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6" autoAdjust="0"/>
    <p:restoredTop sz="94660"/>
  </p:normalViewPr>
  <p:slideViewPr>
    <p:cSldViewPr>
      <p:cViewPr varScale="1">
        <p:scale>
          <a:sx n="68" d="100"/>
          <a:sy n="68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87B43-2699-478E-8B66-45159D5281C8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4DC70-751D-4F8D-BA75-A0B55F241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648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4DC70-751D-4F8D-BA75-A0B55F241FA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212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автоматичного підтримання температури для розумного будинку на базі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 PIC16F628A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Апаратна частина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Розробив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студент групи 1ЕМ-12мс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Кучер Андрій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85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 пристрою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cs616420.vk.me/v616420705/14058/5WFzZOeV8S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394472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cs617827.vk.me/v617827755/11963/RganJxXp1s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851920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1159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851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      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контроль і регулювання температури є однією з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ємних і важливих завдань в сучасному світі. Таке завдання стоїть і перед промисловістю , сільським господарством , в побуті і навіть в області високих технологій.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978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" y="476672"/>
            <a:ext cx="8229600" cy="1143000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marL="0" indent="0" algn="just">
              <a:buNone/>
            </a:pP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Застарілі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аналогові системи мають високу похибку вимірювання і регулювання технологічного процесу. Тому являється доцільним введення цифрових  швидкодіючих пристроїв, для автоматичного підтримання температури ,  як на виробництві так і в побуті , що  і є метою моєї бакалаврської дипломної роботи.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3384376" cy="286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90" y="2808421"/>
            <a:ext cx="4117279" cy="273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83662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однокорпусного випарного апарату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9344" y="5836622"/>
            <a:ext cx="4349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системи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кондиціонування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повітря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469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188640"/>
            <a:ext cx="8229600" cy="1143000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Принципова схема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4721" y="1455639"/>
            <a:ext cx="45053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1484784"/>
            <a:ext cx="34563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 цифрові системи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обов'язково містять МК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засоби спілкування з користувачем та виконавчі елементи. Існує кілька варіантів побудови таких  систем. Декілька із них показані в техніко – економічному обґрунтування. Вартість систем являється основним критерієм і система на базі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881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 – економічне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бґрунтування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77928" y="1935163"/>
            <a:ext cx="2988144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2727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Функціональна схема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32" y="1628800"/>
            <a:ext cx="4935835" cy="416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1628800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МК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іональна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схема , яка крім зазначених основних елементів містить стабільне джерело живлення , кварцовий резонатор для стабільної роботи МК.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010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Принципова схема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23536" y="1935163"/>
            <a:ext cx="5696928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1059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940" y="-24756"/>
            <a:ext cx="8229600" cy="1143000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Sprint Layout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1047619" cy="217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678702"/>
            <a:ext cx="2202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властивості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Всплывающее мен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1143"/>
            <a:ext cx="1612900" cy="237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71800" y="3678702"/>
            <a:ext cx="2674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сітки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информация о слоях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09363"/>
            <a:ext cx="1558925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41871" y="3678702"/>
            <a:ext cx="224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шарів плати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5" descr="Измерение расстоян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8034"/>
            <a:ext cx="2232248" cy="191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6093296"/>
            <a:ext cx="2217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 вимірювача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40747"/>
            <a:ext cx="1479550" cy="192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781694" y="6095281"/>
            <a:ext cx="1199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1" name="Picture 7" descr="Создание макроса 14-выводной микросхем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871" y="4306454"/>
            <a:ext cx="2460625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931239" y="6095281"/>
            <a:ext cx="2681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Робоче поле середовища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535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826" y="451026"/>
            <a:ext cx="8229600" cy="1143000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44577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60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223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Система автоматичного підтримання температури для розумного будинку на базі МК PIC16F628A. Апаратна частина</vt:lpstr>
      <vt:lpstr>ВСТУП</vt:lpstr>
      <vt:lpstr>Аналогові системи </vt:lpstr>
      <vt:lpstr>Принципова схема</vt:lpstr>
      <vt:lpstr>Техніко – економічне обґрунтування</vt:lpstr>
      <vt:lpstr>Функціональна схема</vt:lpstr>
      <vt:lpstr>Принципова схема</vt:lpstr>
      <vt:lpstr>Середовище Sprint Layout</vt:lpstr>
      <vt:lpstr>Монтажна схема</vt:lpstr>
      <vt:lpstr>Макет пристрою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Andrew</dc:creator>
  <cp:lastModifiedBy>Andrew</cp:lastModifiedBy>
  <cp:revision>7</cp:revision>
  <dcterms:created xsi:type="dcterms:W3CDTF">2014-06-17T21:06:02Z</dcterms:created>
  <dcterms:modified xsi:type="dcterms:W3CDTF">2014-06-17T22:06:31Z</dcterms:modified>
</cp:coreProperties>
</file>