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2">
  <p:sldMasterIdLst>
    <p:sldMasterId id="214748370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CF4FD-D6E4-4763-B5CB-22DB72CF9669}" type="datetimeFigureOut">
              <a:rPr lang="ru-RU" smtClean="0"/>
              <a:t>17.06.2015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290EF-43B8-4CFC-9D8C-96576D39ED73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51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92C26-AE30-4287-9B7F-9CCB87AE1D26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6797-64A2-4408-95D0-6204D88778F2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2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46797-64A2-4408-95D0-6204D88778F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46797-64A2-4408-95D0-6204D88778F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EFB22-5BEF-401B-88EE-1796AB11539F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4CA70-C7F7-4B08-AA25-BBA31564C35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7" y="1214422"/>
            <a:ext cx="8501091" cy="3000396"/>
          </a:xfrm>
        </p:spPr>
        <p:txBody>
          <a:bodyPr>
            <a:noAutofit/>
          </a:bodyPr>
          <a:lstStyle/>
          <a:p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Перетворення автомобіля 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Daewoo </a:t>
            </a:r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Sens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у електромобіль</a:t>
            </a:r>
            <a:endParaRPr lang="uk-UA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Дякую за увагу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642918"/>
            <a:ext cx="8229600" cy="582594"/>
          </a:xfrm>
        </p:spPr>
        <p:txBody>
          <a:bodyPr>
            <a:no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Кінематична схема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39613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Сучасні зразки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Місце для вмісту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30" y="1600200"/>
            <a:ext cx="724154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Паспортні дані приводного двигуна АИР </a:t>
            </a:r>
            <a:r>
              <a:rPr lang="uk-UA" sz="3000" dirty="0" smtClean="0">
                <a:latin typeface="Times New Roman" pitchFamily="18" charset="0"/>
                <a:cs typeface="Times New Roman" pitchFamily="18" charset="0"/>
              </a:rPr>
              <a:t>200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L6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Місце для вмісту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1140"/>
            <a:ext cx="833060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" y="71414"/>
            <a:ext cx="8543956" cy="368280"/>
          </a:xfrm>
        </p:spPr>
        <p:txBody>
          <a:bodyPr>
            <a:noAutofit/>
          </a:bodyPr>
          <a:lstStyle/>
          <a:p>
            <a:r>
              <a:rPr lang="uk-UA" sz="2800" dirty="0">
                <a:latin typeface="Times New Roman" pitchFamily="18" charset="0"/>
                <a:cs typeface="Times New Roman" pitchFamily="18" charset="0"/>
              </a:rPr>
              <a:t>Техніко-економічне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обґрунтування вибору системи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ЕП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076" y="620688"/>
            <a:ext cx="5991284" cy="616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3620" y="214313"/>
            <a:ext cx="5096760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71438" y="285750"/>
          <a:ext cx="8801100" cy="628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" name="Visio" r:id="rId3" imgW="9713576" imgH="6938275" progId="Visio.Drawing.11">
                  <p:embed/>
                </p:oleObj>
              </mc:Choice>
              <mc:Fallback>
                <p:oleObj name="Visio" r:id="rId3" imgW="9713576" imgH="6938275" progId="Visio.Drawing.11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285750"/>
                        <a:ext cx="8801100" cy="6286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3131840" y="714356"/>
            <a:ext cx="337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Монтажна схема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408711" cy="4465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296842"/>
          </a:xfrm>
        </p:spPr>
        <p:txBody>
          <a:bodyPr>
            <a:noAutofit/>
          </a:bodyPr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Результати моделювання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моделювання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3" y="1483888"/>
            <a:ext cx="8786812" cy="4104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31</Words>
  <Application>Microsoft Office PowerPoint</Application>
  <PresentationFormat>Екран (4:3)</PresentationFormat>
  <Paragraphs>10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2" baseType="lpstr">
      <vt:lpstr>Тема Office</vt:lpstr>
      <vt:lpstr>Visio</vt:lpstr>
      <vt:lpstr>Перетворення автомобіля Daewoo Sens у електромобіль</vt:lpstr>
      <vt:lpstr>Кінематична схема</vt:lpstr>
      <vt:lpstr>Сучасні зразки</vt:lpstr>
      <vt:lpstr>Паспортні дані приводного двигуна АИР 200L6</vt:lpstr>
      <vt:lpstr>Техніко-економічне обґрунтування вибору системи ЕП</vt:lpstr>
      <vt:lpstr>Презентація PowerPoint</vt:lpstr>
      <vt:lpstr>Презентація PowerPoint</vt:lpstr>
      <vt:lpstr>Презентація PowerPoint</vt:lpstr>
      <vt:lpstr>Результати моделювання</vt:lpstr>
      <vt:lpstr>Дякую за увагу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Електропривод гібридного автомобіля з послідовним  з’єднанням двигунів</dc:title>
  <dc:creator>Admin</dc:creator>
  <cp:lastModifiedBy>Паша</cp:lastModifiedBy>
  <cp:revision>17</cp:revision>
  <dcterms:created xsi:type="dcterms:W3CDTF">2014-06-22T09:11:48Z</dcterms:created>
  <dcterms:modified xsi:type="dcterms:W3CDTF">2015-06-17T21:15:42Z</dcterms:modified>
</cp:coreProperties>
</file>