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06E36-FD25-4E2D-B0AA-010F637433A0}" type="datetimeFigureOut">
              <a:rPr lang="ru-RU" smtClean="0"/>
              <a:pPr/>
              <a:t>16.06.2015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1"/>
          <p:cNvSpPr txBox="1">
            <a:spLocks/>
          </p:cNvSpPr>
          <p:nvPr/>
        </p:nvSpPr>
        <p:spPr>
          <a:xfrm>
            <a:off x="0" y="1030288"/>
            <a:ext cx="9144000" cy="14700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Презентація до дипломного проекту </a:t>
            </a:r>
            <a:br>
              <a:rPr kumimoji="0" lang="uk-UA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uk-UA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за освітнім-кваліфікаційним рівнем «спеціаліст»</a:t>
            </a:r>
            <a:br>
              <a:rPr kumimoji="0" lang="uk-UA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uk-UA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на тему:</a:t>
            </a:r>
            <a:br>
              <a:rPr kumimoji="0" lang="uk-UA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uk-UA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«</a:t>
            </a:r>
            <a:r>
              <a:rPr kumimoji="0" lang="uk-UA" sz="2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електрична частина </a:t>
            </a:r>
            <a:r>
              <a:rPr kumimoji="0" lang="uk-UA" sz="2800" b="1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Аес</a:t>
            </a:r>
            <a:r>
              <a:rPr kumimoji="0" lang="uk-UA" sz="2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потужністю</a:t>
            </a:r>
            <a:r>
              <a:rPr kumimoji="0" lang="uk-UA" sz="2800" b="1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3000 </a:t>
            </a:r>
            <a:r>
              <a:rPr kumimoji="0" lang="uk-UA" sz="2800" b="1" i="0" u="none" strike="noStrike" kern="1200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МВт </a:t>
            </a:r>
            <a:r>
              <a:rPr lang="uk-UA" sz="2800" b="1" cap="all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з реакторами типу ввер-1000</a:t>
            </a:r>
            <a:r>
              <a:rPr kumimoji="0" lang="uk-UA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»</a:t>
            </a:r>
            <a:endParaRPr kumimoji="0" lang="ru-RU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Подзаголовок 2"/>
          <p:cNvSpPr txBox="1">
            <a:spLocks/>
          </p:cNvSpPr>
          <p:nvPr/>
        </p:nvSpPr>
        <p:spPr>
          <a:xfrm>
            <a:off x="4100513" y="4357688"/>
            <a:ext cx="6400800" cy="1752600"/>
          </a:xfrm>
          <a:prstGeom prst="rect">
            <a:avLst/>
          </a:prstGeom>
        </p:spPr>
        <p:txBody>
          <a:bodyPr/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uk-UA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Виконав: студент групи ЕС-14сп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uk-UA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Бугайчук</a:t>
            </a:r>
            <a:r>
              <a:rPr kumimoji="0" lang="uk-UA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А.С.</a:t>
            </a:r>
          </a:p>
          <a:p>
            <a:r>
              <a:rPr lang="uk-UA" sz="2400" dirty="0" smtClean="0">
                <a:latin typeface="Times New Roman" pitchFamily="18" charset="0"/>
                <a:cs typeface="Times New Roman" pitchFamily="18" charset="0"/>
              </a:rPr>
              <a:t>Керівник</a:t>
            </a:r>
            <a:r>
              <a:rPr lang="uk-UA" sz="2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uk-UA" sz="2400" dirty="0" err="1" smtClean="0">
                <a:latin typeface="Times New Roman" pitchFamily="18" charset="0"/>
                <a:cs typeface="Times New Roman" pitchFamily="18" charset="0"/>
              </a:rPr>
              <a:t>к.т.н</a:t>
            </a:r>
            <a:r>
              <a:rPr lang="uk-UA" sz="2400" dirty="0" smtClean="0">
                <a:latin typeface="Times New Roman" pitchFamily="18" charset="0"/>
                <a:cs typeface="Times New Roman" pitchFamily="18" charset="0"/>
              </a:rPr>
              <a:t>., проф. каф. ЕСС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sz="2400" dirty="0" smtClean="0">
                <a:latin typeface="Times New Roman" pitchFamily="18" charset="0"/>
                <a:cs typeface="Times New Roman" pitchFamily="18" charset="0"/>
              </a:rPr>
              <a:t>Леонтьєв В.О.</a:t>
            </a: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r="7612"/>
          <a:stretch>
            <a:fillRect/>
          </a:stretch>
        </p:blipFill>
        <p:spPr bwMode="auto">
          <a:xfrm>
            <a:off x="164115" y="188639"/>
            <a:ext cx="8656357" cy="6583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 t="4680"/>
          <a:stretch>
            <a:fillRect/>
          </a:stretch>
        </p:blipFill>
        <p:spPr bwMode="auto">
          <a:xfrm>
            <a:off x="157924" y="332656"/>
            <a:ext cx="8878572" cy="62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607" y="216026"/>
            <a:ext cx="8797660" cy="6309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44017"/>
            <a:ext cx="8946654" cy="6309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049" y="260648"/>
            <a:ext cx="8638423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247" y="188640"/>
            <a:ext cx="8811934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72009"/>
            <a:ext cx="8845752" cy="6525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584" y="260648"/>
            <a:ext cx="8792904" cy="6165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44016"/>
            <a:ext cx="8897542" cy="6381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67744" y="2204864"/>
            <a:ext cx="4399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sz="4800" dirty="0" smtClean="0">
                <a:latin typeface="Times New Roman" pitchFamily="18" charset="0"/>
                <a:cs typeface="Times New Roman" pitchFamily="18" charset="0"/>
              </a:rPr>
              <a:t>Дякую за увагу!</a:t>
            </a:r>
            <a:endParaRPr lang="uk-UA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28</Words>
  <Application>Microsoft Office PowerPoint</Application>
  <PresentationFormat>Экран (4:3)</PresentationFormat>
  <Paragraphs>6</Paragraphs>
  <Slides>11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11</vt:i4>
      </vt:variant>
    </vt:vector>
  </HeadingPairs>
  <TitlesOfParts>
    <vt:vector size="12" baseType="lpstr">
      <vt:lpstr>Тема Office</vt:lpstr>
      <vt:lpstr>Слайд 1</vt:lpstr>
      <vt:lpstr>Слайд 2</vt:lpstr>
      <vt:lpstr>Слайд 3</vt:lpstr>
      <vt:lpstr>Слайд 4</vt:lpstr>
      <vt:lpstr>Слайд 5</vt:lpstr>
      <vt:lpstr>Слайд 6</vt:lpstr>
      <vt:lpstr>Слайд 7</vt:lpstr>
      <vt:lpstr>Слайд 8</vt:lpstr>
      <vt:lpstr>Слайд 9</vt:lpstr>
      <vt:lpstr>Слайд 10</vt:lpstr>
      <vt:lpstr>Слайд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cp:lastModifiedBy>ЧАК</cp:lastModifiedBy>
  <cp:revision>3</cp:revision>
  <dcterms:modified xsi:type="dcterms:W3CDTF">2015-06-16T12:13:09Z</dcterms:modified>
</cp:coreProperties>
</file>