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8" r:id="rId9"/>
    <p:sldId id="270" r:id="rId10"/>
    <p:sldId id="27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3802434"/>
          </a:xfrm>
        </p:spPr>
        <p:txBody>
          <a:bodyPr>
            <a:normAutofit/>
          </a:bodyPr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Факультет електроенергетики та електромеханіки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Кафедра електричних станції та систем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Дипломний проект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 ОСВІТНЬО-КВАЛІФІКАЦІЙНИМ РІВНЕМ “СПЕЦІАЛІСТ”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“Електрична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частина АЕС потужністю 1880 МВт (2хВВЕР-440, 1хВВЕР-1000)”</a:t>
            </a:r>
            <a:br>
              <a:rPr lang="uk-UA" sz="1600" dirty="0" smtClean="0">
                <a:latin typeface="Times New Roman" pitchFamily="18" charset="0"/>
                <a:cs typeface="Times New Roman" pitchFamily="18" charset="0"/>
              </a:rPr>
            </a:b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76056" y="4149080"/>
            <a:ext cx="3888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Виконав: студент 1 курсу,  групи Ес-14сп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Спеціальності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7.05070101 –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“Електричні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станції”</a:t>
            </a:r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Вознюк Дмитро Петрович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. , доцент</a:t>
            </a:r>
          </a:p>
          <a:p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Бурикін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Олександр Борисович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6381328"/>
            <a:ext cx="84249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Вінниця 2015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352928" cy="6848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Висновки: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В даному дипломному проекті спроектовано електричну частину АЕС потужністю 1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880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МВт з генераторами типу ТВВ-1000-2У3 та ТВВ-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220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-2ЕУ3.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розраховано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графіки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добових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річних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навантажень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станції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видача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потужності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здійснюється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класах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напруг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ВРП-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0 – в систему,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ВРП-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0 – в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місцевий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район.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Перетоки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потужності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РП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здійснюються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через автотрансформатор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зв’язку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Для вибору схеми РП-330 кВ і РП-750 було розглянуто два варіанти . На основі розрахунку надійності і зведених витрат на будівництво і експлуатацію варіантів РП оптимальним було визнано варіант для РП-750 схема «чотирикутника»,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адля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РП-330 схема «4/3».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Після проведення розрахунку струмів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та їх складових було проведено вибір основного обладнання, комутаційної апаратури, струмоведучих частин, вимірювальних трансформаторів струму і напруги.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В системі живлення ВП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в якості основних джерел обрані трансформатори власних потреб, які підключаються в ділянку між генератором і блочним трансформатором БТ. Для резервування  ВП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передбачено підключення до НН автотрансформатора зв’язку АТЗ.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В розділі релейний захист та автоматика проведено розрахунок захистів блоку генератор-трансформатор та вибрано уставки спрацювання всіх захистів.</a:t>
            </a:r>
          </a:p>
          <a:p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В економічній частині дипломного проекту  проведено розрахунки основних техніко-економічних показників електричної станції.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розділі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деталь проекту було розглянуто без щіткову систему збудження турбогенератора ТВВ-1000-2УЗ.</a:t>
            </a:r>
          </a:p>
          <a:p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5"/>
          <p:cNvSpPr txBox="1">
            <a:spLocks noGrp="1"/>
          </p:cNvSpPr>
          <p:nvPr/>
        </p:nvSpPr>
        <p:spPr>
          <a:xfrm>
            <a:off x="8388424" y="0"/>
            <a:ext cx="755576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10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132856"/>
            <a:ext cx="7498080" cy="1143000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uk-UA" dirty="0"/>
          </a:p>
        </p:txBody>
      </p:sp>
      <p:sp>
        <p:nvSpPr>
          <p:cNvPr id="3" name="Номер слайда 5"/>
          <p:cNvSpPr txBox="1">
            <a:spLocks noGrp="1"/>
          </p:cNvSpPr>
          <p:nvPr/>
        </p:nvSpPr>
        <p:spPr>
          <a:xfrm>
            <a:off x="8460432" y="0"/>
            <a:ext cx="683568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11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024" y="1268760"/>
            <a:ext cx="85334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Мета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: проектування та розрахунок електричної частини АЕС загальною потужністю 1880 МВт (1хВВЕР-1000, 2хВВЕР-440).</a:t>
            </a: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Об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b="1" i="1" dirty="0" err="1" smtClean="0">
                <a:latin typeface="Times New Roman" pitchFamily="18" charset="0"/>
                <a:cs typeface="Times New Roman" pitchFamily="18" charset="0"/>
              </a:rPr>
              <a:t>єкт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 дослідження: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електрична частина АЕС потужністю 1880 МВт (1хВВЕР-1000, 2хВВЕР-440).</a:t>
            </a: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Предмет дослідження: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Предметом дослідження є режими роботи електричної частини  АЕС потужністю 1880 МВт (1хВВЕР-1000, 2хВВЕР-440).</a:t>
            </a:r>
          </a:p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Практична цінність: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полягає в тому, що виконані розрахунки можуть бути використані під час будівництва нової атомної електричної станції.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5"/>
          <p:cNvSpPr txBox="1">
            <a:spLocks noGrp="1"/>
          </p:cNvSpPr>
          <p:nvPr/>
        </p:nvSpPr>
        <p:spPr>
          <a:xfrm>
            <a:off x="8604250" y="71413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2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864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Головна схема електричних 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єднань станції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8352928" cy="590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Номер слайда 5"/>
          <p:cNvSpPr txBox="1">
            <a:spLocks noGrp="1"/>
          </p:cNvSpPr>
          <p:nvPr/>
        </p:nvSpPr>
        <p:spPr>
          <a:xfrm>
            <a:off x="8604250" y="0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3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920880" cy="566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55576" y="404664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План та поперечний розріз ВРП 750 кВ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5"/>
          <p:cNvSpPr txBox="1">
            <a:spLocks noGrp="1"/>
          </p:cNvSpPr>
          <p:nvPr/>
        </p:nvSpPr>
        <p:spPr>
          <a:xfrm>
            <a:off x="8604250" y="44624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4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ласні потреби АЕС_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052735"/>
            <a:ext cx="8280920" cy="5648505"/>
          </a:xfrm>
        </p:spPr>
      </p:pic>
      <p:sp>
        <p:nvSpPr>
          <p:cNvPr id="5" name="TextBox 4"/>
          <p:cNvSpPr txBox="1"/>
          <p:nvPr/>
        </p:nvSpPr>
        <p:spPr>
          <a:xfrm>
            <a:off x="899592" y="260648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Схема власних потреб АЕС з реактором ВВЕР-1000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8604250" y="0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5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FZ-504 лист 3_0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764704"/>
            <a:ext cx="8964488" cy="5852626"/>
          </a:xfr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Схема захисту ЛЕП 330кВ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8604250" y="0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6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347671" cy="590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99592" y="18864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Безщіткова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система збудження  СБД-430-7800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5"/>
          <p:cNvSpPr txBox="1">
            <a:spLocks noGrp="1"/>
          </p:cNvSpPr>
          <p:nvPr/>
        </p:nvSpPr>
        <p:spPr>
          <a:xfrm>
            <a:off x="8604250" y="0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7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136904" cy="575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39552" y="26064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Витратні характеристики АЕС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5"/>
          <p:cNvSpPr txBox="1">
            <a:spLocks noGrp="1"/>
          </p:cNvSpPr>
          <p:nvPr/>
        </p:nvSpPr>
        <p:spPr>
          <a:xfrm>
            <a:off x="8604250" y="0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8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97589"/>
            <a:ext cx="8064896" cy="5707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71600" y="260648"/>
            <a:ext cx="7560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Техніко-економічні показники АЕС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5"/>
          <p:cNvSpPr txBox="1">
            <a:spLocks noGrp="1"/>
          </p:cNvSpPr>
          <p:nvPr/>
        </p:nvSpPr>
        <p:spPr>
          <a:xfrm>
            <a:off x="8604250" y="0"/>
            <a:ext cx="539750" cy="549275"/>
          </a:xfrm>
          <a:prstGeom prst="rect">
            <a:avLst/>
          </a:prstGeom>
          <a:gradFill>
            <a:gsLst>
              <a:gs pos="0">
                <a:srgbClr val="0430EC"/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fld id="{9970AFB7-0CF1-4006-AA60-48FACC8E224D}" type="slidenum"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pPr>
                <a:defRPr/>
              </a:pPr>
              <a:t>9</a:t>
            </a:fld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611</TotalTime>
  <Words>387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Вінницький національний технічний університет Факультет електроенергетики та електромеханіки Кафедра електричних станції та систем    Дипломний проект ЗА ОСВІТНЬО-КВАЛІФІКАЦІЙНИМ РІВНЕМ “СПЕЦІАЛІСТ” НА ТЕМУ: “Електрична частина АЕС потужністю 1880 МВт (2хВВЕР-440, 1хВВЕР-1000)”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Вінницький національний технічний університет Факультет електроенергетики та електромеханіки Кафедра електричних станції та систем  Дипломний проект ЗА ОСВІТНЬО-КВАЛІФІКАЦІЙНИМ РІВНЕМ “СПЕЦІАЛІСТ” НА ТЕМУ: “Електрична частина АЕС потужністю 1880 МВт </dc:title>
  <dc:creator>User</dc:creator>
  <cp:lastModifiedBy>User</cp:lastModifiedBy>
  <cp:revision>57</cp:revision>
  <dcterms:created xsi:type="dcterms:W3CDTF">2015-06-14T18:22:53Z</dcterms:created>
  <dcterms:modified xsi:type="dcterms:W3CDTF">2015-06-17T10:15:33Z</dcterms:modified>
</cp:coreProperties>
</file>