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4" autoAdjust="0"/>
    <p:restoredTop sz="94660" autoAdjust="0"/>
  </p:normalViewPr>
  <p:slideViewPr>
    <p:cSldViewPr snapToGrid="0">
      <p:cViewPr varScale="1">
        <p:scale>
          <a:sx n="79" d="100"/>
          <a:sy n="79" d="100"/>
        </p:scale>
        <p:origin x="-114" y="-7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9334" y="540628"/>
            <a:ext cx="9144000" cy="754025"/>
          </a:xfrm>
        </p:spPr>
        <p:txBody>
          <a:bodyPr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Бондаренко Максим Миколайович</a:t>
            </a:r>
            <a:endParaRPr lang="uk-UA" dirty="0"/>
          </a:p>
        </p:txBody>
      </p:sp>
      <p:sp>
        <p:nvSpPr>
          <p:cNvPr id="4" name="Подзаголовок 2"/>
          <p:cNvSpPr>
            <a:spLocks noGrp="1"/>
          </p:cNvSpPr>
          <p:nvPr>
            <p:ph type="ctrTitle"/>
          </p:nvPr>
        </p:nvSpPr>
        <p:spPr>
          <a:xfrm>
            <a:off x="213048" y="1891812"/>
            <a:ext cx="11756571" cy="5218861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 </a:t>
            </a:r>
            <a:r>
              <a:rPr lang="uk-UA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Калинівських</a:t>
            </a:r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електричних мереж напругою 110 кВ.</a:t>
            </a:r>
          </a:p>
          <a:p>
            <a:pPr algn="ctr"/>
            <a:endPara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7.05070102 – Електричні системи та мережі </a:t>
            </a:r>
          </a:p>
          <a:p>
            <a:pPr algn="ctr"/>
            <a:endPara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3200" dirty="0" smtClean="0"/>
          </a:p>
          <a:p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Керівник:</a:t>
            </a:r>
          </a:p>
          <a:p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к.т.н. доцент кафери ЕСС </a:t>
            </a:r>
          </a:p>
          <a:p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Кулик В.В.</a:t>
            </a:r>
            <a:endPara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305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6597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Варіанти розвитку електричної мережі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267" y="1299410"/>
            <a:ext cx="10483622" cy="4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230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Оптимальні схеми електричної мережі</a:t>
            </a:r>
            <a:endParaRPr lang="uk-U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837656"/>
            <a:ext cx="6894095" cy="488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9293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39771"/>
            <a:ext cx="10515600" cy="62392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Електрични</a:t>
            </a: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схема оптимального варіанту розвитку мережі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04" y="1569720"/>
            <a:ext cx="9209489" cy="489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742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8132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Техніко – економічні показники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211" y="1825624"/>
            <a:ext cx="8746957" cy="4527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573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5969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Релейний захист трансформатора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020" y="1825624"/>
            <a:ext cx="8771021" cy="4563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660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2575250"/>
            <a:ext cx="10515600" cy="1293169"/>
          </a:xfrm>
        </p:spPr>
        <p:txBody>
          <a:bodyPr/>
          <a:lstStyle/>
          <a:p>
            <a:pPr algn="ctr"/>
            <a:r>
              <a:rPr lang="uk-UA" dirty="0"/>
              <a:t>Дякую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378549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убина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TM04033923[[fn=Глубина]]</Template>
  <TotalTime>50</TotalTime>
  <Words>42</Words>
  <Application>Microsoft Office PowerPoint</Application>
  <PresentationFormat>Произвольный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Глубина</vt:lpstr>
      <vt:lpstr>Розвиток Калинівських електричних мереж напругою 110 кВ.  7.05070102 – Електричні системи та мережі    Керівник: к.т.н. доцент кафери ЕСС  Кулик В.В.  </vt:lpstr>
      <vt:lpstr>Варіанти розвитку електричної мережі</vt:lpstr>
      <vt:lpstr>Оптимальні схеми електричної мережі</vt:lpstr>
      <vt:lpstr>Електрични схема оптимального варіанту розвитку мережі</vt:lpstr>
      <vt:lpstr>Техніко – економічні показники</vt:lpstr>
      <vt:lpstr>Релейний захист трансформатора</vt:lpstr>
      <vt:lpstr>Дякую за увагу!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Розвиток Теплицьких електричних мереж напругою 110 кВ.  7.05070102 – Електричні системи та мережі    Керівник: к.т.н. доцент кафери ЕСС  Собчук Н.В.  </dc:title>
  <dc:creator>Aleksey Yemelianov</dc:creator>
  <cp:lastModifiedBy>Макс Бондаренко</cp:lastModifiedBy>
  <cp:revision>8</cp:revision>
  <dcterms:created xsi:type="dcterms:W3CDTF">2015-06-16T05:09:08Z</dcterms:created>
  <dcterms:modified xsi:type="dcterms:W3CDTF">2015-06-17T16:18:34Z</dcterms:modified>
</cp:coreProperties>
</file>