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>
        <p:scale>
          <a:sx n="66" d="100"/>
          <a:sy n="66" d="100"/>
        </p:scale>
        <p:origin x="390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9334" y="540628"/>
            <a:ext cx="9144000" cy="754025"/>
          </a:xfrm>
        </p:spPr>
        <p:txBody>
          <a:bodyPr/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Ємельянов Олексій Олександрович</a:t>
            </a:r>
            <a:endParaRPr lang="uk-UA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213048" y="1891812"/>
            <a:ext cx="11756571" cy="5218861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Теплицьких електричних мереж напругою 110 кВ.</a:t>
            </a:r>
          </a:p>
          <a:p>
            <a:pPr algn="ctr"/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7.05070102 – Електричні системи та мережі </a:t>
            </a:r>
          </a:p>
          <a:p>
            <a:pPr algn="ctr"/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3200" dirty="0" smtClean="0"/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</a:t>
            </a:r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к.т.н. доцент кафери ЕСС </a:t>
            </a:r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Собчук Н.В.</a:t>
            </a:r>
          </a:p>
          <a:p>
            <a:pPr algn="ctr"/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30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59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Варіанти розвитку електричної мережі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519" y="951722"/>
            <a:ext cx="8328961" cy="5906278"/>
          </a:xfrm>
        </p:spPr>
      </p:pic>
    </p:spTree>
    <p:extLst>
      <p:ext uri="{BB962C8B-B14F-4D97-AF65-F5344CB8AC3E}">
        <p14:creationId xmlns:p14="http://schemas.microsoft.com/office/powerpoint/2010/main" val="112230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9771"/>
            <a:ext cx="10515600" cy="62392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Електрични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 оптимального варіанту розвитку мережі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573" y="1333684"/>
            <a:ext cx="9586854" cy="5524316"/>
          </a:xfrm>
        </p:spPr>
      </p:pic>
    </p:spTree>
    <p:extLst>
      <p:ext uri="{BB962C8B-B14F-4D97-AF65-F5344CB8AC3E}">
        <p14:creationId xmlns:p14="http://schemas.microsoft.com/office/powerpoint/2010/main" val="13674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8132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 – економічні показники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008" y="896128"/>
            <a:ext cx="7457983" cy="5961872"/>
          </a:xfrm>
        </p:spPr>
      </p:pic>
    </p:spTree>
    <p:extLst>
      <p:ext uri="{BB962C8B-B14F-4D97-AF65-F5344CB8AC3E}">
        <p14:creationId xmlns:p14="http://schemas.microsoft.com/office/powerpoint/2010/main" val="23457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96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Релейний захист трансформатора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36" y="821094"/>
            <a:ext cx="10023928" cy="6046011"/>
          </a:xfrm>
        </p:spPr>
      </p:pic>
    </p:spTree>
    <p:extLst>
      <p:ext uri="{BB962C8B-B14F-4D97-AF65-F5344CB8AC3E}">
        <p14:creationId xmlns:p14="http://schemas.microsoft.com/office/powerpoint/2010/main" val="35566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575250"/>
            <a:ext cx="10515600" cy="1293169"/>
          </a:xfrm>
        </p:spPr>
        <p:txBody>
          <a:bodyPr/>
          <a:lstStyle/>
          <a:p>
            <a:pPr algn="ctr"/>
            <a:r>
              <a:rPr lang="uk-UA" dirty="0"/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78549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29</TotalTime>
  <Words>38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Corbel</vt:lpstr>
      <vt:lpstr>Times New Roman</vt:lpstr>
      <vt:lpstr>Глубина</vt:lpstr>
      <vt:lpstr>Розвиток Теплицьких електричних мереж напругою 110 кВ.  7.05070102 – Електричні системи та мережі    Керівник: к.т.н. доцент кафери ЕСС  Собчук Н.В.  </vt:lpstr>
      <vt:lpstr>Варіанти розвитку електричної мережі</vt:lpstr>
      <vt:lpstr>Електрични схема оптимального варіанту розвитку мережі</vt:lpstr>
      <vt:lpstr>Техніко – економічні показники</vt:lpstr>
      <vt:lpstr>Релейний захист трансформатора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Розвиток Теплицьких електричних мереж напругою 110 кВ.  7.05070102 – Електричні системи та мережі    Керівник: к.т.н. доцент кафери ЕСС  Собчук Н.В.  </dc:title>
  <dc:creator>Aleksey Yemelianov</dc:creator>
  <cp:lastModifiedBy>Aleksey Yemelianov</cp:lastModifiedBy>
  <cp:revision>6</cp:revision>
  <dcterms:created xsi:type="dcterms:W3CDTF">2015-06-16T05:09:08Z</dcterms:created>
  <dcterms:modified xsi:type="dcterms:W3CDTF">2015-06-16T15:08:39Z</dcterms:modified>
</cp:coreProperties>
</file>