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3" r:id="rId5"/>
    <p:sldId id="260" r:id="rId6"/>
    <p:sldId id="259" r:id="rId7"/>
    <p:sldId id="261" r:id="rId8"/>
    <p:sldId id="262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106" d="100"/>
          <a:sy n="106" d="100"/>
        </p:scale>
        <p:origin x="792" y="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5923F103-BC34-4FE4-A40E-EDDEECFDA5D0}" type="datetimeFigureOut">
              <a:rPr lang="en-US" dirty="0"/>
              <a:pPr/>
              <a:t>6/17/2015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A1CC3-2375-41D4-9E03-427CAF2A4C1A}" type="datetimeFigureOut">
              <a:rPr lang="en-US" dirty="0"/>
              <a:t>6/17/2015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16868-8199-4C2C-A5B1-63AEE139F88E}" type="datetimeFigureOut">
              <a:rPr lang="en-US" dirty="0"/>
              <a:t>6/17/2015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9FF7F-6988-44CC-821B-644E70CD2F73}" type="datetimeFigureOut">
              <a:rPr lang="en-US" dirty="0"/>
              <a:t>6/17/2015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2C299-16B2-4475-990D-751901EACC14}" type="datetimeFigureOut">
              <a:rPr lang="en-US" dirty="0"/>
              <a:t>6/17/2015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86839-B9D8-4651-8783-F325ECE74E65}" type="datetimeFigureOut">
              <a:rPr lang="en-US" dirty="0"/>
              <a:t>6/17/2015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84F64-32F6-45C5-931F-ADC1662401D0}" type="datetimeFigureOut">
              <a:rPr lang="en-US" dirty="0"/>
              <a:t>6/17/2015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53086D93-FCAC-47E0-A2EE-787E62CA814C}" type="datetimeFigureOut">
              <a:rPr lang="en-US" dirty="0"/>
              <a:t>6/17/2015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CDA879A6-0FD0-4734-A311-86BFCA472E6E}" type="datetimeFigureOut">
              <a:rPr lang="en-US" dirty="0"/>
              <a:t>6/17/2015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9CA7B-DFD4-44B5-8C60-D14B8CD1FB59}" type="datetimeFigureOut">
              <a:rPr lang="en-US" dirty="0"/>
              <a:t>6/17/2015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E6425-0181-43F2-84FC-787E803FD2F8}" type="datetimeFigureOut">
              <a:rPr lang="en-US" dirty="0"/>
              <a:t>6/17/2015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8791-F1B0-41E7-B7FD-A781E65C4266}" type="datetimeFigureOut">
              <a:rPr lang="en-US" dirty="0"/>
              <a:t>6/17/2015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D63B2-E120-4ED8-B27B-C685F510A5FE}" type="datetimeFigureOut">
              <a:rPr lang="en-US" dirty="0"/>
              <a:t>6/17/2015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18ACC-A947-437B-A130-35BD54FDF1E9}" type="datetimeFigureOut">
              <a:rPr lang="en-US" dirty="0"/>
              <a:t>6/17/2015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D7E02-BCB8-4D50-A234-369438C08659}" type="datetimeFigureOut">
              <a:rPr lang="en-US" dirty="0"/>
              <a:t>6/17/2015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86A4C-8E40-4F87-A4F0-01A0687C5742}" type="datetimeFigureOut">
              <a:rPr lang="en-US" dirty="0"/>
              <a:t>6/17/2015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2C73-2D91-4E12-BA25-F0AA0C03599B}" type="datetimeFigureOut">
              <a:rPr lang="en-US" dirty="0"/>
              <a:t>6/17/2015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2BE451C3-0FF4-47C4-B829-773ADF60F88C}" type="datetimeFigureOut">
              <a:rPr lang="en-US" dirty="0"/>
              <a:t>6/17/2015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3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72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w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34504" y="1339880"/>
            <a:ext cx="8825658" cy="4700312"/>
          </a:xfrm>
        </p:spPr>
        <p:txBody>
          <a:bodyPr/>
          <a:lstStyle/>
          <a:p>
            <a:pPr algn="ctr"/>
            <a:r>
              <a:rPr lang="uk-UA" dirty="0" smtClean="0"/>
              <a:t>Добрий день!</a:t>
            </a:r>
            <a:br>
              <a:rPr lang="uk-UA" dirty="0" smtClean="0"/>
            </a:br>
            <a:r>
              <a:rPr lang="uk-UA" sz="3600" dirty="0" smtClean="0"/>
              <a:t>Вашій увазі пропонується доповідь на тему : «Розвиток </a:t>
            </a:r>
            <a:r>
              <a:rPr lang="uk-UA" sz="3600" dirty="0" err="1" smtClean="0"/>
              <a:t>Томашпільських</a:t>
            </a:r>
            <a:r>
              <a:rPr lang="uk-UA" sz="3600" dirty="0" smtClean="0"/>
              <a:t> електричних мереж напругою 110 кВ»</a:t>
            </a:r>
            <a:br>
              <a:rPr lang="uk-UA" sz="3600" dirty="0" smtClean="0"/>
            </a:br>
            <a:r>
              <a:rPr lang="uk-UA" sz="3600" dirty="0" smtClean="0"/>
              <a:t>Виконав ст.гр.ЕСМ-14сп</a:t>
            </a:r>
            <a:br>
              <a:rPr lang="uk-UA" sz="3600" dirty="0" smtClean="0"/>
            </a:br>
            <a:r>
              <a:rPr lang="uk-UA" sz="3600" dirty="0" err="1" smtClean="0"/>
              <a:t>Кльонова</a:t>
            </a:r>
            <a:r>
              <a:rPr lang="uk-UA" sz="3600" dirty="0" smtClean="0"/>
              <a:t> Настасія Ігорівна</a:t>
            </a:r>
            <a:br>
              <a:rPr lang="uk-UA" sz="3600" dirty="0" smtClean="0"/>
            </a:b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5029104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65927" y="973668"/>
            <a:ext cx="7250440" cy="706964"/>
          </a:xfrm>
        </p:spPr>
        <p:txBody>
          <a:bodyPr/>
          <a:lstStyle/>
          <a:p>
            <a:pPr algn="ctr"/>
            <a:r>
              <a:rPr lang="uk-UA" sz="2000" dirty="0" smtClean="0"/>
              <a:t>Схема існуючої мережі з новими вузлами</a:t>
            </a:r>
            <a:endParaRPr lang="ru-RU" sz="2000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931466" y="225287"/>
            <a:ext cx="18448869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42201546"/>
              </p:ext>
            </p:extLst>
          </p:nvPr>
        </p:nvGraphicFramePr>
        <p:xfrm>
          <a:off x="3696236" y="2341138"/>
          <a:ext cx="4932609" cy="4516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r:id="rId3" imgW="5955030" imgH="7127748" progId="Visio.Drawing.6">
                  <p:embed/>
                </p:oleObj>
              </mc:Choice>
              <mc:Fallback>
                <p:oleObj r:id="rId3" imgW="5955030" imgH="7127748" progId="Visio.Drawing.6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96236" y="2341138"/>
                        <a:ext cx="4932609" cy="451686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257218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3039414" y="978793"/>
            <a:ext cx="12705964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89373192"/>
              </p:ext>
            </p:extLst>
          </p:nvPr>
        </p:nvGraphicFramePr>
        <p:xfrm>
          <a:off x="3039414" y="978794"/>
          <a:ext cx="5221357" cy="52937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r:id="rId3" imgW="6222492" imgH="10055352" progId="Visio.Drawing.6">
                  <p:embed/>
                </p:oleObj>
              </mc:Choice>
              <mc:Fallback>
                <p:oleObj r:id="rId3" imgW="6222492" imgH="10055352" progId="Visio.Drawing.6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39414" y="978794"/>
                        <a:ext cx="5221357" cy="529375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621359" y="291547"/>
            <a:ext cx="4639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Варіанти розвитку електричної мережі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82573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3576" y="484653"/>
            <a:ext cx="10544071" cy="628281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51396" y="115321"/>
            <a:ext cx="5819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>
                <a:solidFill>
                  <a:schemeClr val="accent1"/>
                </a:solidFill>
              </a:rPr>
              <a:t>Схема з'єднань оптимального варіанту розвитку</a:t>
            </a:r>
            <a:endParaRPr lang="ru-RU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75837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Техніко-економічні показники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183" y="2238123"/>
            <a:ext cx="11831392" cy="4458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42650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44230291"/>
              </p:ext>
            </p:extLst>
          </p:nvPr>
        </p:nvGraphicFramePr>
        <p:xfrm>
          <a:off x="2309611" y="560142"/>
          <a:ext cx="7572777" cy="47401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3" r:id="rId3" imgW="6334963" imgH="3965448" progId="">
                  <p:embed/>
                </p:oleObj>
              </mc:Choice>
              <mc:Fallback>
                <p:oleObj r:id="rId3" imgW="6334963" imgH="3965448" progId="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09611" y="560142"/>
                        <a:ext cx="7572777" cy="474014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3683357" y="5762050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Схеми, що пояснюють поняття </a:t>
            </a:r>
            <a:r>
              <a:rPr lang="uk-UA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напруги кроку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(а) і </a:t>
            </a:r>
            <a:r>
              <a:rPr lang="uk-UA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напруги 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кроку, прикладеного до людини (б).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576253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Прямая соединительная линия 5"/>
          <p:cNvCxnSpPr/>
          <p:nvPr/>
        </p:nvCxnSpPr>
        <p:spPr>
          <a:xfrm>
            <a:off x="8435340" y="2240280"/>
            <a:ext cx="9144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302" y="543714"/>
            <a:ext cx="11266667" cy="631428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081237" y="143604"/>
            <a:ext cx="20407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ЭПЗ 13-36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22543114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15564" y="1314122"/>
            <a:ext cx="8825658" cy="2677648"/>
          </a:xfrm>
        </p:spPr>
        <p:txBody>
          <a:bodyPr/>
          <a:lstStyle/>
          <a:p>
            <a:pPr algn="ctr"/>
            <a:r>
              <a:rPr lang="uk-UA" dirty="0" smtClean="0"/>
              <a:t>Дякую за увагу!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3620357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 (конференц-зал)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82</TotalTime>
  <Words>46</Words>
  <Application>Microsoft Office PowerPoint</Application>
  <PresentationFormat>Широкоэкранный</PresentationFormat>
  <Paragraphs>8</Paragraphs>
  <Slides>8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Century Gothic</vt:lpstr>
      <vt:lpstr>Times New Roman</vt:lpstr>
      <vt:lpstr>Wingdings 3</vt:lpstr>
      <vt:lpstr>Ион (конференц-зал)</vt:lpstr>
      <vt:lpstr>Microsoft Visio 2000/2002 Drawing</vt:lpstr>
      <vt:lpstr>Добрий день! Вашій увазі пропонується доповідь на тему : «Розвиток Томашпільських електричних мереж напругою 110 кВ» Виконав ст.гр.ЕСМ-14сп Кльонова Настасія Ігорівна </vt:lpstr>
      <vt:lpstr>Схема існуючої мережі з новими вузлами</vt:lpstr>
      <vt:lpstr>Презентация PowerPoint</vt:lpstr>
      <vt:lpstr>Презентация PowerPoint</vt:lpstr>
      <vt:lpstr>Техніко-економічні показники</vt:lpstr>
      <vt:lpstr>Презентация PowerPoint</vt:lpstr>
      <vt:lpstr>Презентация PowerPoint</vt:lpstr>
      <vt:lpstr>Дякую за увагу!</vt:lpstr>
    </vt:vector>
  </TitlesOfParts>
  <Company>diakov.net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Добрий день! Вашій увазі пропонується доповідь на тему : «Розвиток Томашпільських електричних мереж напругою 110 кВ»</dc:title>
  <dc:creator>RePack by Diakov</dc:creator>
  <cp:lastModifiedBy>XTreme.ws</cp:lastModifiedBy>
  <cp:revision>8</cp:revision>
  <dcterms:created xsi:type="dcterms:W3CDTF">2015-06-17T17:26:32Z</dcterms:created>
  <dcterms:modified xsi:type="dcterms:W3CDTF">2015-06-17T19:26:13Z</dcterms:modified>
</cp:coreProperties>
</file>