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x="7556500" cy="10699750"/>
  <p:notesSz cx="7556500" cy="106997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6922"/>
            <a:ext cx="6428422" cy="22469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91860"/>
            <a:ext cx="5293995" cy="26749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78142" y="2460942"/>
            <a:ext cx="3289839" cy="70618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3894867" y="2460942"/>
            <a:ext cx="3289839" cy="70618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969770" y="3473831"/>
            <a:ext cx="3623309" cy="4806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60942"/>
            <a:ext cx="6806565" cy="70618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571369" y="9950768"/>
            <a:ext cx="2420112" cy="5349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78142" y="9950768"/>
            <a:ext cx="1739455" cy="5349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445252" y="9950768"/>
            <a:ext cx="1739455" cy="5349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589405" y="365129"/>
            <a:ext cx="4918075" cy="7981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 marL="12700" marR="5715" indent="4445">
              <a:lnSpc>
                <a:spcPct val="95600"/>
              </a:lnSpc>
            </a:pPr>
            <a:r>
              <a:rPr dirty="0" sz="1800">
                <a:latin typeface="Times New Roman"/>
                <a:cs typeface="Times New Roman"/>
              </a:rPr>
              <a:t>Вінницький </a:t>
            </a:r>
            <a:r>
              <a:rPr dirty="0" sz="1800" spc="-5">
                <a:latin typeface="Times New Roman"/>
                <a:cs typeface="Times New Roman"/>
              </a:rPr>
              <a:t>національний </a:t>
            </a:r>
            <a:r>
              <a:rPr dirty="0" sz="1800" spc="-10">
                <a:latin typeface="Times New Roman"/>
                <a:cs typeface="Times New Roman"/>
              </a:rPr>
              <a:t>технічний </a:t>
            </a:r>
            <a:r>
              <a:rPr dirty="0" sz="1800" spc="-5">
                <a:latin typeface="Times New Roman"/>
                <a:cs typeface="Times New Roman"/>
              </a:rPr>
              <a:t>університет  Факультет </a:t>
            </a:r>
            <a:r>
              <a:rPr dirty="0" sz="1800" spc="5">
                <a:latin typeface="Times New Roman"/>
                <a:cs typeface="Times New Roman"/>
              </a:rPr>
              <a:t>електроенергетики </a:t>
            </a:r>
            <a:r>
              <a:rPr dirty="0" sz="1800" spc="-20">
                <a:latin typeface="Times New Roman"/>
                <a:cs typeface="Times New Roman"/>
              </a:rPr>
              <a:t>та </a:t>
            </a:r>
            <a:r>
              <a:rPr dirty="0" sz="1800" spc="-5">
                <a:latin typeface="Times New Roman"/>
                <a:cs typeface="Times New Roman"/>
              </a:rPr>
              <a:t>електромеханіки  </a:t>
            </a:r>
            <a:r>
              <a:rPr dirty="0" sz="1800" spc="5">
                <a:latin typeface="Times New Roman"/>
                <a:cs typeface="Times New Roman"/>
              </a:rPr>
              <a:t>Кафедра </a:t>
            </a:r>
            <a:r>
              <a:rPr dirty="0" sz="1800">
                <a:latin typeface="Times New Roman"/>
                <a:cs typeface="Times New Roman"/>
              </a:rPr>
              <a:t>електричних </a:t>
            </a:r>
            <a:r>
              <a:rPr dirty="0" sz="1800" spc="-20">
                <a:latin typeface="Times New Roman"/>
                <a:cs typeface="Times New Roman"/>
              </a:rPr>
              <a:t>станцій та</a:t>
            </a:r>
            <a:r>
              <a:rPr dirty="0" sz="1800" spc="-15">
                <a:latin typeface="Times New Roman"/>
                <a:cs typeface="Times New Roman"/>
              </a:rPr>
              <a:t> </a:t>
            </a:r>
            <a:r>
              <a:rPr dirty="0" sz="1800" spc="5">
                <a:latin typeface="Times New Roman"/>
                <a:cs typeface="Times New Roman"/>
              </a:rPr>
              <a:t>систем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548005">
              <a:lnSpc>
                <a:spcPts val="3785"/>
              </a:lnSpc>
            </a:pPr>
            <a:r>
              <a:rPr dirty="0" spc="-290"/>
              <a:t>Дип</a:t>
            </a:r>
            <a:r>
              <a:rPr dirty="0" spc="-290"/>
              <a:t>л</a:t>
            </a:r>
            <a:r>
              <a:rPr dirty="0" baseline="-2604" sz="4800" spc="-434">
                <a:solidFill>
                  <a:srgbClr val="C0C0C0"/>
                </a:solidFill>
              </a:rPr>
              <a:t>л</a:t>
            </a:r>
            <a:r>
              <a:rPr dirty="0" sz="3200" spc="-290"/>
              <a:t>омн</a:t>
            </a:r>
            <a:r>
              <a:rPr dirty="0" sz="3200" spc="-290"/>
              <a:t>а</a:t>
            </a:r>
            <a:r>
              <a:rPr dirty="0" baseline="-2604" sz="4800" spc="-434">
                <a:solidFill>
                  <a:srgbClr val="C0C0C0"/>
                </a:solidFill>
              </a:rPr>
              <a:t>а</a:t>
            </a:r>
            <a:r>
              <a:rPr dirty="0" baseline="-2604" sz="4800" spc="-270">
                <a:solidFill>
                  <a:srgbClr val="C0C0C0"/>
                </a:solidFill>
              </a:rPr>
              <a:t> </a:t>
            </a:r>
            <a:r>
              <a:rPr dirty="0" sz="3200" spc="-225"/>
              <a:t>р</a:t>
            </a:r>
            <a:r>
              <a:rPr dirty="0" sz="3200" spc="-225"/>
              <a:t>о</a:t>
            </a:r>
            <a:r>
              <a:rPr dirty="0" baseline="-2604" sz="4800" spc="-337">
                <a:solidFill>
                  <a:srgbClr val="C0C0C0"/>
                </a:solidFill>
              </a:rPr>
              <a:t>о</a:t>
            </a:r>
            <a:r>
              <a:rPr dirty="0" sz="3200" spc="-225"/>
              <a:t>бота</a:t>
            </a:r>
            <a:endParaRPr sz="3200"/>
          </a:p>
        </p:txBody>
      </p:sp>
      <p:sp>
        <p:nvSpPr>
          <p:cNvPr id="4" name="object 4"/>
          <p:cNvSpPr txBox="1"/>
          <p:nvPr/>
        </p:nvSpPr>
        <p:spPr>
          <a:xfrm>
            <a:off x="1093469" y="3969511"/>
            <a:ext cx="5915660" cy="18605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 marL="622935" marR="531495">
              <a:lnSpc>
                <a:spcPts val="2030"/>
              </a:lnSpc>
            </a:pPr>
            <a:r>
              <a:rPr dirty="0" sz="1800" spc="-20">
                <a:latin typeface="Times New Roman"/>
                <a:cs typeface="Times New Roman"/>
              </a:rPr>
              <a:t>за </a:t>
            </a:r>
            <a:r>
              <a:rPr dirty="0" sz="1800" spc="-10">
                <a:latin typeface="Times New Roman"/>
                <a:cs typeface="Times New Roman"/>
              </a:rPr>
              <a:t>освітньо-кваліфікаційним </a:t>
            </a:r>
            <a:r>
              <a:rPr dirty="0" sz="1800">
                <a:latin typeface="Times New Roman"/>
                <a:cs typeface="Times New Roman"/>
              </a:rPr>
              <a:t>рівнем </a:t>
            </a:r>
            <a:r>
              <a:rPr dirty="0" sz="1800" spc="-5">
                <a:latin typeface="Times New Roman"/>
                <a:cs typeface="Times New Roman"/>
              </a:rPr>
              <a:t>«спеціаліст»  </a:t>
            </a:r>
            <a:r>
              <a:rPr dirty="0" sz="1800">
                <a:latin typeface="Times New Roman"/>
                <a:cs typeface="Times New Roman"/>
              </a:rPr>
              <a:t>на</a:t>
            </a:r>
            <a:r>
              <a:rPr dirty="0" sz="1800" spc="-55"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Times New Roman"/>
                <a:cs typeface="Times New Roman"/>
              </a:rPr>
              <a:t>тему:</a:t>
            </a:r>
            <a:endParaRPr sz="1800">
              <a:latin typeface="Times New Roman"/>
              <a:cs typeface="Times New Roman"/>
            </a:endParaRPr>
          </a:p>
          <a:p>
            <a:pPr algn="ctr" marL="12700" marR="5080">
              <a:lnSpc>
                <a:spcPts val="3229"/>
              </a:lnSpc>
              <a:spcBef>
                <a:spcPts val="459"/>
              </a:spcBef>
            </a:pPr>
            <a:r>
              <a:rPr dirty="0" sz="3200" spc="-150">
                <a:latin typeface="Times New Roman"/>
                <a:cs typeface="Times New Roman"/>
              </a:rPr>
              <a:t>“</a:t>
            </a:r>
            <a:r>
              <a:rPr dirty="0" baseline="-2604" sz="4800" spc="-225">
                <a:solidFill>
                  <a:srgbClr val="C0C0C0"/>
                </a:solidFill>
                <a:latin typeface="Times New Roman"/>
                <a:cs typeface="Times New Roman"/>
              </a:rPr>
              <a:t>“</a:t>
            </a:r>
            <a:r>
              <a:rPr dirty="0" sz="2750" spc="-150">
                <a:latin typeface="Times New Roman"/>
                <a:cs typeface="Times New Roman"/>
              </a:rPr>
              <a:t>Методи </a:t>
            </a:r>
            <a:r>
              <a:rPr dirty="0" sz="2750" spc="5">
                <a:latin typeface="Times New Roman"/>
                <a:cs typeface="Times New Roman"/>
              </a:rPr>
              <a:t>і </a:t>
            </a:r>
            <a:r>
              <a:rPr dirty="0" sz="2750" spc="20">
                <a:latin typeface="Times New Roman"/>
                <a:cs typeface="Times New Roman"/>
              </a:rPr>
              <a:t>технічні </a:t>
            </a:r>
            <a:r>
              <a:rPr dirty="0" sz="2750" spc="25">
                <a:latin typeface="Times New Roman"/>
                <a:cs typeface="Times New Roman"/>
              </a:rPr>
              <a:t>засоби підвищення  </a:t>
            </a:r>
            <a:r>
              <a:rPr dirty="0" sz="2750" spc="20">
                <a:latin typeface="Times New Roman"/>
                <a:cs typeface="Times New Roman"/>
              </a:rPr>
              <a:t>динамічної </a:t>
            </a:r>
            <a:r>
              <a:rPr dirty="0" sz="2750" spc="15">
                <a:latin typeface="Times New Roman"/>
                <a:cs typeface="Times New Roman"/>
              </a:rPr>
              <a:t>стійкості</a:t>
            </a:r>
            <a:r>
              <a:rPr dirty="0" sz="2750" spc="-85">
                <a:latin typeface="Times New Roman"/>
                <a:cs typeface="Times New Roman"/>
              </a:rPr>
              <a:t> </a:t>
            </a:r>
            <a:r>
              <a:rPr dirty="0" sz="2750" spc="20">
                <a:latin typeface="Times New Roman"/>
                <a:cs typeface="Times New Roman"/>
              </a:rPr>
              <a:t>електричних</a:t>
            </a:r>
            <a:endParaRPr sz="2750">
              <a:latin typeface="Times New Roman"/>
              <a:cs typeface="Times New Roman"/>
            </a:endParaRPr>
          </a:p>
          <a:p>
            <a:pPr algn="ctr" marL="5080">
              <a:lnSpc>
                <a:spcPts val="3670"/>
              </a:lnSpc>
            </a:pPr>
            <a:r>
              <a:rPr dirty="0" sz="2750">
                <a:latin typeface="Times New Roman"/>
                <a:cs typeface="Times New Roman"/>
              </a:rPr>
              <a:t>мереж</a:t>
            </a:r>
            <a:r>
              <a:rPr dirty="0" sz="2750" spc="75">
                <a:latin typeface="Times New Roman"/>
                <a:cs typeface="Times New Roman"/>
              </a:rPr>
              <a:t> </a:t>
            </a:r>
            <a:r>
              <a:rPr dirty="0" sz="3200" spc="10">
                <a:latin typeface="Times New Roman"/>
                <a:cs typeface="Times New Roman"/>
              </a:rPr>
              <a:t>”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592195" y="7510780"/>
            <a:ext cx="3168015" cy="16363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 marR="116839">
              <a:lnSpc>
                <a:spcPts val="1800"/>
              </a:lnSpc>
            </a:pPr>
            <a:r>
              <a:rPr dirty="0" sz="1550" spc="15">
                <a:latin typeface="Times New Roman"/>
                <a:cs typeface="Times New Roman"/>
              </a:rPr>
              <a:t>Виконав: студент </a:t>
            </a:r>
            <a:r>
              <a:rPr dirty="0" sz="1550" spc="10">
                <a:latin typeface="Times New Roman"/>
                <a:cs typeface="Times New Roman"/>
              </a:rPr>
              <a:t>2 </a:t>
            </a:r>
            <a:r>
              <a:rPr dirty="0" sz="1550" spc="30">
                <a:latin typeface="Times New Roman"/>
                <a:cs typeface="Times New Roman"/>
              </a:rPr>
              <a:t>курсу</a:t>
            </a:r>
            <a:r>
              <a:rPr dirty="0" sz="1550" spc="-90">
                <a:latin typeface="Times New Roman"/>
                <a:cs typeface="Times New Roman"/>
              </a:rPr>
              <a:t> </a:t>
            </a:r>
            <a:r>
              <a:rPr dirty="0" sz="1550" spc="30">
                <a:latin typeface="Times New Roman"/>
                <a:cs typeface="Times New Roman"/>
              </a:rPr>
              <a:t>ОПППС,  </a:t>
            </a:r>
            <a:r>
              <a:rPr dirty="0" sz="1550" spc="10">
                <a:latin typeface="Times New Roman"/>
                <a:cs typeface="Times New Roman"/>
              </a:rPr>
              <a:t>групи</a:t>
            </a:r>
            <a:r>
              <a:rPr dirty="0" sz="1550" spc="-75">
                <a:latin typeface="Times New Roman"/>
                <a:cs typeface="Times New Roman"/>
              </a:rPr>
              <a:t> </a:t>
            </a:r>
            <a:r>
              <a:rPr dirty="0" sz="1550" spc="35">
                <a:latin typeface="Times New Roman"/>
                <a:cs typeface="Times New Roman"/>
              </a:rPr>
              <a:t>ЕСМсп-14</a:t>
            </a:r>
            <a:endParaRPr sz="1550">
              <a:latin typeface="Times New Roman"/>
              <a:cs typeface="Times New Roman"/>
            </a:endParaRPr>
          </a:p>
          <a:p>
            <a:pPr marL="12700">
              <a:lnSpc>
                <a:spcPts val="1800"/>
              </a:lnSpc>
            </a:pPr>
            <a:r>
              <a:rPr dirty="0" sz="1550" spc="25">
                <a:latin typeface="Times New Roman"/>
                <a:cs typeface="Times New Roman"/>
              </a:rPr>
              <a:t>напрямку </a:t>
            </a:r>
            <a:r>
              <a:rPr dirty="0" sz="1550" spc="15">
                <a:latin typeface="Times New Roman"/>
                <a:cs typeface="Times New Roman"/>
              </a:rPr>
              <a:t>підготовки  </a:t>
            </a:r>
            <a:r>
              <a:rPr dirty="0" sz="1550" spc="25">
                <a:latin typeface="Times New Roman"/>
                <a:cs typeface="Times New Roman"/>
              </a:rPr>
              <a:t>7.05070102</a:t>
            </a:r>
            <a:r>
              <a:rPr dirty="0" sz="1550" spc="-30">
                <a:latin typeface="Times New Roman"/>
                <a:cs typeface="Times New Roman"/>
              </a:rPr>
              <a:t> </a:t>
            </a:r>
            <a:r>
              <a:rPr dirty="0" sz="1550" spc="10">
                <a:latin typeface="Times New Roman"/>
                <a:cs typeface="Times New Roman"/>
              </a:rPr>
              <a:t>–</a:t>
            </a:r>
            <a:endParaRPr sz="1550">
              <a:latin typeface="Times New Roman"/>
              <a:cs typeface="Times New Roman"/>
            </a:endParaRPr>
          </a:p>
          <a:p>
            <a:pPr marL="12700">
              <a:lnSpc>
                <a:spcPts val="1830"/>
              </a:lnSpc>
            </a:pPr>
            <a:r>
              <a:rPr dirty="0" sz="1550" spc="15">
                <a:latin typeface="Times New Roman"/>
                <a:cs typeface="Times New Roman"/>
              </a:rPr>
              <a:t>„Електричні </a:t>
            </a:r>
            <a:r>
              <a:rPr dirty="0" sz="1550" spc="20">
                <a:latin typeface="Times New Roman"/>
                <a:cs typeface="Times New Roman"/>
              </a:rPr>
              <a:t>системи </a:t>
            </a:r>
            <a:r>
              <a:rPr dirty="0" sz="1550" spc="5">
                <a:latin typeface="Times New Roman"/>
                <a:cs typeface="Times New Roman"/>
              </a:rPr>
              <a:t>і</a:t>
            </a:r>
            <a:r>
              <a:rPr dirty="0" sz="1550" spc="-30">
                <a:latin typeface="Times New Roman"/>
                <a:cs typeface="Times New Roman"/>
              </a:rPr>
              <a:t> </a:t>
            </a:r>
            <a:r>
              <a:rPr dirty="0" sz="1550" spc="20">
                <a:latin typeface="Times New Roman"/>
                <a:cs typeface="Times New Roman"/>
              </a:rPr>
              <a:t>мережі”</a:t>
            </a:r>
            <a:endParaRPr sz="1550">
              <a:latin typeface="Times New Roman"/>
              <a:cs typeface="Times New Roman"/>
            </a:endParaRPr>
          </a:p>
          <a:p>
            <a:pPr algn="ctr" marR="1644014">
              <a:lnSpc>
                <a:spcPts val="1830"/>
              </a:lnSpc>
              <a:spcBef>
                <a:spcPts val="15"/>
              </a:spcBef>
            </a:pPr>
            <a:r>
              <a:rPr dirty="0" sz="1550" spc="20" b="1">
                <a:latin typeface="Times New Roman"/>
                <a:cs typeface="Times New Roman"/>
              </a:rPr>
              <a:t>Мельник</a:t>
            </a:r>
            <a:r>
              <a:rPr dirty="0" sz="1550" spc="-25" b="1">
                <a:latin typeface="Times New Roman"/>
                <a:cs typeface="Times New Roman"/>
              </a:rPr>
              <a:t> </a:t>
            </a:r>
            <a:r>
              <a:rPr dirty="0" sz="1550" spc="5" b="1">
                <a:latin typeface="Times New Roman"/>
                <a:cs typeface="Times New Roman"/>
              </a:rPr>
              <a:t>А.М.</a:t>
            </a:r>
            <a:endParaRPr sz="1550">
              <a:latin typeface="Times New Roman"/>
              <a:cs typeface="Times New Roman"/>
            </a:endParaRPr>
          </a:p>
          <a:p>
            <a:pPr marL="12700">
              <a:lnSpc>
                <a:spcPts val="1830"/>
              </a:lnSpc>
            </a:pPr>
            <a:r>
              <a:rPr dirty="0" sz="1550" spc="15">
                <a:latin typeface="Times New Roman"/>
                <a:cs typeface="Times New Roman"/>
              </a:rPr>
              <a:t>Керівник: </a:t>
            </a:r>
            <a:r>
              <a:rPr dirty="0" sz="1550" spc="10">
                <a:latin typeface="Times New Roman"/>
                <a:cs typeface="Times New Roman"/>
              </a:rPr>
              <a:t>к.т.н., </a:t>
            </a:r>
            <a:r>
              <a:rPr dirty="0" sz="1550" spc="25">
                <a:latin typeface="Times New Roman"/>
                <a:cs typeface="Times New Roman"/>
              </a:rPr>
              <a:t>професор каф.</a:t>
            </a:r>
            <a:r>
              <a:rPr dirty="0" sz="1550" spc="-135">
                <a:latin typeface="Times New Roman"/>
                <a:cs typeface="Times New Roman"/>
              </a:rPr>
              <a:t> </a:t>
            </a:r>
            <a:r>
              <a:rPr dirty="0" sz="1550" spc="45">
                <a:latin typeface="Times New Roman"/>
                <a:cs typeface="Times New Roman"/>
              </a:rPr>
              <a:t>ЕСС</a:t>
            </a:r>
            <a:endParaRPr sz="15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dirty="0" sz="1550" spc="15" b="1">
                <a:latin typeface="Times New Roman"/>
                <a:cs typeface="Times New Roman"/>
              </a:rPr>
              <a:t>Свиридов</a:t>
            </a:r>
            <a:r>
              <a:rPr dirty="0" sz="1550" spc="20" b="1">
                <a:latin typeface="Times New Roman"/>
                <a:cs typeface="Times New Roman"/>
              </a:rPr>
              <a:t> </a:t>
            </a:r>
            <a:r>
              <a:rPr dirty="0" sz="1550" spc="10" b="1">
                <a:latin typeface="Times New Roman"/>
                <a:cs typeface="Times New Roman"/>
              </a:rPr>
              <a:t>М.П</a:t>
            </a:r>
            <a:endParaRPr sz="155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458845" y="10023157"/>
            <a:ext cx="1631950" cy="3175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000" spc="-5">
                <a:latin typeface="Times New Roman"/>
                <a:cs typeface="Times New Roman"/>
              </a:rPr>
              <a:t>Вінниця</a:t>
            </a:r>
            <a:r>
              <a:rPr dirty="0" sz="2000" spc="-75">
                <a:latin typeface="Times New Roman"/>
                <a:cs typeface="Times New Roman"/>
              </a:rPr>
              <a:t> </a:t>
            </a:r>
            <a:r>
              <a:rPr dirty="0" sz="2000" spc="10">
                <a:latin typeface="Times New Roman"/>
                <a:cs typeface="Times New Roman"/>
              </a:rPr>
              <a:t>2015р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228595" y="499109"/>
            <a:ext cx="3643629" cy="2260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400" spc="10" b="1">
                <a:latin typeface="Times New Roman"/>
                <a:cs typeface="Times New Roman"/>
              </a:rPr>
              <a:t>Вплив </a:t>
            </a:r>
            <a:r>
              <a:rPr dirty="0" sz="1400" spc="-5" b="1">
                <a:latin typeface="Times New Roman"/>
                <a:cs typeface="Times New Roman"/>
              </a:rPr>
              <a:t>тривалості </a:t>
            </a:r>
            <a:r>
              <a:rPr dirty="0" sz="1400" spc="-15" b="1">
                <a:latin typeface="Times New Roman"/>
                <a:cs typeface="Times New Roman"/>
              </a:rPr>
              <a:t>КЗ </a:t>
            </a:r>
            <a:r>
              <a:rPr dirty="0" sz="1400" spc="-25" b="1">
                <a:latin typeface="Times New Roman"/>
                <a:cs typeface="Times New Roman"/>
              </a:rPr>
              <a:t>на </a:t>
            </a:r>
            <a:r>
              <a:rPr dirty="0" sz="1400" b="1">
                <a:latin typeface="Times New Roman"/>
                <a:cs typeface="Times New Roman"/>
              </a:rPr>
              <a:t>динамічну</a:t>
            </a:r>
            <a:r>
              <a:rPr dirty="0" sz="1400" spc="10" b="1">
                <a:latin typeface="Times New Roman"/>
                <a:cs typeface="Times New Roman"/>
              </a:rPr>
              <a:t> </a:t>
            </a:r>
            <a:r>
              <a:rPr dirty="0" sz="1400" b="1">
                <a:latin typeface="Times New Roman"/>
                <a:cs typeface="Times New Roman"/>
              </a:rPr>
              <a:t>стійкість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419051" y="1802409"/>
            <a:ext cx="356870" cy="358140"/>
          </a:xfrm>
          <a:custGeom>
            <a:avLst/>
            <a:gdLst/>
            <a:ahLst/>
            <a:cxnLst/>
            <a:rect l="l" t="t" r="r" b="b"/>
            <a:pathLst>
              <a:path w="356869" h="358139">
                <a:moveTo>
                  <a:pt x="0" y="178846"/>
                </a:moveTo>
                <a:lnTo>
                  <a:pt x="14012" y="109225"/>
                </a:lnTo>
                <a:lnTo>
                  <a:pt x="52225" y="52377"/>
                </a:lnTo>
                <a:lnTo>
                  <a:pt x="108903" y="14052"/>
                </a:lnTo>
                <a:lnTo>
                  <a:pt x="178311" y="0"/>
                </a:lnTo>
                <a:lnTo>
                  <a:pt x="214247" y="3632"/>
                </a:lnTo>
                <a:lnTo>
                  <a:pt x="278007" y="30540"/>
                </a:lnTo>
                <a:lnTo>
                  <a:pt x="326169" y="78845"/>
                </a:lnTo>
                <a:lnTo>
                  <a:pt x="352999" y="142798"/>
                </a:lnTo>
                <a:lnTo>
                  <a:pt x="356622" y="178846"/>
                </a:lnTo>
                <a:lnTo>
                  <a:pt x="352999" y="214893"/>
                </a:lnTo>
                <a:lnTo>
                  <a:pt x="342609" y="248467"/>
                </a:lnTo>
                <a:lnTo>
                  <a:pt x="304396" y="305314"/>
                </a:lnTo>
                <a:lnTo>
                  <a:pt x="247718" y="343639"/>
                </a:lnTo>
                <a:lnTo>
                  <a:pt x="178311" y="357692"/>
                </a:lnTo>
                <a:lnTo>
                  <a:pt x="142374" y="354059"/>
                </a:lnTo>
                <a:lnTo>
                  <a:pt x="78615" y="327152"/>
                </a:lnTo>
                <a:lnTo>
                  <a:pt x="30452" y="278846"/>
                </a:lnTo>
                <a:lnTo>
                  <a:pt x="3622" y="214893"/>
                </a:lnTo>
                <a:lnTo>
                  <a:pt x="0" y="178846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2597362" y="1981256"/>
            <a:ext cx="119380" cy="59690"/>
          </a:xfrm>
          <a:custGeom>
            <a:avLst/>
            <a:gdLst/>
            <a:ahLst/>
            <a:cxnLst/>
            <a:rect l="l" t="t" r="r" b="b"/>
            <a:pathLst>
              <a:path w="119380" h="59689">
                <a:moveTo>
                  <a:pt x="0" y="0"/>
                </a:moveTo>
                <a:lnTo>
                  <a:pt x="4671" y="23188"/>
                </a:lnTo>
                <a:lnTo>
                  <a:pt x="17410" y="42127"/>
                </a:lnTo>
                <a:lnTo>
                  <a:pt x="36303" y="54899"/>
                </a:lnTo>
                <a:lnTo>
                  <a:pt x="59440" y="59583"/>
                </a:lnTo>
                <a:lnTo>
                  <a:pt x="82575" y="54899"/>
                </a:lnTo>
                <a:lnTo>
                  <a:pt x="101465" y="42127"/>
                </a:lnTo>
                <a:lnTo>
                  <a:pt x="114201" y="23188"/>
                </a:lnTo>
                <a:lnTo>
                  <a:pt x="11887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478491" y="1921673"/>
            <a:ext cx="119380" cy="59690"/>
          </a:xfrm>
          <a:custGeom>
            <a:avLst/>
            <a:gdLst/>
            <a:ahLst/>
            <a:cxnLst/>
            <a:rect l="l" t="t" r="r" b="b"/>
            <a:pathLst>
              <a:path w="119380" h="59689">
                <a:moveTo>
                  <a:pt x="0" y="59583"/>
                </a:moveTo>
                <a:lnTo>
                  <a:pt x="4669" y="36394"/>
                </a:lnTo>
                <a:lnTo>
                  <a:pt x="17405" y="17455"/>
                </a:lnTo>
                <a:lnTo>
                  <a:pt x="36295" y="4683"/>
                </a:lnTo>
                <a:lnTo>
                  <a:pt x="59430" y="0"/>
                </a:lnTo>
                <a:lnTo>
                  <a:pt x="82566" y="4683"/>
                </a:lnTo>
                <a:lnTo>
                  <a:pt x="101460" y="17455"/>
                </a:lnTo>
                <a:lnTo>
                  <a:pt x="114199" y="36394"/>
                </a:lnTo>
                <a:lnTo>
                  <a:pt x="118870" y="5958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3050006" y="1771065"/>
            <a:ext cx="419734" cy="420370"/>
          </a:xfrm>
          <a:custGeom>
            <a:avLst/>
            <a:gdLst/>
            <a:ahLst/>
            <a:cxnLst/>
            <a:rect l="l" t="t" r="r" b="b"/>
            <a:pathLst>
              <a:path w="419735" h="420369">
                <a:moveTo>
                  <a:pt x="419217" y="210190"/>
                </a:moveTo>
                <a:lnTo>
                  <a:pt x="406100" y="136857"/>
                </a:lnTo>
                <a:lnTo>
                  <a:pt x="369909" y="74777"/>
                </a:lnTo>
                <a:lnTo>
                  <a:pt x="315386" y="28702"/>
                </a:lnTo>
                <a:lnTo>
                  <a:pt x="247271" y="3387"/>
                </a:lnTo>
                <a:lnTo>
                  <a:pt x="209599" y="0"/>
                </a:lnTo>
                <a:lnTo>
                  <a:pt x="171924" y="3387"/>
                </a:lnTo>
                <a:lnTo>
                  <a:pt x="103812" y="28702"/>
                </a:lnTo>
                <a:lnTo>
                  <a:pt x="49296" y="74777"/>
                </a:lnTo>
                <a:lnTo>
                  <a:pt x="13113" y="136857"/>
                </a:lnTo>
                <a:lnTo>
                  <a:pt x="0" y="210190"/>
                </a:lnTo>
                <a:lnTo>
                  <a:pt x="3377" y="247966"/>
                </a:lnTo>
                <a:lnTo>
                  <a:pt x="28617" y="316266"/>
                </a:lnTo>
                <a:lnTo>
                  <a:pt x="74558" y="370938"/>
                </a:lnTo>
                <a:lnTo>
                  <a:pt x="136464" y="407228"/>
                </a:lnTo>
                <a:lnTo>
                  <a:pt x="209599" y="420381"/>
                </a:lnTo>
                <a:lnTo>
                  <a:pt x="247271" y="416993"/>
                </a:lnTo>
                <a:lnTo>
                  <a:pt x="315386" y="391678"/>
                </a:lnTo>
                <a:lnTo>
                  <a:pt x="369909" y="345603"/>
                </a:lnTo>
                <a:lnTo>
                  <a:pt x="406100" y="283523"/>
                </a:lnTo>
                <a:lnTo>
                  <a:pt x="419217" y="21019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3189733" y="1771065"/>
            <a:ext cx="419734" cy="420370"/>
          </a:xfrm>
          <a:custGeom>
            <a:avLst/>
            <a:gdLst/>
            <a:ahLst/>
            <a:cxnLst/>
            <a:rect l="l" t="t" r="r" b="b"/>
            <a:pathLst>
              <a:path w="419735" h="420369">
                <a:moveTo>
                  <a:pt x="209618" y="0"/>
                </a:moveTo>
                <a:lnTo>
                  <a:pt x="136485" y="13152"/>
                </a:lnTo>
                <a:lnTo>
                  <a:pt x="74573" y="49442"/>
                </a:lnTo>
                <a:lnTo>
                  <a:pt x="28624" y="104114"/>
                </a:lnTo>
                <a:lnTo>
                  <a:pt x="3378" y="172414"/>
                </a:lnTo>
                <a:lnTo>
                  <a:pt x="0" y="210190"/>
                </a:lnTo>
                <a:lnTo>
                  <a:pt x="3378" y="247966"/>
                </a:lnTo>
                <a:lnTo>
                  <a:pt x="28624" y="316266"/>
                </a:lnTo>
                <a:lnTo>
                  <a:pt x="74573" y="370938"/>
                </a:lnTo>
                <a:lnTo>
                  <a:pt x="136485" y="407228"/>
                </a:lnTo>
                <a:lnTo>
                  <a:pt x="209618" y="420381"/>
                </a:lnTo>
                <a:lnTo>
                  <a:pt x="247291" y="416993"/>
                </a:lnTo>
                <a:lnTo>
                  <a:pt x="315406" y="391678"/>
                </a:lnTo>
                <a:lnTo>
                  <a:pt x="369929" y="345603"/>
                </a:lnTo>
                <a:lnTo>
                  <a:pt x="406119" y="283523"/>
                </a:lnTo>
                <a:lnTo>
                  <a:pt x="419236" y="210190"/>
                </a:lnTo>
                <a:lnTo>
                  <a:pt x="415858" y="172414"/>
                </a:lnTo>
                <a:lnTo>
                  <a:pt x="390612" y="104114"/>
                </a:lnTo>
                <a:lnTo>
                  <a:pt x="344662" y="49442"/>
                </a:lnTo>
                <a:lnTo>
                  <a:pt x="282751" y="13152"/>
                </a:lnTo>
                <a:lnTo>
                  <a:pt x="20961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3189733" y="1771065"/>
            <a:ext cx="419734" cy="420370"/>
          </a:xfrm>
          <a:custGeom>
            <a:avLst/>
            <a:gdLst/>
            <a:ahLst/>
            <a:cxnLst/>
            <a:rect l="l" t="t" r="r" b="b"/>
            <a:pathLst>
              <a:path w="419735" h="420369">
                <a:moveTo>
                  <a:pt x="419236" y="210190"/>
                </a:moveTo>
                <a:lnTo>
                  <a:pt x="406119" y="136857"/>
                </a:lnTo>
                <a:lnTo>
                  <a:pt x="369929" y="74777"/>
                </a:lnTo>
                <a:lnTo>
                  <a:pt x="315406" y="28702"/>
                </a:lnTo>
                <a:lnTo>
                  <a:pt x="247291" y="3387"/>
                </a:lnTo>
                <a:lnTo>
                  <a:pt x="209618" y="0"/>
                </a:lnTo>
                <a:lnTo>
                  <a:pt x="171945" y="3387"/>
                </a:lnTo>
                <a:lnTo>
                  <a:pt x="103830" y="28702"/>
                </a:lnTo>
                <a:lnTo>
                  <a:pt x="49307" y="74777"/>
                </a:lnTo>
                <a:lnTo>
                  <a:pt x="13117" y="136857"/>
                </a:lnTo>
                <a:lnTo>
                  <a:pt x="0" y="210190"/>
                </a:lnTo>
                <a:lnTo>
                  <a:pt x="3378" y="247966"/>
                </a:lnTo>
                <a:lnTo>
                  <a:pt x="28624" y="316266"/>
                </a:lnTo>
                <a:lnTo>
                  <a:pt x="74573" y="370938"/>
                </a:lnTo>
                <a:lnTo>
                  <a:pt x="136485" y="407228"/>
                </a:lnTo>
                <a:lnTo>
                  <a:pt x="209618" y="420381"/>
                </a:lnTo>
                <a:lnTo>
                  <a:pt x="247291" y="416993"/>
                </a:lnTo>
                <a:lnTo>
                  <a:pt x="315406" y="391678"/>
                </a:lnTo>
                <a:lnTo>
                  <a:pt x="369929" y="345603"/>
                </a:lnTo>
                <a:lnTo>
                  <a:pt x="406119" y="283523"/>
                </a:lnTo>
                <a:lnTo>
                  <a:pt x="419236" y="21019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3273541" y="1771065"/>
            <a:ext cx="219710" cy="421005"/>
          </a:xfrm>
          <a:custGeom>
            <a:avLst/>
            <a:gdLst/>
            <a:ahLst/>
            <a:cxnLst/>
            <a:rect l="l" t="t" r="r" b="b"/>
            <a:pathLst>
              <a:path w="219710" h="421005">
                <a:moveTo>
                  <a:pt x="0" y="0"/>
                </a:moveTo>
                <a:lnTo>
                  <a:pt x="72689" y="8247"/>
                </a:lnTo>
                <a:lnTo>
                  <a:pt x="135839" y="40388"/>
                </a:lnTo>
                <a:lnTo>
                  <a:pt x="184499" y="91994"/>
                </a:lnTo>
                <a:lnTo>
                  <a:pt x="213718" y="158639"/>
                </a:lnTo>
                <a:lnTo>
                  <a:pt x="219489" y="196216"/>
                </a:lnTo>
                <a:lnTo>
                  <a:pt x="218633" y="234215"/>
                </a:lnTo>
                <a:lnTo>
                  <a:pt x="198313" y="304190"/>
                </a:lnTo>
                <a:lnTo>
                  <a:pt x="156793" y="361916"/>
                </a:lnTo>
                <a:lnTo>
                  <a:pt x="98405" y="402333"/>
                </a:lnTo>
                <a:lnTo>
                  <a:pt x="27484" y="420381"/>
                </a:lnTo>
                <a:lnTo>
                  <a:pt x="13742" y="420817"/>
                </a:lnTo>
                <a:lnTo>
                  <a:pt x="6880" y="420708"/>
                </a:lnTo>
                <a:lnTo>
                  <a:pt x="0" y="420381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2775673" y="1981256"/>
            <a:ext cx="274955" cy="0"/>
          </a:xfrm>
          <a:custGeom>
            <a:avLst/>
            <a:gdLst/>
            <a:ahLst/>
            <a:cxnLst/>
            <a:rect l="l" t="t" r="r" b="b"/>
            <a:pathLst>
              <a:path w="274955" h="0">
                <a:moveTo>
                  <a:pt x="0" y="0"/>
                </a:moveTo>
                <a:lnTo>
                  <a:pt x="27433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3612357" y="1981256"/>
            <a:ext cx="52069" cy="0"/>
          </a:xfrm>
          <a:custGeom>
            <a:avLst/>
            <a:gdLst/>
            <a:ahLst/>
            <a:cxnLst/>
            <a:rect l="l" t="t" r="r" b="b"/>
            <a:pathLst>
              <a:path w="52070" h="0">
                <a:moveTo>
                  <a:pt x="0" y="0"/>
                </a:moveTo>
                <a:lnTo>
                  <a:pt x="5148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3653487" y="1774947"/>
            <a:ext cx="0" cy="412750"/>
          </a:xfrm>
          <a:custGeom>
            <a:avLst/>
            <a:gdLst/>
            <a:ahLst/>
            <a:cxnLst/>
            <a:rect l="l" t="t" r="r" b="b"/>
            <a:pathLst>
              <a:path w="0" h="412750">
                <a:moveTo>
                  <a:pt x="0" y="0"/>
                </a:moveTo>
                <a:lnTo>
                  <a:pt x="0" y="41261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3653487" y="1843749"/>
            <a:ext cx="137795" cy="0"/>
          </a:xfrm>
          <a:custGeom>
            <a:avLst/>
            <a:gdLst/>
            <a:ahLst/>
            <a:cxnLst/>
            <a:rect l="l" t="t" r="r" b="b"/>
            <a:pathLst>
              <a:path w="137795" h="0">
                <a:moveTo>
                  <a:pt x="0" y="0"/>
                </a:moveTo>
                <a:lnTo>
                  <a:pt x="13722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3790716" y="1774957"/>
            <a:ext cx="205740" cy="110489"/>
          </a:xfrm>
          <a:custGeom>
            <a:avLst/>
            <a:gdLst/>
            <a:ahLst/>
            <a:cxnLst/>
            <a:rect l="l" t="t" r="r" b="b"/>
            <a:pathLst>
              <a:path w="205739" h="110489">
                <a:moveTo>
                  <a:pt x="0" y="110034"/>
                </a:moveTo>
                <a:lnTo>
                  <a:pt x="205747" y="110034"/>
                </a:lnTo>
                <a:lnTo>
                  <a:pt x="205747" y="0"/>
                </a:lnTo>
                <a:lnTo>
                  <a:pt x="0" y="0"/>
                </a:lnTo>
                <a:lnTo>
                  <a:pt x="0" y="11003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3790716" y="1774957"/>
            <a:ext cx="205740" cy="110489"/>
          </a:xfrm>
          <a:custGeom>
            <a:avLst/>
            <a:gdLst/>
            <a:ahLst/>
            <a:cxnLst/>
            <a:rect l="l" t="t" r="r" b="b"/>
            <a:pathLst>
              <a:path w="205739" h="110489">
                <a:moveTo>
                  <a:pt x="0" y="110034"/>
                </a:moveTo>
                <a:lnTo>
                  <a:pt x="205747" y="110034"/>
                </a:lnTo>
                <a:lnTo>
                  <a:pt x="205747" y="0"/>
                </a:lnTo>
                <a:lnTo>
                  <a:pt x="0" y="0"/>
                </a:lnTo>
                <a:lnTo>
                  <a:pt x="0" y="110034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3653487" y="2118763"/>
            <a:ext cx="137795" cy="0"/>
          </a:xfrm>
          <a:custGeom>
            <a:avLst/>
            <a:gdLst/>
            <a:ahLst/>
            <a:cxnLst/>
            <a:rect l="l" t="t" r="r" b="b"/>
            <a:pathLst>
              <a:path w="137795" h="0">
                <a:moveTo>
                  <a:pt x="0" y="0"/>
                </a:moveTo>
                <a:lnTo>
                  <a:pt x="13722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3790716" y="2050068"/>
            <a:ext cx="205740" cy="110489"/>
          </a:xfrm>
          <a:custGeom>
            <a:avLst/>
            <a:gdLst/>
            <a:ahLst/>
            <a:cxnLst/>
            <a:rect l="l" t="t" r="r" b="b"/>
            <a:pathLst>
              <a:path w="205739" h="110489">
                <a:moveTo>
                  <a:pt x="0" y="110034"/>
                </a:moveTo>
                <a:lnTo>
                  <a:pt x="205747" y="110034"/>
                </a:lnTo>
                <a:lnTo>
                  <a:pt x="205747" y="0"/>
                </a:lnTo>
                <a:lnTo>
                  <a:pt x="0" y="0"/>
                </a:lnTo>
                <a:lnTo>
                  <a:pt x="0" y="11003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3790716" y="2050068"/>
            <a:ext cx="205740" cy="110489"/>
          </a:xfrm>
          <a:custGeom>
            <a:avLst/>
            <a:gdLst/>
            <a:ahLst/>
            <a:cxnLst/>
            <a:rect l="l" t="t" r="r" b="b"/>
            <a:pathLst>
              <a:path w="205739" h="110489">
                <a:moveTo>
                  <a:pt x="0" y="110034"/>
                </a:moveTo>
                <a:lnTo>
                  <a:pt x="205747" y="110034"/>
                </a:lnTo>
                <a:lnTo>
                  <a:pt x="205747" y="0"/>
                </a:lnTo>
                <a:lnTo>
                  <a:pt x="0" y="0"/>
                </a:lnTo>
                <a:lnTo>
                  <a:pt x="0" y="110034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4819453" y="1774957"/>
            <a:ext cx="205740" cy="110489"/>
          </a:xfrm>
          <a:custGeom>
            <a:avLst/>
            <a:gdLst/>
            <a:ahLst/>
            <a:cxnLst/>
            <a:rect l="l" t="t" r="r" b="b"/>
            <a:pathLst>
              <a:path w="205739" h="110489">
                <a:moveTo>
                  <a:pt x="0" y="110034"/>
                </a:moveTo>
                <a:lnTo>
                  <a:pt x="205747" y="110034"/>
                </a:lnTo>
                <a:lnTo>
                  <a:pt x="205747" y="0"/>
                </a:lnTo>
                <a:lnTo>
                  <a:pt x="0" y="0"/>
                </a:lnTo>
                <a:lnTo>
                  <a:pt x="0" y="11003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4819453" y="1774957"/>
            <a:ext cx="205740" cy="110489"/>
          </a:xfrm>
          <a:custGeom>
            <a:avLst/>
            <a:gdLst/>
            <a:ahLst/>
            <a:cxnLst/>
            <a:rect l="l" t="t" r="r" b="b"/>
            <a:pathLst>
              <a:path w="205739" h="110489">
                <a:moveTo>
                  <a:pt x="0" y="110034"/>
                </a:moveTo>
                <a:lnTo>
                  <a:pt x="205747" y="110034"/>
                </a:lnTo>
                <a:lnTo>
                  <a:pt x="205747" y="0"/>
                </a:lnTo>
                <a:lnTo>
                  <a:pt x="0" y="0"/>
                </a:lnTo>
                <a:lnTo>
                  <a:pt x="0" y="110034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4819453" y="2050068"/>
            <a:ext cx="205740" cy="110489"/>
          </a:xfrm>
          <a:custGeom>
            <a:avLst/>
            <a:gdLst/>
            <a:ahLst/>
            <a:cxnLst/>
            <a:rect l="l" t="t" r="r" b="b"/>
            <a:pathLst>
              <a:path w="205739" h="110489">
                <a:moveTo>
                  <a:pt x="0" y="110034"/>
                </a:moveTo>
                <a:lnTo>
                  <a:pt x="205747" y="110034"/>
                </a:lnTo>
                <a:lnTo>
                  <a:pt x="205747" y="0"/>
                </a:lnTo>
                <a:lnTo>
                  <a:pt x="0" y="0"/>
                </a:lnTo>
                <a:lnTo>
                  <a:pt x="0" y="11003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4819453" y="2050068"/>
            <a:ext cx="205740" cy="110489"/>
          </a:xfrm>
          <a:custGeom>
            <a:avLst/>
            <a:gdLst/>
            <a:ahLst/>
            <a:cxnLst/>
            <a:rect l="l" t="t" r="r" b="b"/>
            <a:pathLst>
              <a:path w="205739" h="110489">
                <a:moveTo>
                  <a:pt x="0" y="110034"/>
                </a:moveTo>
                <a:lnTo>
                  <a:pt x="205747" y="110034"/>
                </a:lnTo>
                <a:lnTo>
                  <a:pt x="205747" y="0"/>
                </a:lnTo>
                <a:lnTo>
                  <a:pt x="0" y="0"/>
                </a:lnTo>
                <a:lnTo>
                  <a:pt x="0" y="110034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5025200" y="1843749"/>
            <a:ext cx="137160" cy="0"/>
          </a:xfrm>
          <a:custGeom>
            <a:avLst/>
            <a:gdLst/>
            <a:ahLst/>
            <a:cxnLst/>
            <a:rect l="l" t="t" r="r" b="b"/>
            <a:pathLst>
              <a:path w="137160" h="0">
                <a:moveTo>
                  <a:pt x="0" y="0"/>
                </a:moveTo>
                <a:lnTo>
                  <a:pt x="13713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5025200" y="2118763"/>
            <a:ext cx="137160" cy="0"/>
          </a:xfrm>
          <a:custGeom>
            <a:avLst/>
            <a:gdLst/>
            <a:ahLst/>
            <a:cxnLst/>
            <a:rect l="l" t="t" r="r" b="b"/>
            <a:pathLst>
              <a:path w="137160" h="0">
                <a:moveTo>
                  <a:pt x="0" y="0"/>
                </a:moveTo>
                <a:lnTo>
                  <a:pt x="13713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5162333" y="1774947"/>
            <a:ext cx="0" cy="412750"/>
          </a:xfrm>
          <a:custGeom>
            <a:avLst/>
            <a:gdLst/>
            <a:ahLst/>
            <a:cxnLst/>
            <a:rect l="l" t="t" r="r" b="b"/>
            <a:pathLst>
              <a:path w="0" h="412750">
                <a:moveTo>
                  <a:pt x="0" y="0"/>
                </a:moveTo>
                <a:lnTo>
                  <a:pt x="0" y="41261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5162333" y="1981256"/>
            <a:ext cx="51435" cy="0"/>
          </a:xfrm>
          <a:custGeom>
            <a:avLst/>
            <a:gdLst/>
            <a:ahLst/>
            <a:cxnLst/>
            <a:rect l="l" t="t" r="r" b="b"/>
            <a:pathLst>
              <a:path w="51435" h="0">
                <a:moveTo>
                  <a:pt x="0" y="0"/>
                </a:moveTo>
                <a:lnTo>
                  <a:pt x="5138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5220592" y="1774947"/>
            <a:ext cx="419734" cy="420370"/>
          </a:xfrm>
          <a:custGeom>
            <a:avLst/>
            <a:gdLst/>
            <a:ahLst/>
            <a:cxnLst/>
            <a:rect l="l" t="t" r="r" b="b"/>
            <a:pathLst>
              <a:path w="419735" h="420369">
                <a:moveTo>
                  <a:pt x="419236" y="210190"/>
                </a:moveTo>
                <a:lnTo>
                  <a:pt x="406119" y="136857"/>
                </a:lnTo>
                <a:lnTo>
                  <a:pt x="369929" y="74777"/>
                </a:lnTo>
                <a:lnTo>
                  <a:pt x="315406" y="28702"/>
                </a:lnTo>
                <a:lnTo>
                  <a:pt x="247291" y="3387"/>
                </a:lnTo>
                <a:lnTo>
                  <a:pt x="209618" y="0"/>
                </a:lnTo>
                <a:lnTo>
                  <a:pt x="171945" y="3387"/>
                </a:lnTo>
                <a:lnTo>
                  <a:pt x="103830" y="28702"/>
                </a:lnTo>
                <a:lnTo>
                  <a:pt x="49307" y="74777"/>
                </a:lnTo>
                <a:lnTo>
                  <a:pt x="13117" y="136857"/>
                </a:lnTo>
                <a:lnTo>
                  <a:pt x="0" y="210190"/>
                </a:lnTo>
                <a:lnTo>
                  <a:pt x="3378" y="247966"/>
                </a:lnTo>
                <a:lnTo>
                  <a:pt x="28624" y="316266"/>
                </a:lnTo>
                <a:lnTo>
                  <a:pt x="74573" y="370938"/>
                </a:lnTo>
                <a:lnTo>
                  <a:pt x="136485" y="407228"/>
                </a:lnTo>
                <a:lnTo>
                  <a:pt x="209618" y="420381"/>
                </a:lnTo>
                <a:lnTo>
                  <a:pt x="247291" y="416993"/>
                </a:lnTo>
                <a:lnTo>
                  <a:pt x="315406" y="391678"/>
                </a:lnTo>
                <a:lnTo>
                  <a:pt x="369929" y="345603"/>
                </a:lnTo>
                <a:lnTo>
                  <a:pt x="406119" y="283523"/>
                </a:lnTo>
                <a:lnTo>
                  <a:pt x="419236" y="21019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5360338" y="1774947"/>
            <a:ext cx="419734" cy="420370"/>
          </a:xfrm>
          <a:custGeom>
            <a:avLst/>
            <a:gdLst/>
            <a:ahLst/>
            <a:cxnLst/>
            <a:rect l="l" t="t" r="r" b="b"/>
            <a:pathLst>
              <a:path w="419735" h="420369">
                <a:moveTo>
                  <a:pt x="209618" y="0"/>
                </a:moveTo>
                <a:lnTo>
                  <a:pt x="136485" y="13152"/>
                </a:lnTo>
                <a:lnTo>
                  <a:pt x="74573" y="49442"/>
                </a:lnTo>
                <a:lnTo>
                  <a:pt x="28624" y="104114"/>
                </a:lnTo>
                <a:lnTo>
                  <a:pt x="3378" y="172414"/>
                </a:lnTo>
                <a:lnTo>
                  <a:pt x="0" y="210190"/>
                </a:lnTo>
                <a:lnTo>
                  <a:pt x="3378" y="247966"/>
                </a:lnTo>
                <a:lnTo>
                  <a:pt x="28624" y="316266"/>
                </a:lnTo>
                <a:lnTo>
                  <a:pt x="74573" y="370938"/>
                </a:lnTo>
                <a:lnTo>
                  <a:pt x="136485" y="407228"/>
                </a:lnTo>
                <a:lnTo>
                  <a:pt x="209618" y="420381"/>
                </a:lnTo>
                <a:lnTo>
                  <a:pt x="247291" y="416993"/>
                </a:lnTo>
                <a:lnTo>
                  <a:pt x="315406" y="391678"/>
                </a:lnTo>
                <a:lnTo>
                  <a:pt x="369929" y="345603"/>
                </a:lnTo>
                <a:lnTo>
                  <a:pt x="406119" y="283523"/>
                </a:lnTo>
                <a:lnTo>
                  <a:pt x="419236" y="210190"/>
                </a:lnTo>
                <a:lnTo>
                  <a:pt x="415858" y="172414"/>
                </a:lnTo>
                <a:lnTo>
                  <a:pt x="390612" y="104114"/>
                </a:lnTo>
                <a:lnTo>
                  <a:pt x="344662" y="49442"/>
                </a:lnTo>
                <a:lnTo>
                  <a:pt x="282751" y="13152"/>
                </a:lnTo>
                <a:lnTo>
                  <a:pt x="20961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5360338" y="1774947"/>
            <a:ext cx="419734" cy="420370"/>
          </a:xfrm>
          <a:custGeom>
            <a:avLst/>
            <a:gdLst/>
            <a:ahLst/>
            <a:cxnLst/>
            <a:rect l="l" t="t" r="r" b="b"/>
            <a:pathLst>
              <a:path w="419735" h="420369">
                <a:moveTo>
                  <a:pt x="419236" y="210190"/>
                </a:moveTo>
                <a:lnTo>
                  <a:pt x="406119" y="136857"/>
                </a:lnTo>
                <a:lnTo>
                  <a:pt x="369929" y="74777"/>
                </a:lnTo>
                <a:lnTo>
                  <a:pt x="315406" y="28702"/>
                </a:lnTo>
                <a:lnTo>
                  <a:pt x="247291" y="3387"/>
                </a:lnTo>
                <a:lnTo>
                  <a:pt x="209618" y="0"/>
                </a:lnTo>
                <a:lnTo>
                  <a:pt x="171945" y="3387"/>
                </a:lnTo>
                <a:lnTo>
                  <a:pt x="103830" y="28702"/>
                </a:lnTo>
                <a:lnTo>
                  <a:pt x="49307" y="74777"/>
                </a:lnTo>
                <a:lnTo>
                  <a:pt x="13117" y="136857"/>
                </a:lnTo>
                <a:lnTo>
                  <a:pt x="0" y="210190"/>
                </a:lnTo>
                <a:lnTo>
                  <a:pt x="3378" y="247966"/>
                </a:lnTo>
                <a:lnTo>
                  <a:pt x="28624" y="316266"/>
                </a:lnTo>
                <a:lnTo>
                  <a:pt x="74573" y="370938"/>
                </a:lnTo>
                <a:lnTo>
                  <a:pt x="136485" y="407228"/>
                </a:lnTo>
                <a:lnTo>
                  <a:pt x="209618" y="420381"/>
                </a:lnTo>
                <a:lnTo>
                  <a:pt x="247291" y="416993"/>
                </a:lnTo>
                <a:lnTo>
                  <a:pt x="315406" y="391678"/>
                </a:lnTo>
                <a:lnTo>
                  <a:pt x="369929" y="345603"/>
                </a:lnTo>
                <a:lnTo>
                  <a:pt x="406119" y="283523"/>
                </a:lnTo>
                <a:lnTo>
                  <a:pt x="419236" y="21019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5444244" y="1774947"/>
            <a:ext cx="219710" cy="421005"/>
          </a:xfrm>
          <a:custGeom>
            <a:avLst/>
            <a:gdLst/>
            <a:ahLst/>
            <a:cxnLst/>
            <a:rect l="l" t="t" r="r" b="b"/>
            <a:pathLst>
              <a:path w="219710" h="421005">
                <a:moveTo>
                  <a:pt x="0" y="0"/>
                </a:moveTo>
                <a:lnTo>
                  <a:pt x="72638" y="8246"/>
                </a:lnTo>
                <a:lnTo>
                  <a:pt x="135759" y="40379"/>
                </a:lnTo>
                <a:lnTo>
                  <a:pt x="184406" y="91965"/>
                </a:lnTo>
                <a:lnTo>
                  <a:pt x="213621" y="158570"/>
                </a:lnTo>
                <a:lnTo>
                  <a:pt x="219392" y="196119"/>
                </a:lnTo>
                <a:lnTo>
                  <a:pt x="218562" y="234147"/>
                </a:lnTo>
                <a:lnTo>
                  <a:pt x="198259" y="304161"/>
                </a:lnTo>
                <a:lnTo>
                  <a:pt x="156728" y="361908"/>
                </a:lnTo>
                <a:lnTo>
                  <a:pt x="98320" y="402332"/>
                </a:lnTo>
                <a:lnTo>
                  <a:pt x="27387" y="420381"/>
                </a:lnTo>
                <a:lnTo>
                  <a:pt x="13693" y="420817"/>
                </a:lnTo>
                <a:lnTo>
                  <a:pt x="6837" y="420708"/>
                </a:lnTo>
                <a:lnTo>
                  <a:pt x="0" y="420381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5779575" y="1981256"/>
            <a:ext cx="274955" cy="0"/>
          </a:xfrm>
          <a:custGeom>
            <a:avLst/>
            <a:gdLst/>
            <a:ahLst/>
            <a:cxnLst/>
            <a:rect l="l" t="t" r="r" b="b"/>
            <a:pathLst>
              <a:path w="274954" h="0">
                <a:moveTo>
                  <a:pt x="0" y="0"/>
                </a:moveTo>
                <a:lnTo>
                  <a:pt x="27436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6053937" y="1774947"/>
            <a:ext cx="0" cy="412750"/>
          </a:xfrm>
          <a:custGeom>
            <a:avLst/>
            <a:gdLst/>
            <a:ahLst/>
            <a:cxnLst/>
            <a:rect l="l" t="t" r="r" b="b"/>
            <a:pathLst>
              <a:path w="0" h="412750">
                <a:moveTo>
                  <a:pt x="0" y="0"/>
                </a:moveTo>
                <a:lnTo>
                  <a:pt x="0" y="41261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4010109" y="2036278"/>
            <a:ext cx="55244" cy="114935"/>
          </a:xfrm>
          <a:custGeom>
            <a:avLst/>
            <a:gdLst/>
            <a:ahLst/>
            <a:cxnLst/>
            <a:rect l="l" t="t" r="r" b="b"/>
            <a:pathLst>
              <a:path w="55245" h="114935">
                <a:moveTo>
                  <a:pt x="54872" y="0"/>
                </a:moveTo>
                <a:lnTo>
                  <a:pt x="0" y="55022"/>
                </a:lnTo>
                <a:lnTo>
                  <a:pt x="54872" y="55022"/>
                </a:lnTo>
                <a:lnTo>
                  <a:pt x="31162" y="11450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4021142" y="2138850"/>
            <a:ext cx="40640" cy="62865"/>
          </a:xfrm>
          <a:custGeom>
            <a:avLst/>
            <a:gdLst/>
            <a:ahLst/>
            <a:cxnLst/>
            <a:rect l="l" t="t" r="r" b="b"/>
            <a:pathLst>
              <a:path w="40639" h="62864">
                <a:moveTo>
                  <a:pt x="3677" y="0"/>
                </a:moveTo>
                <a:lnTo>
                  <a:pt x="0" y="62494"/>
                </a:lnTo>
                <a:lnTo>
                  <a:pt x="40355" y="14653"/>
                </a:lnTo>
                <a:lnTo>
                  <a:pt x="367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3996464" y="1848698"/>
            <a:ext cx="878205" cy="0"/>
          </a:xfrm>
          <a:custGeom>
            <a:avLst/>
            <a:gdLst/>
            <a:ahLst/>
            <a:cxnLst/>
            <a:rect l="l" t="t" r="r" b="b"/>
            <a:pathLst>
              <a:path w="878204" h="0">
                <a:moveTo>
                  <a:pt x="0" y="0"/>
                </a:moveTo>
                <a:lnTo>
                  <a:pt x="87786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/>
          <p:nvPr/>
        </p:nvSpPr>
        <p:spPr>
          <a:xfrm>
            <a:off x="3996464" y="2123712"/>
            <a:ext cx="823594" cy="0"/>
          </a:xfrm>
          <a:custGeom>
            <a:avLst/>
            <a:gdLst/>
            <a:ahLst/>
            <a:cxnLst/>
            <a:rect l="l" t="t" r="r" b="b"/>
            <a:pathLst>
              <a:path w="823595" h="0">
                <a:moveTo>
                  <a:pt x="0" y="0"/>
                </a:moveTo>
                <a:lnTo>
                  <a:pt x="82298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3812394" y="2508285"/>
            <a:ext cx="0" cy="1156335"/>
          </a:xfrm>
          <a:custGeom>
            <a:avLst/>
            <a:gdLst/>
            <a:ahLst/>
            <a:cxnLst/>
            <a:rect l="l" t="t" r="r" b="b"/>
            <a:pathLst>
              <a:path w="0" h="1156335">
                <a:moveTo>
                  <a:pt x="0" y="0"/>
                </a:moveTo>
                <a:lnTo>
                  <a:pt x="0" y="115585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/>
          <p:nvPr/>
        </p:nvSpPr>
        <p:spPr>
          <a:xfrm>
            <a:off x="3792652" y="2453845"/>
            <a:ext cx="40005" cy="59690"/>
          </a:xfrm>
          <a:custGeom>
            <a:avLst/>
            <a:gdLst/>
            <a:ahLst/>
            <a:cxnLst/>
            <a:rect l="l" t="t" r="r" b="b"/>
            <a:pathLst>
              <a:path w="40004" h="59689">
                <a:moveTo>
                  <a:pt x="19742" y="0"/>
                </a:moveTo>
                <a:lnTo>
                  <a:pt x="0" y="59389"/>
                </a:lnTo>
                <a:lnTo>
                  <a:pt x="39484" y="59389"/>
                </a:lnTo>
                <a:lnTo>
                  <a:pt x="1974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/>
          <p:nvPr/>
        </p:nvSpPr>
        <p:spPr>
          <a:xfrm>
            <a:off x="3812394" y="3664139"/>
            <a:ext cx="1125855" cy="0"/>
          </a:xfrm>
          <a:custGeom>
            <a:avLst/>
            <a:gdLst/>
            <a:ahLst/>
            <a:cxnLst/>
            <a:rect l="l" t="t" r="r" b="b"/>
            <a:pathLst>
              <a:path w="1125854" h="0">
                <a:moveTo>
                  <a:pt x="0" y="0"/>
                </a:moveTo>
                <a:lnTo>
                  <a:pt x="112531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/>
          <p:nvPr/>
        </p:nvSpPr>
        <p:spPr>
          <a:xfrm>
            <a:off x="4932779" y="3644342"/>
            <a:ext cx="59690" cy="40005"/>
          </a:xfrm>
          <a:custGeom>
            <a:avLst/>
            <a:gdLst/>
            <a:ahLst/>
            <a:cxnLst/>
            <a:rect l="l" t="t" r="r" b="b"/>
            <a:pathLst>
              <a:path w="59689" h="40004">
                <a:moveTo>
                  <a:pt x="0" y="0"/>
                </a:moveTo>
                <a:lnTo>
                  <a:pt x="0" y="39592"/>
                </a:lnTo>
                <a:lnTo>
                  <a:pt x="59227" y="19796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/>
          <p:nvPr/>
        </p:nvSpPr>
        <p:spPr>
          <a:xfrm>
            <a:off x="5046878" y="2535747"/>
            <a:ext cx="0" cy="1156335"/>
          </a:xfrm>
          <a:custGeom>
            <a:avLst/>
            <a:gdLst/>
            <a:ahLst/>
            <a:cxnLst/>
            <a:rect l="l" t="t" r="r" b="b"/>
            <a:pathLst>
              <a:path w="0" h="1156335">
                <a:moveTo>
                  <a:pt x="0" y="0"/>
                </a:moveTo>
                <a:lnTo>
                  <a:pt x="0" y="115595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2" name="object 42"/>
          <p:cNvSpPr/>
          <p:nvPr/>
        </p:nvSpPr>
        <p:spPr>
          <a:xfrm>
            <a:off x="5027136" y="2481307"/>
            <a:ext cx="40005" cy="59690"/>
          </a:xfrm>
          <a:custGeom>
            <a:avLst/>
            <a:gdLst/>
            <a:ahLst/>
            <a:cxnLst/>
            <a:rect l="l" t="t" r="r" b="b"/>
            <a:pathLst>
              <a:path w="40004" h="59689">
                <a:moveTo>
                  <a:pt x="19742" y="0"/>
                </a:moveTo>
                <a:lnTo>
                  <a:pt x="0" y="59389"/>
                </a:lnTo>
                <a:lnTo>
                  <a:pt x="39484" y="59389"/>
                </a:lnTo>
                <a:lnTo>
                  <a:pt x="1974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3" name="object 43"/>
          <p:cNvSpPr/>
          <p:nvPr/>
        </p:nvSpPr>
        <p:spPr>
          <a:xfrm>
            <a:off x="5046878" y="3691698"/>
            <a:ext cx="1125855" cy="0"/>
          </a:xfrm>
          <a:custGeom>
            <a:avLst/>
            <a:gdLst/>
            <a:ahLst/>
            <a:cxnLst/>
            <a:rect l="l" t="t" r="r" b="b"/>
            <a:pathLst>
              <a:path w="1125854" h="0">
                <a:moveTo>
                  <a:pt x="0" y="0"/>
                </a:moveTo>
                <a:lnTo>
                  <a:pt x="112531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4" name="object 44"/>
          <p:cNvSpPr/>
          <p:nvPr/>
        </p:nvSpPr>
        <p:spPr>
          <a:xfrm>
            <a:off x="6167263" y="3671902"/>
            <a:ext cx="59690" cy="40005"/>
          </a:xfrm>
          <a:custGeom>
            <a:avLst/>
            <a:gdLst/>
            <a:ahLst/>
            <a:cxnLst/>
            <a:rect l="l" t="t" r="r" b="b"/>
            <a:pathLst>
              <a:path w="59689" h="40004">
                <a:moveTo>
                  <a:pt x="0" y="0"/>
                </a:moveTo>
                <a:lnTo>
                  <a:pt x="0" y="39592"/>
                </a:lnTo>
                <a:lnTo>
                  <a:pt x="59227" y="19796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5" name="object 45"/>
          <p:cNvSpPr/>
          <p:nvPr/>
        </p:nvSpPr>
        <p:spPr>
          <a:xfrm>
            <a:off x="2358420" y="3636676"/>
            <a:ext cx="1125855" cy="0"/>
          </a:xfrm>
          <a:custGeom>
            <a:avLst/>
            <a:gdLst/>
            <a:ahLst/>
            <a:cxnLst/>
            <a:rect l="l" t="t" r="r" b="b"/>
            <a:pathLst>
              <a:path w="1125854" h="0">
                <a:moveTo>
                  <a:pt x="0" y="0"/>
                </a:moveTo>
                <a:lnTo>
                  <a:pt x="112531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6" name="object 46"/>
          <p:cNvSpPr/>
          <p:nvPr/>
        </p:nvSpPr>
        <p:spPr>
          <a:xfrm>
            <a:off x="3478805" y="3616880"/>
            <a:ext cx="59690" cy="40005"/>
          </a:xfrm>
          <a:custGeom>
            <a:avLst/>
            <a:gdLst/>
            <a:ahLst/>
            <a:cxnLst/>
            <a:rect l="l" t="t" r="r" b="b"/>
            <a:pathLst>
              <a:path w="59689" h="40004">
                <a:moveTo>
                  <a:pt x="0" y="0"/>
                </a:moveTo>
                <a:lnTo>
                  <a:pt x="0" y="39592"/>
                </a:lnTo>
                <a:lnTo>
                  <a:pt x="59227" y="19796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7" name="object 47"/>
          <p:cNvSpPr/>
          <p:nvPr/>
        </p:nvSpPr>
        <p:spPr>
          <a:xfrm>
            <a:off x="2358420" y="2480725"/>
            <a:ext cx="0" cy="1156335"/>
          </a:xfrm>
          <a:custGeom>
            <a:avLst/>
            <a:gdLst/>
            <a:ahLst/>
            <a:cxnLst/>
            <a:rect l="l" t="t" r="r" b="b"/>
            <a:pathLst>
              <a:path w="0" h="1156335">
                <a:moveTo>
                  <a:pt x="0" y="0"/>
                </a:moveTo>
                <a:lnTo>
                  <a:pt x="0" y="115595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8" name="object 48"/>
          <p:cNvSpPr/>
          <p:nvPr/>
        </p:nvSpPr>
        <p:spPr>
          <a:xfrm>
            <a:off x="2338678" y="2426285"/>
            <a:ext cx="40005" cy="59690"/>
          </a:xfrm>
          <a:custGeom>
            <a:avLst/>
            <a:gdLst/>
            <a:ahLst/>
            <a:cxnLst/>
            <a:rect l="l" t="t" r="r" b="b"/>
            <a:pathLst>
              <a:path w="40005" h="59689">
                <a:moveTo>
                  <a:pt x="19742" y="0"/>
                </a:moveTo>
                <a:lnTo>
                  <a:pt x="0" y="59389"/>
                </a:lnTo>
                <a:lnTo>
                  <a:pt x="39484" y="59389"/>
                </a:lnTo>
                <a:lnTo>
                  <a:pt x="1974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9" name="object 49"/>
          <p:cNvSpPr/>
          <p:nvPr/>
        </p:nvSpPr>
        <p:spPr>
          <a:xfrm>
            <a:off x="2358420" y="3017749"/>
            <a:ext cx="1138555" cy="0"/>
          </a:xfrm>
          <a:custGeom>
            <a:avLst/>
            <a:gdLst/>
            <a:ahLst/>
            <a:cxnLst/>
            <a:rect l="l" t="t" r="r" b="b"/>
            <a:pathLst>
              <a:path w="1138554" h="0">
                <a:moveTo>
                  <a:pt x="0" y="0"/>
                </a:moveTo>
                <a:lnTo>
                  <a:pt x="113848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0" name="object 50"/>
          <p:cNvSpPr/>
          <p:nvPr/>
        </p:nvSpPr>
        <p:spPr>
          <a:xfrm>
            <a:off x="3812394" y="3017749"/>
            <a:ext cx="1138555" cy="0"/>
          </a:xfrm>
          <a:custGeom>
            <a:avLst/>
            <a:gdLst/>
            <a:ahLst/>
            <a:cxnLst/>
            <a:rect l="l" t="t" r="r" b="b"/>
            <a:pathLst>
              <a:path w="1138554" h="0">
                <a:moveTo>
                  <a:pt x="0" y="0"/>
                </a:moveTo>
                <a:lnTo>
                  <a:pt x="113838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1" name="object 51"/>
          <p:cNvSpPr/>
          <p:nvPr/>
        </p:nvSpPr>
        <p:spPr>
          <a:xfrm>
            <a:off x="5046878" y="3017749"/>
            <a:ext cx="1138555" cy="0"/>
          </a:xfrm>
          <a:custGeom>
            <a:avLst/>
            <a:gdLst/>
            <a:ahLst/>
            <a:cxnLst/>
            <a:rect l="l" t="t" r="r" b="b"/>
            <a:pathLst>
              <a:path w="1138554" h="0">
                <a:moveTo>
                  <a:pt x="0" y="0"/>
                </a:moveTo>
                <a:lnTo>
                  <a:pt x="113838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2" name="object 52"/>
          <p:cNvSpPr/>
          <p:nvPr/>
        </p:nvSpPr>
        <p:spPr>
          <a:xfrm>
            <a:off x="5046878" y="2556678"/>
            <a:ext cx="1125220" cy="1135380"/>
          </a:xfrm>
          <a:custGeom>
            <a:avLst/>
            <a:gdLst/>
            <a:ahLst/>
            <a:cxnLst/>
            <a:rect l="l" t="t" r="r" b="b"/>
            <a:pathLst>
              <a:path w="1125220" h="1135379">
                <a:moveTo>
                  <a:pt x="0" y="1135020"/>
                </a:moveTo>
                <a:lnTo>
                  <a:pt x="8244" y="1097606"/>
                </a:lnTo>
                <a:lnTo>
                  <a:pt x="17908" y="1060464"/>
                </a:lnTo>
                <a:lnTo>
                  <a:pt x="28792" y="1023661"/>
                </a:lnTo>
                <a:lnTo>
                  <a:pt x="40697" y="987261"/>
                </a:lnTo>
                <a:lnTo>
                  <a:pt x="53426" y="951331"/>
                </a:lnTo>
                <a:lnTo>
                  <a:pt x="80560" y="881142"/>
                </a:lnTo>
                <a:lnTo>
                  <a:pt x="108604" y="813617"/>
                </a:lnTo>
                <a:lnTo>
                  <a:pt x="122471" y="781018"/>
                </a:lnTo>
                <a:lnTo>
                  <a:pt x="135971" y="749282"/>
                </a:lnTo>
                <a:lnTo>
                  <a:pt x="151280" y="712906"/>
                </a:lnTo>
                <a:lnTo>
                  <a:pt x="165962" y="677622"/>
                </a:lnTo>
                <a:lnTo>
                  <a:pt x="180182" y="643221"/>
                </a:lnTo>
                <a:lnTo>
                  <a:pt x="194104" y="609493"/>
                </a:lnTo>
                <a:lnTo>
                  <a:pt x="207894" y="576229"/>
                </a:lnTo>
                <a:lnTo>
                  <a:pt x="235737" y="510256"/>
                </a:lnTo>
                <a:lnTo>
                  <a:pt x="265031" y="443624"/>
                </a:lnTo>
                <a:lnTo>
                  <a:pt x="297095" y="374660"/>
                </a:lnTo>
                <a:lnTo>
                  <a:pt x="314579" y="338779"/>
                </a:lnTo>
                <a:lnTo>
                  <a:pt x="333250" y="301687"/>
                </a:lnTo>
                <a:lnTo>
                  <a:pt x="353274" y="263173"/>
                </a:lnTo>
                <a:lnTo>
                  <a:pt x="374816" y="223029"/>
                </a:lnTo>
                <a:lnTo>
                  <a:pt x="396134" y="184655"/>
                </a:lnTo>
                <a:lnTo>
                  <a:pt x="418792" y="146242"/>
                </a:lnTo>
                <a:lnTo>
                  <a:pt x="442682" y="109324"/>
                </a:lnTo>
                <a:lnTo>
                  <a:pt x="467698" y="75430"/>
                </a:lnTo>
                <a:lnTo>
                  <a:pt x="493733" y="46093"/>
                </a:lnTo>
                <a:lnTo>
                  <a:pt x="548433" y="7211"/>
                </a:lnTo>
                <a:lnTo>
                  <a:pt x="581713" y="0"/>
                </a:lnTo>
                <a:lnTo>
                  <a:pt x="615310" y="3703"/>
                </a:lnTo>
                <a:lnTo>
                  <a:pt x="680853" y="37502"/>
                </a:lnTo>
                <a:lnTo>
                  <a:pt x="711498" y="64422"/>
                </a:lnTo>
                <a:lnTo>
                  <a:pt x="739858" y="95906"/>
                </a:lnTo>
                <a:lnTo>
                  <a:pt x="780695" y="154459"/>
                </a:lnTo>
                <a:lnTo>
                  <a:pt x="815193" y="219514"/>
                </a:lnTo>
                <a:lnTo>
                  <a:pt x="845030" y="289502"/>
                </a:lnTo>
                <a:lnTo>
                  <a:pt x="858724" y="325856"/>
                </a:lnTo>
                <a:lnTo>
                  <a:pt x="871883" y="362855"/>
                </a:lnTo>
                <a:lnTo>
                  <a:pt x="884714" y="400302"/>
                </a:lnTo>
                <a:lnTo>
                  <a:pt x="897429" y="438002"/>
                </a:lnTo>
                <a:lnTo>
                  <a:pt x="910236" y="475759"/>
                </a:lnTo>
                <a:lnTo>
                  <a:pt x="923346" y="513376"/>
                </a:lnTo>
                <a:lnTo>
                  <a:pt x="938523" y="555044"/>
                </a:lnTo>
                <a:lnTo>
                  <a:pt x="953916" y="595999"/>
                </a:lnTo>
                <a:lnTo>
                  <a:pt x="969115" y="635932"/>
                </a:lnTo>
                <a:lnTo>
                  <a:pt x="983708" y="674535"/>
                </a:lnTo>
                <a:lnTo>
                  <a:pt x="997283" y="711498"/>
                </a:lnTo>
                <a:lnTo>
                  <a:pt x="1019736" y="779268"/>
                </a:lnTo>
                <a:lnTo>
                  <a:pt x="1030694" y="820897"/>
                </a:lnTo>
                <a:lnTo>
                  <a:pt x="1039539" y="860188"/>
                </a:lnTo>
                <a:lnTo>
                  <a:pt x="1048547" y="899752"/>
                </a:lnTo>
                <a:lnTo>
                  <a:pt x="1059995" y="942199"/>
                </a:lnTo>
                <a:lnTo>
                  <a:pt x="1071512" y="978083"/>
                </a:lnTo>
                <a:lnTo>
                  <a:pt x="1084334" y="1016169"/>
                </a:lnTo>
                <a:lnTo>
                  <a:pt x="1097012" y="1055382"/>
                </a:lnTo>
                <a:lnTo>
                  <a:pt x="1108093" y="1094651"/>
                </a:lnTo>
                <a:lnTo>
                  <a:pt x="1110327" y="1103101"/>
                </a:lnTo>
                <a:lnTo>
                  <a:pt x="1113259" y="1112179"/>
                </a:lnTo>
                <a:lnTo>
                  <a:pt x="1117769" y="1122585"/>
                </a:lnTo>
                <a:lnTo>
                  <a:pt x="1124739" y="113502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3" name="object 53"/>
          <p:cNvSpPr/>
          <p:nvPr/>
        </p:nvSpPr>
        <p:spPr>
          <a:xfrm>
            <a:off x="5059919" y="2908172"/>
            <a:ext cx="1098550" cy="783590"/>
          </a:xfrm>
          <a:custGeom>
            <a:avLst/>
            <a:gdLst/>
            <a:ahLst/>
            <a:cxnLst/>
            <a:rect l="l" t="t" r="r" b="b"/>
            <a:pathLst>
              <a:path w="1098550" h="783589">
                <a:moveTo>
                  <a:pt x="604" y="783526"/>
                </a:moveTo>
                <a:lnTo>
                  <a:pt x="0" y="769878"/>
                </a:lnTo>
                <a:lnTo>
                  <a:pt x="3314" y="758550"/>
                </a:lnTo>
                <a:lnTo>
                  <a:pt x="9097" y="748769"/>
                </a:lnTo>
                <a:lnTo>
                  <a:pt x="15895" y="739761"/>
                </a:lnTo>
                <a:lnTo>
                  <a:pt x="41316" y="701790"/>
                </a:lnTo>
                <a:lnTo>
                  <a:pt x="61174" y="663729"/>
                </a:lnTo>
                <a:lnTo>
                  <a:pt x="78185" y="625595"/>
                </a:lnTo>
                <a:lnTo>
                  <a:pt x="95058" y="587406"/>
                </a:lnTo>
                <a:lnTo>
                  <a:pt x="111943" y="553056"/>
                </a:lnTo>
                <a:lnTo>
                  <a:pt x="130427" y="518755"/>
                </a:lnTo>
                <a:lnTo>
                  <a:pt x="150050" y="484569"/>
                </a:lnTo>
                <a:lnTo>
                  <a:pt x="170351" y="450567"/>
                </a:lnTo>
                <a:lnTo>
                  <a:pt x="190869" y="416815"/>
                </a:lnTo>
                <a:lnTo>
                  <a:pt x="211145" y="383380"/>
                </a:lnTo>
                <a:lnTo>
                  <a:pt x="230718" y="350329"/>
                </a:lnTo>
                <a:lnTo>
                  <a:pt x="249127" y="317730"/>
                </a:lnTo>
                <a:lnTo>
                  <a:pt x="265627" y="286642"/>
                </a:lnTo>
                <a:lnTo>
                  <a:pt x="281765" y="255781"/>
                </a:lnTo>
                <a:lnTo>
                  <a:pt x="298665" y="224866"/>
                </a:lnTo>
                <a:lnTo>
                  <a:pt x="337814" y="163702"/>
                </a:lnTo>
                <a:lnTo>
                  <a:pt x="385675" y="105453"/>
                </a:lnTo>
                <a:lnTo>
                  <a:pt x="441362" y="54555"/>
                </a:lnTo>
                <a:lnTo>
                  <a:pt x="502844" y="17305"/>
                </a:lnTo>
                <a:lnTo>
                  <a:pt x="568090" y="0"/>
                </a:lnTo>
                <a:lnTo>
                  <a:pt x="601491" y="794"/>
                </a:lnTo>
                <a:lnTo>
                  <a:pt x="666617" y="22162"/>
                </a:lnTo>
                <a:lnTo>
                  <a:pt x="729539" y="65545"/>
                </a:lnTo>
                <a:lnTo>
                  <a:pt x="759257" y="93696"/>
                </a:lnTo>
                <a:lnTo>
                  <a:pt x="787325" y="125195"/>
                </a:lnTo>
                <a:lnTo>
                  <a:pt x="813377" y="159323"/>
                </a:lnTo>
                <a:lnTo>
                  <a:pt x="837046" y="195361"/>
                </a:lnTo>
                <a:lnTo>
                  <a:pt x="857990" y="232482"/>
                </a:lnTo>
                <a:lnTo>
                  <a:pt x="876599" y="270408"/>
                </a:lnTo>
                <a:lnTo>
                  <a:pt x="893254" y="308770"/>
                </a:lnTo>
                <a:lnTo>
                  <a:pt x="908338" y="347197"/>
                </a:lnTo>
                <a:lnTo>
                  <a:pt x="922233" y="385319"/>
                </a:lnTo>
                <a:lnTo>
                  <a:pt x="935321" y="422765"/>
                </a:lnTo>
                <a:lnTo>
                  <a:pt x="947984" y="459166"/>
                </a:lnTo>
                <a:lnTo>
                  <a:pt x="960604" y="494151"/>
                </a:lnTo>
                <a:lnTo>
                  <a:pt x="987243" y="558391"/>
                </a:lnTo>
                <a:lnTo>
                  <a:pt x="1016966" y="613753"/>
                </a:lnTo>
                <a:lnTo>
                  <a:pt x="1031323" y="637977"/>
                </a:lnTo>
                <a:lnTo>
                  <a:pt x="1044148" y="660090"/>
                </a:lnTo>
                <a:lnTo>
                  <a:pt x="1055835" y="682475"/>
                </a:lnTo>
                <a:lnTo>
                  <a:pt x="1067096" y="707361"/>
                </a:lnTo>
                <a:lnTo>
                  <a:pt x="1080335" y="739471"/>
                </a:lnTo>
                <a:lnTo>
                  <a:pt x="1097956" y="783526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4" name="object 54"/>
          <p:cNvSpPr/>
          <p:nvPr/>
        </p:nvSpPr>
        <p:spPr>
          <a:xfrm>
            <a:off x="5622893" y="2893925"/>
            <a:ext cx="0" cy="798195"/>
          </a:xfrm>
          <a:custGeom>
            <a:avLst/>
            <a:gdLst/>
            <a:ahLst/>
            <a:cxnLst/>
            <a:rect l="l" t="t" r="r" b="b"/>
            <a:pathLst>
              <a:path w="0" h="798195">
                <a:moveTo>
                  <a:pt x="0" y="0"/>
                </a:moveTo>
                <a:lnTo>
                  <a:pt x="0" y="79777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5" name="object 55"/>
          <p:cNvSpPr/>
          <p:nvPr/>
        </p:nvSpPr>
        <p:spPr>
          <a:xfrm>
            <a:off x="5307401" y="3003969"/>
            <a:ext cx="0" cy="688340"/>
          </a:xfrm>
          <a:custGeom>
            <a:avLst/>
            <a:gdLst/>
            <a:ahLst/>
            <a:cxnLst/>
            <a:rect l="l" t="t" r="r" b="b"/>
            <a:pathLst>
              <a:path w="0" h="688339">
                <a:moveTo>
                  <a:pt x="0" y="0"/>
                </a:moveTo>
                <a:lnTo>
                  <a:pt x="0" y="68772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6" name="object 56"/>
          <p:cNvSpPr txBox="1"/>
          <p:nvPr/>
        </p:nvSpPr>
        <p:spPr>
          <a:xfrm>
            <a:off x="6204684" y="3475674"/>
            <a:ext cx="137795" cy="1771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100" spc="-20" i="1">
                <a:latin typeface="Symbol"/>
                <a:cs typeface="Symbol"/>
              </a:rPr>
              <a:t></a:t>
            </a:r>
            <a:endParaRPr sz="1100">
              <a:latin typeface="Symbol"/>
              <a:cs typeface="Symbol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5239765" y="3705566"/>
            <a:ext cx="148590" cy="2032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100" spc="-120" i="1">
                <a:latin typeface="Symbol"/>
                <a:cs typeface="Symbol"/>
              </a:rPr>
              <a:t></a:t>
            </a:r>
            <a:r>
              <a:rPr dirty="0" baseline="-27777" sz="900" spc="-179">
                <a:latin typeface="Times New Roman"/>
                <a:cs typeface="Times New Roman"/>
              </a:rPr>
              <a:t>0</a:t>
            </a:r>
            <a:endParaRPr baseline="-27777" sz="900">
              <a:latin typeface="Times New Roman"/>
              <a:cs typeface="Times New Roman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5499751" y="3726923"/>
            <a:ext cx="240029" cy="16827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baseline="15151" sz="1650" spc="-67" i="1">
                <a:latin typeface="Symbol"/>
                <a:cs typeface="Symbol"/>
              </a:rPr>
              <a:t></a:t>
            </a:r>
            <a:r>
              <a:rPr dirty="0" sz="600" spc="-45" i="1">
                <a:latin typeface="Times New Roman"/>
                <a:cs typeface="Times New Roman"/>
              </a:rPr>
              <a:t>відк</a:t>
            </a:r>
            <a:endParaRPr sz="600">
              <a:latin typeface="Times New Roman"/>
              <a:cs typeface="Times New Roman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4907232" y="2474762"/>
            <a:ext cx="107950" cy="1727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050" spc="5" i="1">
                <a:latin typeface="Times New Roman"/>
                <a:cs typeface="Times New Roman"/>
              </a:rPr>
              <a:t>Р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4932457" y="3467717"/>
            <a:ext cx="137795" cy="1771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100" spc="-20" i="1">
                <a:latin typeface="Symbol"/>
                <a:cs typeface="Symbol"/>
              </a:rPr>
              <a:t></a:t>
            </a:r>
            <a:endParaRPr sz="1100">
              <a:latin typeface="Symbol"/>
              <a:cs typeface="Symbol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3697620" y="2422845"/>
            <a:ext cx="107950" cy="1727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050" spc="5" i="1">
                <a:latin typeface="Times New Roman"/>
                <a:cs typeface="Times New Roman"/>
              </a:rPr>
              <a:t>Р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3978667" y="3726923"/>
            <a:ext cx="451484" cy="16827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baseline="22727" sz="1650" spc="-179" i="1">
                <a:latin typeface="Symbol"/>
                <a:cs typeface="Symbol"/>
              </a:rPr>
              <a:t></a:t>
            </a:r>
            <a:r>
              <a:rPr dirty="0" baseline="18518" sz="900" spc="-179">
                <a:latin typeface="Times New Roman"/>
                <a:cs typeface="Times New Roman"/>
              </a:rPr>
              <a:t>0                    </a:t>
            </a:r>
            <a:r>
              <a:rPr dirty="0" baseline="15151" sz="1650" spc="-67" i="1">
                <a:latin typeface="Symbol"/>
                <a:cs typeface="Symbol"/>
              </a:rPr>
              <a:t></a:t>
            </a:r>
            <a:r>
              <a:rPr dirty="0" sz="600" spc="-45" i="1">
                <a:latin typeface="Times New Roman"/>
                <a:cs typeface="Times New Roman"/>
              </a:rPr>
              <a:t>відк</a:t>
            </a:r>
            <a:endParaRPr sz="600">
              <a:latin typeface="Times New Roman"/>
              <a:cs typeface="Times New Roman"/>
            </a:endParaRPr>
          </a:p>
        </p:txBody>
      </p:sp>
      <p:sp>
        <p:nvSpPr>
          <p:cNvPr id="63" name="object 63"/>
          <p:cNvSpPr/>
          <p:nvPr/>
        </p:nvSpPr>
        <p:spPr>
          <a:xfrm>
            <a:off x="3812394" y="2529181"/>
            <a:ext cx="1125220" cy="1135380"/>
          </a:xfrm>
          <a:custGeom>
            <a:avLst/>
            <a:gdLst/>
            <a:ahLst/>
            <a:cxnLst/>
            <a:rect l="l" t="t" r="r" b="b"/>
            <a:pathLst>
              <a:path w="1125220" h="1135379">
                <a:moveTo>
                  <a:pt x="0" y="1134957"/>
                </a:moveTo>
                <a:lnTo>
                  <a:pt x="8244" y="1097567"/>
                </a:lnTo>
                <a:lnTo>
                  <a:pt x="17908" y="1060445"/>
                </a:lnTo>
                <a:lnTo>
                  <a:pt x="28792" y="1023658"/>
                </a:lnTo>
                <a:lnTo>
                  <a:pt x="40697" y="987270"/>
                </a:lnTo>
                <a:lnTo>
                  <a:pt x="53426" y="951350"/>
                </a:lnTo>
                <a:lnTo>
                  <a:pt x="80560" y="881171"/>
                </a:lnTo>
                <a:lnTo>
                  <a:pt x="108604" y="813650"/>
                </a:lnTo>
                <a:lnTo>
                  <a:pt x="122471" y="781052"/>
                </a:lnTo>
                <a:lnTo>
                  <a:pt x="135971" y="749316"/>
                </a:lnTo>
                <a:lnTo>
                  <a:pt x="151280" y="712939"/>
                </a:lnTo>
                <a:lnTo>
                  <a:pt x="165962" y="677652"/>
                </a:lnTo>
                <a:lnTo>
                  <a:pt x="180182" y="643246"/>
                </a:lnTo>
                <a:lnTo>
                  <a:pt x="194104" y="609512"/>
                </a:lnTo>
                <a:lnTo>
                  <a:pt x="207894" y="576242"/>
                </a:lnTo>
                <a:lnTo>
                  <a:pt x="235737" y="510256"/>
                </a:lnTo>
                <a:lnTo>
                  <a:pt x="265031" y="443617"/>
                </a:lnTo>
                <a:lnTo>
                  <a:pt x="297095" y="374652"/>
                </a:lnTo>
                <a:lnTo>
                  <a:pt x="314579" y="338776"/>
                </a:lnTo>
                <a:lnTo>
                  <a:pt x="333250" y="301692"/>
                </a:lnTo>
                <a:lnTo>
                  <a:pt x="353274" y="263191"/>
                </a:lnTo>
                <a:lnTo>
                  <a:pt x="374816" y="223064"/>
                </a:lnTo>
                <a:lnTo>
                  <a:pt x="396165" y="184689"/>
                </a:lnTo>
                <a:lnTo>
                  <a:pt x="418834" y="146276"/>
                </a:lnTo>
                <a:lnTo>
                  <a:pt x="442723" y="109358"/>
                </a:lnTo>
                <a:lnTo>
                  <a:pt x="467728" y="75464"/>
                </a:lnTo>
                <a:lnTo>
                  <a:pt x="493750" y="46127"/>
                </a:lnTo>
                <a:lnTo>
                  <a:pt x="548433" y="7245"/>
                </a:lnTo>
                <a:lnTo>
                  <a:pt x="581713" y="0"/>
                </a:lnTo>
                <a:lnTo>
                  <a:pt x="615310" y="3690"/>
                </a:lnTo>
                <a:lnTo>
                  <a:pt x="680853" y="37486"/>
                </a:lnTo>
                <a:lnTo>
                  <a:pt x="711498" y="64393"/>
                </a:lnTo>
                <a:lnTo>
                  <a:pt x="739858" y="95843"/>
                </a:lnTo>
                <a:lnTo>
                  <a:pt x="780695" y="154430"/>
                </a:lnTo>
                <a:lnTo>
                  <a:pt x="815193" y="219495"/>
                </a:lnTo>
                <a:lnTo>
                  <a:pt x="845030" y="289476"/>
                </a:lnTo>
                <a:lnTo>
                  <a:pt x="858724" y="325823"/>
                </a:lnTo>
                <a:lnTo>
                  <a:pt x="871883" y="362813"/>
                </a:lnTo>
                <a:lnTo>
                  <a:pt x="884714" y="400253"/>
                </a:lnTo>
                <a:lnTo>
                  <a:pt x="897429" y="437946"/>
                </a:lnTo>
                <a:lnTo>
                  <a:pt x="910236" y="475698"/>
                </a:lnTo>
                <a:lnTo>
                  <a:pt x="923346" y="513313"/>
                </a:lnTo>
                <a:lnTo>
                  <a:pt x="938528" y="555017"/>
                </a:lnTo>
                <a:lnTo>
                  <a:pt x="953933" y="595996"/>
                </a:lnTo>
                <a:lnTo>
                  <a:pt x="969146" y="635941"/>
                </a:lnTo>
                <a:lnTo>
                  <a:pt x="983749" y="674543"/>
                </a:lnTo>
                <a:lnTo>
                  <a:pt x="997326" y="711494"/>
                </a:lnTo>
                <a:lnTo>
                  <a:pt x="1019736" y="779205"/>
                </a:lnTo>
                <a:lnTo>
                  <a:pt x="1030710" y="820835"/>
                </a:lnTo>
                <a:lnTo>
                  <a:pt x="1039587" y="860137"/>
                </a:lnTo>
                <a:lnTo>
                  <a:pt x="1048628" y="899730"/>
                </a:lnTo>
                <a:lnTo>
                  <a:pt x="1060092" y="942233"/>
                </a:lnTo>
                <a:lnTo>
                  <a:pt x="1071554" y="978116"/>
                </a:lnTo>
                <a:lnTo>
                  <a:pt x="1084359" y="1016191"/>
                </a:lnTo>
                <a:lnTo>
                  <a:pt x="1097055" y="1055376"/>
                </a:lnTo>
                <a:lnTo>
                  <a:pt x="1108190" y="1094588"/>
                </a:lnTo>
                <a:lnTo>
                  <a:pt x="1110367" y="1103051"/>
                </a:lnTo>
                <a:lnTo>
                  <a:pt x="1113271" y="1112152"/>
                </a:lnTo>
                <a:lnTo>
                  <a:pt x="1117771" y="1122563"/>
                </a:lnTo>
                <a:lnTo>
                  <a:pt x="1124739" y="113495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4" name="object 64"/>
          <p:cNvSpPr/>
          <p:nvPr/>
        </p:nvSpPr>
        <p:spPr>
          <a:xfrm>
            <a:off x="3811734" y="2880612"/>
            <a:ext cx="1097915" cy="783590"/>
          </a:xfrm>
          <a:custGeom>
            <a:avLst/>
            <a:gdLst/>
            <a:ahLst/>
            <a:cxnLst/>
            <a:rect l="l" t="t" r="r" b="b"/>
            <a:pathLst>
              <a:path w="1097914" h="783589">
                <a:moveTo>
                  <a:pt x="660" y="783526"/>
                </a:moveTo>
                <a:lnTo>
                  <a:pt x="0" y="769934"/>
                </a:lnTo>
                <a:lnTo>
                  <a:pt x="3285" y="758635"/>
                </a:lnTo>
                <a:lnTo>
                  <a:pt x="9057" y="748864"/>
                </a:lnTo>
                <a:lnTo>
                  <a:pt x="15854" y="739858"/>
                </a:lnTo>
                <a:lnTo>
                  <a:pt x="41290" y="701831"/>
                </a:lnTo>
                <a:lnTo>
                  <a:pt x="61182" y="663741"/>
                </a:lnTo>
                <a:lnTo>
                  <a:pt x="78225" y="625596"/>
                </a:lnTo>
                <a:lnTo>
                  <a:pt x="95114" y="587406"/>
                </a:lnTo>
                <a:lnTo>
                  <a:pt x="111967" y="553084"/>
                </a:lnTo>
                <a:lnTo>
                  <a:pt x="130427" y="518795"/>
                </a:lnTo>
                <a:lnTo>
                  <a:pt x="150033" y="484612"/>
                </a:lnTo>
                <a:lnTo>
                  <a:pt x="170322" y="450603"/>
                </a:lnTo>
                <a:lnTo>
                  <a:pt x="190834" y="416840"/>
                </a:lnTo>
                <a:lnTo>
                  <a:pt x="211106" y="383393"/>
                </a:lnTo>
                <a:lnTo>
                  <a:pt x="230677" y="350333"/>
                </a:lnTo>
                <a:lnTo>
                  <a:pt x="249086" y="317730"/>
                </a:lnTo>
                <a:lnTo>
                  <a:pt x="265643" y="286643"/>
                </a:lnTo>
                <a:lnTo>
                  <a:pt x="281809" y="255793"/>
                </a:lnTo>
                <a:lnTo>
                  <a:pt x="298719" y="224907"/>
                </a:lnTo>
                <a:lnTo>
                  <a:pt x="337867" y="163773"/>
                </a:lnTo>
                <a:lnTo>
                  <a:pt x="385713" y="105487"/>
                </a:lnTo>
                <a:lnTo>
                  <a:pt x="441382" y="54567"/>
                </a:lnTo>
                <a:lnTo>
                  <a:pt x="502857" y="17307"/>
                </a:lnTo>
                <a:lnTo>
                  <a:pt x="568123" y="0"/>
                </a:lnTo>
                <a:lnTo>
                  <a:pt x="601547" y="794"/>
                </a:lnTo>
                <a:lnTo>
                  <a:pt x="666658" y="22218"/>
                </a:lnTo>
                <a:lnTo>
                  <a:pt x="729546" y="65630"/>
                </a:lnTo>
                <a:lnTo>
                  <a:pt x="759247" y="93788"/>
                </a:lnTo>
                <a:lnTo>
                  <a:pt x="787299" y="125290"/>
                </a:lnTo>
                <a:lnTo>
                  <a:pt x="813340" y="159420"/>
                </a:lnTo>
                <a:lnTo>
                  <a:pt x="837005" y="195458"/>
                </a:lnTo>
                <a:lnTo>
                  <a:pt x="857973" y="232579"/>
                </a:lnTo>
                <a:lnTo>
                  <a:pt x="876595" y="270504"/>
                </a:lnTo>
                <a:lnTo>
                  <a:pt x="893256" y="308864"/>
                </a:lnTo>
                <a:lnTo>
                  <a:pt x="908339" y="347288"/>
                </a:lnTo>
                <a:lnTo>
                  <a:pt x="922229" y="385404"/>
                </a:lnTo>
                <a:lnTo>
                  <a:pt x="935308" y="422841"/>
                </a:lnTo>
                <a:lnTo>
                  <a:pt x="947962" y="459230"/>
                </a:lnTo>
                <a:lnTo>
                  <a:pt x="960572" y="494198"/>
                </a:lnTo>
                <a:lnTo>
                  <a:pt x="987202" y="558391"/>
                </a:lnTo>
                <a:lnTo>
                  <a:pt x="1016973" y="613789"/>
                </a:lnTo>
                <a:lnTo>
                  <a:pt x="1031337" y="637990"/>
                </a:lnTo>
                <a:lnTo>
                  <a:pt x="1044204" y="660090"/>
                </a:lnTo>
                <a:lnTo>
                  <a:pt x="1055849" y="682529"/>
                </a:lnTo>
                <a:lnTo>
                  <a:pt x="1067104" y="707434"/>
                </a:lnTo>
                <a:lnTo>
                  <a:pt x="1080336" y="739525"/>
                </a:lnTo>
                <a:lnTo>
                  <a:pt x="1097915" y="783526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5" name="object 65"/>
          <p:cNvSpPr/>
          <p:nvPr/>
        </p:nvSpPr>
        <p:spPr>
          <a:xfrm>
            <a:off x="4073014" y="2979903"/>
            <a:ext cx="0" cy="684530"/>
          </a:xfrm>
          <a:custGeom>
            <a:avLst/>
            <a:gdLst/>
            <a:ahLst/>
            <a:cxnLst/>
            <a:rect l="l" t="t" r="r" b="b"/>
            <a:pathLst>
              <a:path w="0" h="684529">
                <a:moveTo>
                  <a:pt x="0" y="0"/>
                </a:moveTo>
                <a:lnTo>
                  <a:pt x="0" y="684235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6" name="object 66"/>
          <p:cNvSpPr/>
          <p:nvPr/>
        </p:nvSpPr>
        <p:spPr>
          <a:xfrm>
            <a:off x="4237534" y="2948947"/>
            <a:ext cx="0" cy="715645"/>
          </a:xfrm>
          <a:custGeom>
            <a:avLst/>
            <a:gdLst/>
            <a:ahLst/>
            <a:cxnLst/>
            <a:rect l="l" t="t" r="r" b="b"/>
            <a:pathLst>
              <a:path w="0" h="715645">
                <a:moveTo>
                  <a:pt x="0" y="0"/>
                </a:moveTo>
                <a:lnTo>
                  <a:pt x="0" y="715191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7" name="object 67"/>
          <p:cNvSpPr/>
          <p:nvPr/>
        </p:nvSpPr>
        <p:spPr>
          <a:xfrm>
            <a:off x="2357796" y="2853149"/>
            <a:ext cx="1098550" cy="783590"/>
          </a:xfrm>
          <a:custGeom>
            <a:avLst/>
            <a:gdLst/>
            <a:ahLst/>
            <a:cxnLst/>
            <a:rect l="l" t="t" r="r" b="b"/>
            <a:pathLst>
              <a:path w="1098550" h="783589">
                <a:moveTo>
                  <a:pt x="624" y="783526"/>
                </a:moveTo>
                <a:lnTo>
                  <a:pt x="0" y="769878"/>
                </a:lnTo>
                <a:lnTo>
                  <a:pt x="3307" y="758550"/>
                </a:lnTo>
                <a:lnTo>
                  <a:pt x="9086" y="748769"/>
                </a:lnTo>
                <a:lnTo>
                  <a:pt x="15876" y="739761"/>
                </a:lnTo>
                <a:lnTo>
                  <a:pt x="41300" y="701790"/>
                </a:lnTo>
                <a:lnTo>
                  <a:pt x="61176" y="663729"/>
                </a:lnTo>
                <a:lnTo>
                  <a:pt x="78205" y="625595"/>
                </a:lnTo>
                <a:lnTo>
                  <a:pt x="95088" y="587406"/>
                </a:lnTo>
                <a:lnTo>
                  <a:pt x="111956" y="553056"/>
                </a:lnTo>
                <a:lnTo>
                  <a:pt x="130427" y="518755"/>
                </a:lnTo>
                <a:lnTo>
                  <a:pt x="150040" y="484569"/>
                </a:lnTo>
                <a:lnTo>
                  <a:pt x="170334" y="450567"/>
                </a:lnTo>
                <a:lnTo>
                  <a:pt x="190849" y="416815"/>
                </a:lnTo>
                <a:lnTo>
                  <a:pt x="211123" y="383380"/>
                </a:lnTo>
                <a:lnTo>
                  <a:pt x="230696" y="350329"/>
                </a:lnTo>
                <a:lnTo>
                  <a:pt x="249108" y="317730"/>
                </a:lnTo>
                <a:lnTo>
                  <a:pt x="265638" y="286642"/>
                </a:lnTo>
                <a:lnTo>
                  <a:pt x="281785" y="255781"/>
                </a:lnTo>
                <a:lnTo>
                  <a:pt x="298686" y="224866"/>
                </a:lnTo>
                <a:lnTo>
                  <a:pt x="337838" y="163702"/>
                </a:lnTo>
                <a:lnTo>
                  <a:pt x="385686" y="105453"/>
                </a:lnTo>
                <a:lnTo>
                  <a:pt x="441360" y="54555"/>
                </a:lnTo>
                <a:lnTo>
                  <a:pt x="502840" y="17305"/>
                </a:lnTo>
                <a:lnTo>
                  <a:pt x="568108" y="0"/>
                </a:lnTo>
                <a:lnTo>
                  <a:pt x="601530" y="794"/>
                </a:lnTo>
                <a:lnTo>
                  <a:pt x="666640" y="22162"/>
                </a:lnTo>
                <a:lnTo>
                  <a:pt x="729538" y="65545"/>
                </a:lnTo>
                <a:lnTo>
                  <a:pt x="759241" y="93696"/>
                </a:lnTo>
                <a:lnTo>
                  <a:pt x="787292" y="125195"/>
                </a:lnTo>
                <a:lnTo>
                  <a:pt x="813323" y="159323"/>
                </a:lnTo>
                <a:lnTo>
                  <a:pt x="836969" y="195361"/>
                </a:lnTo>
                <a:lnTo>
                  <a:pt x="857936" y="232482"/>
                </a:lnTo>
                <a:lnTo>
                  <a:pt x="876559" y="270408"/>
                </a:lnTo>
                <a:lnTo>
                  <a:pt x="893220" y="308770"/>
                </a:lnTo>
                <a:lnTo>
                  <a:pt x="908303" y="347197"/>
                </a:lnTo>
                <a:lnTo>
                  <a:pt x="922193" y="385319"/>
                </a:lnTo>
                <a:lnTo>
                  <a:pt x="935272" y="422765"/>
                </a:lnTo>
                <a:lnTo>
                  <a:pt x="947925" y="459166"/>
                </a:lnTo>
                <a:lnTo>
                  <a:pt x="960536" y="494151"/>
                </a:lnTo>
                <a:lnTo>
                  <a:pt x="987166" y="558391"/>
                </a:lnTo>
                <a:lnTo>
                  <a:pt x="1016973" y="613753"/>
                </a:lnTo>
                <a:lnTo>
                  <a:pt x="1031342" y="637977"/>
                </a:lnTo>
                <a:lnTo>
                  <a:pt x="1044168" y="660090"/>
                </a:lnTo>
                <a:lnTo>
                  <a:pt x="1055814" y="682475"/>
                </a:lnTo>
                <a:lnTo>
                  <a:pt x="1067079" y="707361"/>
                </a:lnTo>
                <a:lnTo>
                  <a:pt x="1080341" y="739471"/>
                </a:lnTo>
                <a:lnTo>
                  <a:pt x="1097975" y="783526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8" name="object 68"/>
          <p:cNvSpPr/>
          <p:nvPr/>
        </p:nvSpPr>
        <p:spPr>
          <a:xfrm>
            <a:off x="2358420" y="2501656"/>
            <a:ext cx="1125220" cy="1135380"/>
          </a:xfrm>
          <a:custGeom>
            <a:avLst/>
            <a:gdLst/>
            <a:ahLst/>
            <a:cxnLst/>
            <a:rect l="l" t="t" r="r" b="b"/>
            <a:pathLst>
              <a:path w="1125220" h="1135379">
                <a:moveTo>
                  <a:pt x="0" y="1135020"/>
                </a:moveTo>
                <a:lnTo>
                  <a:pt x="8257" y="1097606"/>
                </a:lnTo>
                <a:lnTo>
                  <a:pt x="17932" y="1060464"/>
                </a:lnTo>
                <a:lnTo>
                  <a:pt x="28825" y="1023661"/>
                </a:lnTo>
                <a:lnTo>
                  <a:pt x="40740" y="987261"/>
                </a:lnTo>
                <a:lnTo>
                  <a:pt x="53476" y="951331"/>
                </a:lnTo>
                <a:lnTo>
                  <a:pt x="80622" y="881142"/>
                </a:lnTo>
                <a:lnTo>
                  <a:pt x="108675" y="813617"/>
                </a:lnTo>
                <a:lnTo>
                  <a:pt x="122546" y="781018"/>
                </a:lnTo>
                <a:lnTo>
                  <a:pt x="136048" y="749282"/>
                </a:lnTo>
                <a:lnTo>
                  <a:pt x="151357" y="712906"/>
                </a:lnTo>
                <a:lnTo>
                  <a:pt x="166037" y="677622"/>
                </a:lnTo>
                <a:lnTo>
                  <a:pt x="180254" y="643221"/>
                </a:lnTo>
                <a:lnTo>
                  <a:pt x="194173" y="609493"/>
                </a:lnTo>
                <a:lnTo>
                  <a:pt x="207959" y="576229"/>
                </a:lnTo>
                <a:lnTo>
                  <a:pt x="235794" y="510256"/>
                </a:lnTo>
                <a:lnTo>
                  <a:pt x="265079" y="443624"/>
                </a:lnTo>
                <a:lnTo>
                  <a:pt x="297136" y="374660"/>
                </a:lnTo>
                <a:lnTo>
                  <a:pt x="314618" y="338779"/>
                </a:lnTo>
                <a:lnTo>
                  <a:pt x="333288" y="301687"/>
                </a:lnTo>
                <a:lnTo>
                  <a:pt x="353312" y="263173"/>
                </a:lnTo>
                <a:lnTo>
                  <a:pt x="374855" y="223029"/>
                </a:lnTo>
                <a:lnTo>
                  <a:pt x="396189" y="184655"/>
                </a:lnTo>
                <a:lnTo>
                  <a:pt x="418854" y="146242"/>
                </a:lnTo>
                <a:lnTo>
                  <a:pt x="442746" y="109324"/>
                </a:lnTo>
                <a:lnTo>
                  <a:pt x="467761" y="75430"/>
                </a:lnTo>
                <a:lnTo>
                  <a:pt x="493795" y="46093"/>
                </a:lnTo>
                <a:lnTo>
                  <a:pt x="548501" y="7211"/>
                </a:lnTo>
                <a:lnTo>
                  <a:pt x="581775" y="0"/>
                </a:lnTo>
                <a:lnTo>
                  <a:pt x="615365" y="3703"/>
                </a:lnTo>
                <a:lnTo>
                  <a:pt x="680891" y="37502"/>
                </a:lnTo>
                <a:lnTo>
                  <a:pt x="711527" y="64422"/>
                </a:lnTo>
                <a:lnTo>
                  <a:pt x="739877" y="95906"/>
                </a:lnTo>
                <a:lnTo>
                  <a:pt x="780713" y="154459"/>
                </a:lnTo>
                <a:lnTo>
                  <a:pt x="815224" y="219514"/>
                </a:lnTo>
                <a:lnTo>
                  <a:pt x="845081" y="289502"/>
                </a:lnTo>
                <a:lnTo>
                  <a:pt x="858786" y="325856"/>
                </a:lnTo>
                <a:lnTo>
                  <a:pt x="871955" y="362855"/>
                </a:lnTo>
                <a:lnTo>
                  <a:pt x="884796" y="400302"/>
                </a:lnTo>
                <a:lnTo>
                  <a:pt x="897519" y="438002"/>
                </a:lnTo>
                <a:lnTo>
                  <a:pt x="910331" y="475759"/>
                </a:lnTo>
                <a:lnTo>
                  <a:pt x="923443" y="513376"/>
                </a:lnTo>
                <a:lnTo>
                  <a:pt x="938589" y="555074"/>
                </a:lnTo>
                <a:lnTo>
                  <a:pt x="953969" y="596042"/>
                </a:lnTo>
                <a:lnTo>
                  <a:pt x="969164" y="635973"/>
                </a:lnTo>
                <a:lnTo>
                  <a:pt x="983756" y="674565"/>
                </a:lnTo>
                <a:lnTo>
                  <a:pt x="997328" y="711515"/>
                </a:lnTo>
                <a:lnTo>
                  <a:pt x="1019736" y="779268"/>
                </a:lnTo>
                <a:lnTo>
                  <a:pt x="1030710" y="820897"/>
                </a:lnTo>
                <a:lnTo>
                  <a:pt x="1039587" y="860188"/>
                </a:lnTo>
                <a:lnTo>
                  <a:pt x="1048628" y="899752"/>
                </a:lnTo>
                <a:lnTo>
                  <a:pt x="1060092" y="942199"/>
                </a:lnTo>
                <a:lnTo>
                  <a:pt x="1071554" y="978124"/>
                </a:lnTo>
                <a:lnTo>
                  <a:pt x="1084359" y="1016205"/>
                </a:lnTo>
                <a:lnTo>
                  <a:pt x="1097055" y="1055396"/>
                </a:lnTo>
                <a:lnTo>
                  <a:pt x="1108190" y="1094651"/>
                </a:lnTo>
                <a:lnTo>
                  <a:pt x="1110367" y="1103101"/>
                </a:lnTo>
                <a:lnTo>
                  <a:pt x="1113271" y="1112179"/>
                </a:lnTo>
                <a:lnTo>
                  <a:pt x="1117771" y="1122585"/>
                </a:lnTo>
                <a:lnTo>
                  <a:pt x="1124739" y="113502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9" name="object 69"/>
          <p:cNvSpPr/>
          <p:nvPr/>
        </p:nvSpPr>
        <p:spPr>
          <a:xfrm>
            <a:off x="2591604" y="3017749"/>
            <a:ext cx="0" cy="619125"/>
          </a:xfrm>
          <a:custGeom>
            <a:avLst/>
            <a:gdLst/>
            <a:ahLst/>
            <a:cxnLst/>
            <a:rect l="l" t="t" r="r" b="b"/>
            <a:pathLst>
              <a:path w="0" h="619125">
                <a:moveTo>
                  <a:pt x="0" y="0"/>
                </a:moveTo>
                <a:lnTo>
                  <a:pt x="0" y="618926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0" name="object 70"/>
          <p:cNvSpPr/>
          <p:nvPr/>
        </p:nvSpPr>
        <p:spPr>
          <a:xfrm>
            <a:off x="2660180" y="3086551"/>
            <a:ext cx="0" cy="550545"/>
          </a:xfrm>
          <a:custGeom>
            <a:avLst/>
            <a:gdLst/>
            <a:ahLst/>
            <a:cxnLst/>
            <a:rect l="l" t="t" r="r" b="b"/>
            <a:pathLst>
              <a:path w="0" h="550545">
                <a:moveTo>
                  <a:pt x="0" y="0"/>
                </a:moveTo>
                <a:lnTo>
                  <a:pt x="0" y="55012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1" name="object 71"/>
          <p:cNvSpPr txBox="1"/>
          <p:nvPr/>
        </p:nvSpPr>
        <p:spPr>
          <a:xfrm>
            <a:off x="2222016" y="2422845"/>
            <a:ext cx="107950" cy="1727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050" spc="5" i="1">
                <a:latin typeface="Times New Roman"/>
                <a:cs typeface="Times New Roman"/>
              </a:rPr>
              <a:t>Р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72" name="object 72"/>
          <p:cNvSpPr txBox="1"/>
          <p:nvPr/>
        </p:nvSpPr>
        <p:spPr>
          <a:xfrm>
            <a:off x="2549422" y="3743532"/>
            <a:ext cx="64769" cy="10477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600" spc="5">
                <a:latin typeface="Times New Roman"/>
                <a:cs typeface="Times New Roman"/>
              </a:rPr>
              <a:t>0</a:t>
            </a:r>
            <a:endParaRPr sz="600">
              <a:latin typeface="Times New Roman"/>
              <a:cs typeface="Times New Roman"/>
            </a:endParaRPr>
          </a:p>
        </p:txBody>
      </p:sp>
      <p:sp>
        <p:nvSpPr>
          <p:cNvPr id="73" name="object 73"/>
          <p:cNvSpPr txBox="1"/>
          <p:nvPr/>
        </p:nvSpPr>
        <p:spPr>
          <a:xfrm>
            <a:off x="2465902" y="3644916"/>
            <a:ext cx="137795" cy="1771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100" spc="-20" i="1">
                <a:latin typeface="Symbol"/>
                <a:cs typeface="Symbol"/>
              </a:rPr>
              <a:t></a:t>
            </a:r>
            <a:endParaRPr sz="1100">
              <a:latin typeface="Symbol"/>
              <a:cs typeface="Symbol"/>
            </a:endParaRPr>
          </a:p>
        </p:txBody>
      </p:sp>
      <p:sp>
        <p:nvSpPr>
          <p:cNvPr id="74" name="object 74"/>
          <p:cNvSpPr txBox="1"/>
          <p:nvPr/>
        </p:nvSpPr>
        <p:spPr>
          <a:xfrm>
            <a:off x="2648137" y="3668398"/>
            <a:ext cx="137795" cy="1771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100" spc="-20" i="1">
                <a:latin typeface="Symbol"/>
                <a:cs typeface="Symbol"/>
              </a:rPr>
              <a:t></a:t>
            </a:r>
            <a:endParaRPr sz="1100">
              <a:latin typeface="Symbol"/>
              <a:cs typeface="Symbol"/>
            </a:endParaRPr>
          </a:p>
        </p:txBody>
      </p:sp>
      <p:sp>
        <p:nvSpPr>
          <p:cNvPr id="75" name="object 75"/>
          <p:cNvSpPr txBox="1"/>
          <p:nvPr/>
        </p:nvSpPr>
        <p:spPr>
          <a:xfrm>
            <a:off x="3539744" y="3467717"/>
            <a:ext cx="137795" cy="1771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100" spc="-20" i="1">
                <a:latin typeface="Symbol"/>
                <a:cs typeface="Symbol"/>
              </a:rPr>
              <a:t></a:t>
            </a:r>
            <a:endParaRPr sz="1100">
              <a:latin typeface="Symbol"/>
              <a:cs typeface="Symbol"/>
            </a:endParaRPr>
          </a:p>
        </p:txBody>
      </p:sp>
      <p:sp>
        <p:nvSpPr>
          <p:cNvPr id="76" name="object 76"/>
          <p:cNvSpPr/>
          <p:nvPr/>
        </p:nvSpPr>
        <p:spPr>
          <a:xfrm>
            <a:off x="3044238" y="3759821"/>
            <a:ext cx="1824989" cy="1252220"/>
          </a:xfrm>
          <a:custGeom>
            <a:avLst/>
            <a:gdLst/>
            <a:ahLst/>
            <a:cxnLst/>
            <a:rect l="l" t="t" r="r" b="b"/>
            <a:pathLst>
              <a:path w="1824989" h="1252220">
                <a:moveTo>
                  <a:pt x="0" y="0"/>
                </a:moveTo>
                <a:lnTo>
                  <a:pt x="0" y="1252215"/>
                </a:lnTo>
                <a:lnTo>
                  <a:pt x="1824860" y="1252215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7" name="object 77"/>
          <p:cNvSpPr/>
          <p:nvPr/>
        </p:nvSpPr>
        <p:spPr>
          <a:xfrm>
            <a:off x="3024496" y="3705381"/>
            <a:ext cx="40005" cy="59690"/>
          </a:xfrm>
          <a:custGeom>
            <a:avLst/>
            <a:gdLst/>
            <a:ahLst/>
            <a:cxnLst/>
            <a:rect l="l" t="t" r="r" b="b"/>
            <a:pathLst>
              <a:path w="40005" h="59689">
                <a:moveTo>
                  <a:pt x="19742" y="0"/>
                </a:moveTo>
                <a:lnTo>
                  <a:pt x="0" y="59389"/>
                </a:lnTo>
                <a:lnTo>
                  <a:pt x="39484" y="59389"/>
                </a:lnTo>
                <a:lnTo>
                  <a:pt x="1974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8" name="object 78"/>
          <p:cNvSpPr/>
          <p:nvPr/>
        </p:nvSpPr>
        <p:spPr>
          <a:xfrm>
            <a:off x="4864164" y="4992240"/>
            <a:ext cx="59690" cy="40005"/>
          </a:xfrm>
          <a:custGeom>
            <a:avLst/>
            <a:gdLst/>
            <a:ahLst/>
            <a:cxnLst/>
            <a:rect l="l" t="t" r="r" b="b"/>
            <a:pathLst>
              <a:path w="59689" h="40004">
                <a:moveTo>
                  <a:pt x="0" y="0"/>
                </a:moveTo>
                <a:lnTo>
                  <a:pt x="0" y="39592"/>
                </a:lnTo>
                <a:lnTo>
                  <a:pt x="59227" y="19796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9" name="object 79"/>
          <p:cNvSpPr/>
          <p:nvPr/>
        </p:nvSpPr>
        <p:spPr>
          <a:xfrm>
            <a:off x="3085388" y="3774183"/>
            <a:ext cx="589915" cy="687705"/>
          </a:xfrm>
          <a:custGeom>
            <a:avLst/>
            <a:gdLst/>
            <a:ahLst/>
            <a:cxnLst/>
            <a:rect l="l" t="t" r="r" b="b"/>
            <a:pathLst>
              <a:path w="589914" h="687704">
                <a:moveTo>
                  <a:pt x="0" y="0"/>
                </a:moveTo>
                <a:lnTo>
                  <a:pt x="13410" y="35718"/>
                </a:lnTo>
                <a:lnTo>
                  <a:pt x="45931" y="103541"/>
                </a:lnTo>
                <a:lnTo>
                  <a:pt x="84367" y="167473"/>
                </a:lnTo>
                <a:lnTo>
                  <a:pt x="126700" y="228628"/>
                </a:lnTo>
                <a:lnTo>
                  <a:pt x="151926" y="262692"/>
                </a:lnTo>
                <a:lnTo>
                  <a:pt x="177678" y="296116"/>
                </a:lnTo>
                <a:lnTo>
                  <a:pt x="203870" y="328808"/>
                </a:lnTo>
                <a:lnTo>
                  <a:pt x="230418" y="360676"/>
                </a:lnTo>
                <a:lnTo>
                  <a:pt x="257238" y="391624"/>
                </a:lnTo>
                <a:lnTo>
                  <a:pt x="284245" y="421562"/>
                </a:lnTo>
                <a:lnTo>
                  <a:pt x="311355" y="450396"/>
                </a:lnTo>
                <a:lnTo>
                  <a:pt x="338483" y="478033"/>
                </a:lnTo>
                <a:lnTo>
                  <a:pt x="402115" y="538038"/>
                </a:lnTo>
                <a:lnTo>
                  <a:pt x="437940" y="569158"/>
                </a:lnTo>
                <a:lnTo>
                  <a:pt x="472560" y="597769"/>
                </a:lnTo>
                <a:lnTo>
                  <a:pt x="505514" y="623899"/>
                </a:lnTo>
                <a:lnTo>
                  <a:pt x="536341" y="647580"/>
                </a:lnTo>
                <a:lnTo>
                  <a:pt x="564582" y="668840"/>
                </a:lnTo>
                <a:lnTo>
                  <a:pt x="589776" y="687709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0" name="object 80"/>
          <p:cNvSpPr/>
          <p:nvPr/>
        </p:nvSpPr>
        <p:spPr>
          <a:xfrm>
            <a:off x="3647777" y="4441251"/>
            <a:ext cx="41275" cy="41275"/>
          </a:xfrm>
          <a:custGeom>
            <a:avLst/>
            <a:gdLst/>
            <a:ahLst/>
            <a:cxnLst/>
            <a:rect l="l" t="t" r="r" b="b"/>
            <a:pathLst>
              <a:path w="41275" h="41275">
                <a:moveTo>
                  <a:pt x="20516" y="0"/>
                </a:moveTo>
                <a:lnTo>
                  <a:pt x="12534" y="1621"/>
                </a:lnTo>
                <a:lnTo>
                  <a:pt x="6012" y="6044"/>
                </a:lnTo>
                <a:lnTo>
                  <a:pt x="1613" y="12605"/>
                </a:lnTo>
                <a:lnTo>
                  <a:pt x="0" y="20640"/>
                </a:lnTo>
                <a:lnTo>
                  <a:pt x="1613" y="28668"/>
                </a:lnTo>
                <a:lnTo>
                  <a:pt x="6012" y="35223"/>
                </a:lnTo>
                <a:lnTo>
                  <a:pt x="12534" y="39641"/>
                </a:lnTo>
                <a:lnTo>
                  <a:pt x="20516" y="41261"/>
                </a:lnTo>
                <a:lnTo>
                  <a:pt x="28555" y="39641"/>
                </a:lnTo>
                <a:lnTo>
                  <a:pt x="35105" y="35223"/>
                </a:lnTo>
                <a:lnTo>
                  <a:pt x="39515" y="28668"/>
                </a:lnTo>
                <a:lnTo>
                  <a:pt x="41130" y="20640"/>
                </a:lnTo>
                <a:lnTo>
                  <a:pt x="39515" y="12605"/>
                </a:lnTo>
                <a:lnTo>
                  <a:pt x="35105" y="6044"/>
                </a:lnTo>
                <a:lnTo>
                  <a:pt x="28555" y="1621"/>
                </a:lnTo>
                <a:lnTo>
                  <a:pt x="2051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1" name="object 81"/>
          <p:cNvSpPr/>
          <p:nvPr/>
        </p:nvSpPr>
        <p:spPr>
          <a:xfrm>
            <a:off x="3647777" y="4441251"/>
            <a:ext cx="41275" cy="41275"/>
          </a:xfrm>
          <a:custGeom>
            <a:avLst/>
            <a:gdLst/>
            <a:ahLst/>
            <a:cxnLst/>
            <a:rect l="l" t="t" r="r" b="b"/>
            <a:pathLst>
              <a:path w="41275" h="41275">
                <a:moveTo>
                  <a:pt x="41130" y="20640"/>
                </a:moveTo>
                <a:lnTo>
                  <a:pt x="39515" y="12605"/>
                </a:lnTo>
                <a:lnTo>
                  <a:pt x="35105" y="6044"/>
                </a:lnTo>
                <a:lnTo>
                  <a:pt x="28555" y="1621"/>
                </a:lnTo>
                <a:lnTo>
                  <a:pt x="20516" y="0"/>
                </a:lnTo>
                <a:lnTo>
                  <a:pt x="12534" y="1621"/>
                </a:lnTo>
                <a:lnTo>
                  <a:pt x="6012" y="6044"/>
                </a:lnTo>
                <a:lnTo>
                  <a:pt x="1613" y="12605"/>
                </a:lnTo>
                <a:lnTo>
                  <a:pt x="0" y="20640"/>
                </a:lnTo>
                <a:lnTo>
                  <a:pt x="1613" y="28668"/>
                </a:lnTo>
                <a:lnTo>
                  <a:pt x="6012" y="35223"/>
                </a:lnTo>
                <a:lnTo>
                  <a:pt x="12534" y="39641"/>
                </a:lnTo>
                <a:lnTo>
                  <a:pt x="20516" y="41261"/>
                </a:lnTo>
                <a:lnTo>
                  <a:pt x="28555" y="39641"/>
                </a:lnTo>
                <a:lnTo>
                  <a:pt x="35105" y="35223"/>
                </a:lnTo>
                <a:lnTo>
                  <a:pt x="39515" y="28668"/>
                </a:lnTo>
                <a:lnTo>
                  <a:pt x="41130" y="2064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2" name="object 82"/>
          <p:cNvSpPr/>
          <p:nvPr/>
        </p:nvSpPr>
        <p:spPr>
          <a:xfrm>
            <a:off x="3688907" y="4461892"/>
            <a:ext cx="1029335" cy="550545"/>
          </a:xfrm>
          <a:custGeom>
            <a:avLst/>
            <a:gdLst/>
            <a:ahLst/>
            <a:cxnLst/>
            <a:rect l="l" t="t" r="r" b="b"/>
            <a:pathLst>
              <a:path w="1029335" h="550545">
                <a:moveTo>
                  <a:pt x="0" y="0"/>
                </a:moveTo>
                <a:lnTo>
                  <a:pt x="41323" y="29335"/>
                </a:lnTo>
                <a:lnTo>
                  <a:pt x="82622" y="56809"/>
                </a:lnTo>
                <a:lnTo>
                  <a:pt x="122619" y="83197"/>
                </a:lnTo>
                <a:lnTo>
                  <a:pt x="161403" y="108543"/>
                </a:lnTo>
                <a:lnTo>
                  <a:pt x="199060" y="132892"/>
                </a:lnTo>
                <a:lnTo>
                  <a:pt x="235677" y="156290"/>
                </a:lnTo>
                <a:lnTo>
                  <a:pt x="271341" y="178783"/>
                </a:lnTo>
                <a:lnTo>
                  <a:pt x="306140" y="200414"/>
                </a:lnTo>
                <a:lnTo>
                  <a:pt x="340160" y="221230"/>
                </a:lnTo>
                <a:lnTo>
                  <a:pt x="373488" y="241276"/>
                </a:lnTo>
                <a:lnTo>
                  <a:pt x="438416" y="279238"/>
                </a:lnTo>
                <a:lnTo>
                  <a:pt x="501621" y="314663"/>
                </a:lnTo>
                <a:lnTo>
                  <a:pt x="563798" y="347911"/>
                </a:lnTo>
                <a:lnTo>
                  <a:pt x="625645" y="379346"/>
                </a:lnTo>
                <a:lnTo>
                  <a:pt x="687855" y="409330"/>
                </a:lnTo>
                <a:lnTo>
                  <a:pt x="751127" y="438224"/>
                </a:lnTo>
                <a:lnTo>
                  <a:pt x="816154" y="466390"/>
                </a:lnTo>
                <a:lnTo>
                  <a:pt x="883635" y="494191"/>
                </a:lnTo>
                <a:lnTo>
                  <a:pt x="954263" y="521988"/>
                </a:lnTo>
                <a:lnTo>
                  <a:pt x="990976" y="535998"/>
                </a:lnTo>
                <a:lnTo>
                  <a:pt x="1028736" y="550144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83" name="object 83"/>
          <p:cNvSpPr/>
          <p:nvPr/>
        </p:nvSpPr>
        <p:spPr>
          <a:xfrm>
            <a:off x="3675165" y="4489393"/>
            <a:ext cx="0" cy="523240"/>
          </a:xfrm>
          <a:custGeom>
            <a:avLst/>
            <a:gdLst/>
            <a:ahLst/>
            <a:cxnLst/>
            <a:rect l="l" t="t" r="r" b="b"/>
            <a:pathLst>
              <a:path w="0" h="523239">
                <a:moveTo>
                  <a:pt x="0" y="0"/>
                </a:moveTo>
                <a:lnTo>
                  <a:pt x="0" y="522642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84" name="object 84"/>
          <p:cNvSpPr txBox="1"/>
          <p:nvPr/>
        </p:nvSpPr>
        <p:spPr>
          <a:xfrm>
            <a:off x="4747851" y="4806432"/>
            <a:ext cx="63500" cy="1727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050" i="1">
                <a:latin typeface="Times New Roman"/>
                <a:cs typeface="Times New Roman"/>
              </a:rPr>
              <a:t>t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85" name="object 85"/>
          <p:cNvSpPr txBox="1"/>
          <p:nvPr/>
        </p:nvSpPr>
        <p:spPr>
          <a:xfrm>
            <a:off x="2731344" y="3767036"/>
            <a:ext cx="284480" cy="2476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560"/>
              </a:lnSpc>
            </a:pPr>
            <a:r>
              <a:rPr dirty="0" sz="600" spc="5" i="1">
                <a:latin typeface="Times New Roman"/>
                <a:cs typeface="Times New Roman"/>
              </a:rPr>
              <a:t>відк</a:t>
            </a:r>
            <a:endParaRPr sz="600">
              <a:latin typeface="Times New Roman"/>
              <a:cs typeface="Times New Roman"/>
            </a:endParaRPr>
          </a:p>
          <a:p>
            <a:pPr marL="137160">
              <a:lnSpc>
                <a:spcPts val="1100"/>
              </a:lnSpc>
            </a:pPr>
            <a:r>
              <a:rPr dirty="0" sz="1050" spc="40" i="1">
                <a:latin typeface="Times New Roman"/>
                <a:cs typeface="Times New Roman"/>
              </a:rPr>
              <a:t>К</a:t>
            </a:r>
            <a:r>
              <a:rPr dirty="0" baseline="-27777" sz="900" spc="7">
                <a:latin typeface="Times New Roman"/>
                <a:cs typeface="Times New Roman"/>
              </a:rPr>
              <a:t>9</a:t>
            </a:r>
            <a:endParaRPr baseline="-27777" sz="900">
              <a:latin typeface="Times New Roman"/>
              <a:cs typeface="Times New Roman"/>
            </a:endParaRPr>
          </a:p>
        </p:txBody>
      </p:sp>
      <p:sp>
        <p:nvSpPr>
          <p:cNvPr id="86" name="object 86"/>
          <p:cNvSpPr/>
          <p:nvPr/>
        </p:nvSpPr>
        <p:spPr>
          <a:xfrm>
            <a:off x="3496902" y="4943273"/>
            <a:ext cx="0" cy="65405"/>
          </a:xfrm>
          <a:custGeom>
            <a:avLst/>
            <a:gdLst/>
            <a:ahLst/>
            <a:cxnLst/>
            <a:rect l="l" t="t" r="r" b="b"/>
            <a:pathLst>
              <a:path w="0" h="65404">
                <a:moveTo>
                  <a:pt x="0" y="0"/>
                </a:moveTo>
                <a:lnTo>
                  <a:pt x="0" y="6532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7" name="object 87"/>
          <p:cNvSpPr/>
          <p:nvPr/>
        </p:nvSpPr>
        <p:spPr>
          <a:xfrm>
            <a:off x="3935784" y="4943273"/>
            <a:ext cx="0" cy="65405"/>
          </a:xfrm>
          <a:custGeom>
            <a:avLst/>
            <a:gdLst/>
            <a:ahLst/>
            <a:cxnLst/>
            <a:rect l="l" t="t" r="r" b="b"/>
            <a:pathLst>
              <a:path w="0" h="65404">
                <a:moveTo>
                  <a:pt x="0" y="0"/>
                </a:moveTo>
                <a:lnTo>
                  <a:pt x="0" y="6532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8" name="object 88"/>
          <p:cNvSpPr/>
          <p:nvPr/>
        </p:nvSpPr>
        <p:spPr>
          <a:xfrm>
            <a:off x="4388409" y="4943273"/>
            <a:ext cx="0" cy="65405"/>
          </a:xfrm>
          <a:custGeom>
            <a:avLst/>
            <a:gdLst/>
            <a:ahLst/>
            <a:cxnLst/>
            <a:rect l="l" t="t" r="r" b="b"/>
            <a:pathLst>
              <a:path w="0" h="65404">
                <a:moveTo>
                  <a:pt x="0" y="0"/>
                </a:moveTo>
                <a:lnTo>
                  <a:pt x="0" y="6532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9" name="object 89"/>
          <p:cNvSpPr/>
          <p:nvPr/>
        </p:nvSpPr>
        <p:spPr>
          <a:xfrm>
            <a:off x="3044238" y="3884227"/>
            <a:ext cx="65405" cy="0"/>
          </a:xfrm>
          <a:custGeom>
            <a:avLst/>
            <a:gdLst/>
            <a:ahLst/>
            <a:cxnLst/>
            <a:rect l="l" t="t" r="r" b="b"/>
            <a:pathLst>
              <a:path w="65405" h="0">
                <a:moveTo>
                  <a:pt x="0" y="0"/>
                </a:moveTo>
                <a:lnTo>
                  <a:pt x="6515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0" name="object 90"/>
          <p:cNvSpPr/>
          <p:nvPr/>
        </p:nvSpPr>
        <p:spPr>
          <a:xfrm>
            <a:off x="3044238" y="4736964"/>
            <a:ext cx="65405" cy="0"/>
          </a:xfrm>
          <a:custGeom>
            <a:avLst/>
            <a:gdLst/>
            <a:ahLst/>
            <a:cxnLst/>
            <a:rect l="l" t="t" r="r" b="b"/>
            <a:pathLst>
              <a:path w="65405" h="0">
                <a:moveTo>
                  <a:pt x="0" y="0"/>
                </a:moveTo>
                <a:lnTo>
                  <a:pt x="6515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1" name="object 91"/>
          <p:cNvSpPr/>
          <p:nvPr/>
        </p:nvSpPr>
        <p:spPr>
          <a:xfrm>
            <a:off x="3044238" y="4173021"/>
            <a:ext cx="65405" cy="0"/>
          </a:xfrm>
          <a:custGeom>
            <a:avLst/>
            <a:gdLst/>
            <a:ahLst/>
            <a:cxnLst/>
            <a:rect l="l" t="t" r="r" b="b"/>
            <a:pathLst>
              <a:path w="65405" h="0">
                <a:moveTo>
                  <a:pt x="0" y="0"/>
                </a:moveTo>
                <a:lnTo>
                  <a:pt x="6515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2" name="object 92"/>
          <p:cNvSpPr txBox="1"/>
          <p:nvPr/>
        </p:nvSpPr>
        <p:spPr>
          <a:xfrm>
            <a:off x="3005479" y="5022454"/>
            <a:ext cx="93345" cy="1727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050" spc="5">
                <a:latin typeface="Times New Roman"/>
                <a:cs typeface="Times New Roman"/>
              </a:rPr>
              <a:t>0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93" name="object 93"/>
          <p:cNvSpPr txBox="1"/>
          <p:nvPr/>
        </p:nvSpPr>
        <p:spPr>
          <a:xfrm>
            <a:off x="3373392" y="5008978"/>
            <a:ext cx="671195" cy="1949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050" spc="-10">
                <a:latin typeface="Times New Roman"/>
                <a:cs typeface="Times New Roman"/>
              </a:rPr>
              <a:t>0,1  </a:t>
            </a:r>
            <a:r>
              <a:rPr dirty="0" sz="1050" spc="5" i="1">
                <a:latin typeface="Times New Roman"/>
                <a:cs typeface="Times New Roman"/>
              </a:rPr>
              <a:t>t</a:t>
            </a:r>
            <a:r>
              <a:rPr dirty="0" baseline="-23148" sz="900" spc="7" i="1">
                <a:latin typeface="Times New Roman"/>
                <a:cs typeface="Times New Roman"/>
              </a:rPr>
              <a:t>пр     </a:t>
            </a:r>
            <a:r>
              <a:rPr dirty="0" sz="1050" spc="-5">
                <a:latin typeface="Times New Roman"/>
                <a:cs typeface="Times New Roman"/>
              </a:rPr>
              <a:t>0,</a:t>
            </a:r>
            <a:r>
              <a:rPr dirty="0" sz="1050" spc="-80">
                <a:latin typeface="Times New Roman"/>
                <a:cs typeface="Times New Roman"/>
              </a:rPr>
              <a:t> </a:t>
            </a:r>
            <a:r>
              <a:rPr dirty="0" sz="1050" spc="5">
                <a:latin typeface="Times New Roman"/>
                <a:cs typeface="Times New Roman"/>
              </a:rPr>
              <a:t>2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94" name="object 94"/>
          <p:cNvSpPr txBox="1"/>
          <p:nvPr/>
        </p:nvSpPr>
        <p:spPr>
          <a:xfrm>
            <a:off x="4275633" y="4995240"/>
            <a:ext cx="565785" cy="1727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371475" algn="l"/>
              </a:tabLst>
            </a:pPr>
            <a:r>
              <a:rPr dirty="0" sz="1050" spc="-15">
                <a:latin typeface="Times New Roman"/>
                <a:cs typeface="Times New Roman"/>
              </a:rPr>
              <a:t>0</a:t>
            </a:r>
            <a:r>
              <a:rPr dirty="0" sz="1050" spc="65">
                <a:latin typeface="Times New Roman"/>
                <a:cs typeface="Times New Roman"/>
              </a:rPr>
              <a:t>,</a:t>
            </a:r>
            <a:r>
              <a:rPr dirty="0" sz="1050" spc="5">
                <a:latin typeface="Times New Roman"/>
                <a:cs typeface="Times New Roman"/>
              </a:rPr>
              <a:t>3</a:t>
            </a:r>
            <a:r>
              <a:rPr dirty="0" sz="1050">
                <a:latin typeface="Times New Roman"/>
                <a:cs typeface="Times New Roman"/>
              </a:rPr>
              <a:t>	</a:t>
            </a:r>
            <a:r>
              <a:rPr dirty="0" baseline="2645" sz="1575" spc="-7" i="1">
                <a:latin typeface="Times New Roman"/>
                <a:cs typeface="Times New Roman"/>
              </a:rPr>
              <a:t>сек</a:t>
            </a:r>
            <a:endParaRPr baseline="2645" sz="1575">
              <a:latin typeface="Times New Roman"/>
              <a:cs typeface="Times New Roman"/>
            </a:endParaRPr>
          </a:p>
        </p:txBody>
      </p:sp>
      <p:sp>
        <p:nvSpPr>
          <p:cNvPr id="95" name="object 95"/>
          <p:cNvSpPr txBox="1"/>
          <p:nvPr/>
        </p:nvSpPr>
        <p:spPr>
          <a:xfrm>
            <a:off x="2776285" y="4908741"/>
            <a:ext cx="271780" cy="1727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050" spc="-15">
                <a:latin typeface="Times New Roman"/>
                <a:cs typeface="Times New Roman"/>
              </a:rPr>
              <a:t>0</a:t>
            </a:r>
            <a:r>
              <a:rPr dirty="0" sz="1050" spc="85">
                <a:latin typeface="Times New Roman"/>
                <a:cs typeface="Times New Roman"/>
              </a:rPr>
              <a:t>,</a:t>
            </a:r>
            <a:r>
              <a:rPr dirty="0" sz="1050" spc="5">
                <a:latin typeface="Times New Roman"/>
                <a:cs typeface="Times New Roman"/>
              </a:rPr>
              <a:t>60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96" name="object 96"/>
          <p:cNvSpPr txBox="1"/>
          <p:nvPr/>
        </p:nvSpPr>
        <p:spPr>
          <a:xfrm>
            <a:off x="2776285" y="4087157"/>
            <a:ext cx="918210" cy="72707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4290">
              <a:lnSpc>
                <a:spcPct val="100000"/>
              </a:lnSpc>
            </a:pPr>
            <a:r>
              <a:rPr dirty="0" sz="1050" spc="-95">
                <a:latin typeface="Times New Roman"/>
                <a:cs typeface="Times New Roman"/>
              </a:rPr>
              <a:t>1</a:t>
            </a:r>
            <a:r>
              <a:rPr dirty="0" sz="1050">
                <a:latin typeface="Times New Roman"/>
                <a:cs typeface="Times New Roman"/>
              </a:rPr>
              <a:t>,</a:t>
            </a:r>
            <a:r>
              <a:rPr dirty="0" sz="1050" spc="-160">
                <a:latin typeface="Times New Roman"/>
                <a:cs typeface="Times New Roman"/>
              </a:rPr>
              <a:t> </a:t>
            </a:r>
            <a:r>
              <a:rPr dirty="0" sz="1050" spc="5">
                <a:latin typeface="Times New Roman"/>
                <a:cs typeface="Times New Roman"/>
              </a:rPr>
              <a:t>25</a:t>
            </a:r>
            <a:endParaRPr sz="10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800">
              <a:latin typeface="Times New Roman"/>
              <a:cs typeface="Times New Roman"/>
            </a:endParaRPr>
          </a:p>
          <a:p>
            <a:pPr marL="13970">
              <a:lnSpc>
                <a:spcPct val="100000"/>
              </a:lnSpc>
              <a:tabLst>
                <a:tab pos="904875" algn="l"/>
              </a:tabLst>
            </a:pPr>
            <a:r>
              <a:rPr dirty="0" sz="1050">
                <a:latin typeface="Times New Roman"/>
                <a:cs typeface="Times New Roman"/>
              </a:rPr>
              <a:t>1,00</a:t>
            </a:r>
            <a:r>
              <a:rPr dirty="0" sz="1050" spc="95">
                <a:latin typeface="Times New Roman"/>
                <a:cs typeface="Times New Roman"/>
              </a:rPr>
              <a:t> </a:t>
            </a:r>
            <a:r>
              <a:rPr dirty="0" sz="1050" u="dash">
                <a:latin typeface="Times New Roman"/>
                <a:cs typeface="Times New Roman"/>
              </a:rPr>
              <a:t> </a:t>
            </a:r>
            <a:r>
              <a:rPr dirty="0" sz="1050" u="dash">
                <a:latin typeface="Times New Roman"/>
                <a:cs typeface="Times New Roman"/>
              </a:rPr>
              <a:t>	</a:t>
            </a:r>
            <a:endParaRPr sz="10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7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1050" spc="20">
                <a:latin typeface="Times New Roman"/>
                <a:cs typeface="Times New Roman"/>
              </a:rPr>
              <a:t>0,75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97" name="object 97"/>
          <p:cNvSpPr txBox="1"/>
          <p:nvPr/>
        </p:nvSpPr>
        <p:spPr>
          <a:xfrm>
            <a:off x="1064894" y="5235320"/>
            <a:ext cx="5979160" cy="40957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 marR="5080" indent="457834">
              <a:lnSpc>
                <a:spcPts val="1580"/>
              </a:lnSpc>
              <a:tabLst>
                <a:tab pos="2347595" algn="l"/>
                <a:tab pos="5277485" algn="l"/>
              </a:tabLst>
            </a:pPr>
            <a:r>
              <a:rPr dirty="0" sz="1400" spc="-40">
                <a:latin typeface="Times New Roman"/>
                <a:cs typeface="Times New Roman"/>
              </a:rPr>
              <a:t>В</a:t>
            </a:r>
            <a:r>
              <a:rPr dirty="0" sz="1400" spc="-5">
                <a:latin typeface="Times New Roman"/>
                <a:cs typeface="Times New Roman"/>
              </a:rPr>
              <a:t>п</a:t>
            </a:r>
            <a:r>
              <a:rPr dirty="0" sz="1400" spc="-30">
                <a:latin typeface="Times New Roman"/>
                <a:cs typeface="Times New Roman"/>
              </a:rPr>
              <a:t>л</a:t>
            </a:r>
            <a:r>
              <a:rPr dirty="0" sz="1400" spc="-5">
                <a:latin typeface="Times New Roman"/>
                <a:cs typeface="Times New Roman"/>
              </a:rPr>
              <a:t>и</a:t>
            </a:r>
            <a:r>
              <a:rPr dirty="0" sz="1400" spc="10">
                <a:latin typeface="Times New Roman"/>
                <a:cs typeface="Times New Roman"/>
              </a:rPr>
              <a:t>в</a:t>
            </a:r>
            <a:r>
              <a:rPr dirty="0" sz="1400">
                <a:latin typeface="Times New Roman"/>
                <a:cs typeface="Times New Roman"/>
              </a:rPr>
              <a:t>  </a:t>
            </a:r>
            <a:r>
              <a:rPr dirty="0" sz="1400" spc="-65">
                <a:latin typeface="Times New Roman"/>
                <a:cs typeface="Times New Roman"/>
              </a:rPr>
              <a:t> </a:t>
            </a:r>
            <a:r>
              <a:rPr dirty="0" sz="1400" spc="-15">
                <a:latin typeface="Times New Roman"/>
                <a:cs typeface="Times New Roman"/>
              </a:rPr>
              <a:t>т</a:t>
            </a:r>
            <a:r>
              <a:rPr dirty="0" sz="1400" spc="40">
                <a:latin typeface="Times New Roman"/>
                <a:cs typeface="Times New Roman"/>
              </a:rPr>
              <a:t>р</a:t>
            </a:r>
            <a:r>
              <a:rPr dirty="0" sz="1400" spc="-5">
                <a:latin typeface="Times New Roman"/>
                <a:cs typeface="Times New Roman"/>
              </a:rPr>
              <a:t>и</a:t>
            </a:r>
            <a:r>
              <a:rPr dirty="0" sz="1400" spc="10">
                <a:latin typeface="Times New Roman"/>
                <a:cs typeface="Times New Roman"/>
              </a:rPr>
              <a:t>в</a:t>
            </a:r>
            <a:r>
              <a:rPr dirty="0" sz="1400" spc="-25">
                <a:latin typeface="Times New Roman"/>
                <a:cs typeface="Times New Roman"/>
              </a:rPr>
              <a:t>а</a:t>
            </a:r>
            <a:r>
              <a:rPr dirty="0" sz="1400" spc="-30">
                <a:latin typeface="Times New Roman"/>
                <a:cs typeface="Times New Roman"/>
              </a:rPr>
              <a:t>л</a:t>
            </a:r>
            <a:r>
              <a:rPr dirty="0" sz="1400" spc="40">
                <a:latin typeface="Times New Roman"/>
                <a:cs typeface="Times New Roman"/>
              </a:rPr>
              <a:t>о</a:t>
            </a:r>
            <a:r>
              <a:rPr dirty="0" sz="1400" spc="50">
                <a:latin typeface="Times New Roman"/>
                <a:cs typeface="Times New Roman"/>
              </a:rPr>
              <a:t>с</a:t>
            </a:r>
            <a:r>
              <a:rPr dirty="0" sz="1400" spc="-15">
                <a:latin typeface="Times New Roman"/>
                <a:cs typeface="Times New Roman"/>
              </a:rPr>
              <a:t>т</a:t>
            </a:r>
            <a:r>
              <a:rPr dirty="0" sz="1400" spc="5">
                <a:latin typeface="Times New Roman"/>
                <a:cs typeface="Times New Roman"/>
              </a:rPr>
              <a:t>і</a:t>
            </a:r>
            <a:r>
              <a:rPr dirty="0" sz="1400">
                <a:latin typeface="Times New Roman"/>
                <a:cs typeface="Times New Roman"/>
              </a:rPr>
              <a:t>  </a:t>
            </a:r>
            <a:r>
              <a:rPr dirty="0" sz="1400" spc="-160">
                <a:latin typeface="Times New Roman"/>
                <a:cs typeface="Times New Roman"/>
              </a:rPr>
              <a:t> </a:t>
            </a:r>
            <a:r>
              <a:rPr dirty="0" sz="1400" spc="30">
                <a:latin typeface="Times New Roman"/>
                <a:cs typeface="Times New Roman"/>
              </a:rPr>
              <a:t>К</a:t>
            </a:r>
            <a:r>
              <a:rPr dirty="0" sz="1400" spc="10">
                <a:latin typeface="Times New Roman"/>
                <a:cs typeface="Times New Roman"/>
              </a:rPr>
              <a:t>З</a:t>
            </a:r>
            <a:r>
              <a:rPr dirty="0" sz="1400">
                <a:latin typeface="Times New Roman"/>
                <a:cs typeface="Times New Roman"/>
              </a:rPr>
              <a:t>	</a:t>
            </a:r>
            <a:r>
              <a:rPr dirty="0" sz="1400" spc="-5">
                <a:latin typeface="Times New Roman"/>
                <a:cs typeface="Times New Roman"/>
              </a:rPr>
              <a:t>н</a:t>
            </a:r>
            <a:r>
              <a:rPr dirty="0" sz="1400" spc="10">
                <a:latin typeface="Times New Roman"/>
                <a:cs typeface="Times New Roman"/>
              </a:rPr>
              <a:t>а</a:t>
            </a:r>
            <a:r>
              <a:rPr dirty="0" sz="1400">
                <a:latin typeface="Times New Roman"/>
                <a:cs typeface="Times New Roman"/>
              </a:rPr>
              <a:t>  </a:t>
            </a:r>
            <a:r>
              <a:rPr dirty="0" sz="1400" spc="-114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к</a:t>
            </a:r>
            <a:r>
              <a:rPr dirty="0" sz="1400" spc="40">
                <a:latin typeface="Times New Roman"/>
                <a:cs typeface="Times New Roman"/>
              </a:rPr>
              <a:t>о</a:t>
            </a:r>
            <a:r>
              <a:rPr dirty="0" sz="1400" spc="-25">
                <a:latin typeface="Times New Roman"/>
                <a:cs typeface="Times New Roman"/>
              </a:rPr>
              <a:t>е</a:t>
            </a:r>
            <a:r>
              <a:rPr dirty="0" sz="1400" spc="55">
                <a:latin typeface="Times New Roman"/>
                <a:cs typeface="Times New Roman"/>
              </a:rPr>
              <a:t>ф</a:t>
            </a:r>
            <a:r>
              <a:rPr dirty="0" sz="1400" spc="-95">
                <a:latin typeface="Times New Roman"/>
                <a:cs typeface="Times New Roman"/>
              </a:rPr>
              <a:t>і</a:t>
            </a:r>
            <a:r>
              <a:rPr dirty="0" sz="1400" spc="70">
                <a:latin typeface="Times New Roman"/>
                <a:cs typeface="Times New Roman"/>
              </a:rPr>
              <a:t>ц</a:t>
            </a:r>
            <a:r>
              <a:rPr dirty="0" sz="1400" spc="-95">
                <a:latin typeface="Times New Roman"/>
                <a:cs typeface="Times New Roman"/>
              </a:rPr>
              <a:t>і</a:t>
            </a:r>
            <a:r>
              <a:rPr dirty="0" sz="1400" spc="-5">
                <a:latin typeface="Times New Roman"/>
                <a:cs typeface="Times New Roman"/>
              </a:rPr>
              <a:t>є</a:t>
            </a:r>
            <a:r>
              <a:rPr dirty="0" sz="1400" spc="-5">
                <a:latin typeface="Times New Roman"/>
                <a:cs typeface="Times New Roman"/>
              </a:rPr>
              <a:t>н</a:t>
            </a:r>
            <a:r>
              <a:rPr dirty="0" sz="1400" spc="60">
                <a:latin typeface="Times New Roman"/>
                <a:cs typeface="Times New Roman"/>
              </a:rPr>
              <a:t>т</a:t>
            </a:r>
            <a:r>
              <a:rPr dirty="0" sz="1400" spc="10">
                <a:latin typeface="Times New Roman"/>
                <a:cs typeface="Times New Roman"/>
              </a:rPr>
              <a:t>у</a:t>
            </a:r>
            <a:r>
              <a:rPr dirty="0" sz="1400">
                <a:latin typeface="Times New Roman"/>
                <a:cs typeface="Times New Roman"/>
              </a:rPr>
              <a:t>  </a:t>
            </a:r>
            <a:r>
              <a:rPr dirty="0" sz="1400" spc="-114">
                <a:latin typeface="Times New Roman"/>
                <a:cs typeface="Times New Roman"/>
              </a:rPr>
              <a:t> </a:t>
            </a:r>
            <a:r>
              <a:rPr dirty="0" sz="1400" spc="40">
                <a:latin typeface="Times New Roman"/>
                <a:cs typeface="Times New Roman"/>
              </a:rPr>
              <a:t>з</a:t>
            </a:r>
            <a:r>
              <a:rPr dirty="0" sz="1400" spc="-25">
                <a:latin typeface="Times New Roman"/>
                <a:cs typeface="Times New Roman"/>
              </a:rPr>
              <a:t>а</a:t>
            </a:r>
            <a:r>
              <a:rPr dirty="0" sz="1400" spc="-5">
                <a:latin typeface="Times New Roman"/>
                <a:cs typeface="Times New Roman"/>
              </a:rPr>
              <a:t>п</a:t>
            </a:r>
            <a:r>
              <a:rPr dirty="0" sz="1400" spc="-25">
                <a:latin typeface="Times New Roman"/>
                <a:cs typeface="Times New Roman"/>
              </a:rPr>
              <a:t>а</a:t>
            </a:r>
            <a:r>
              <a:rPr dirty="0" sz="1400" spc="50">
                <a:latin typeface="Times New Roman"/>
                <a:cs typeface="Times New Roman"/>
              </a:rPr>
              <a:t>с</a:t>
            </a:r>
            <a:r>
              <a:rPr dirty="0" sz="1400" spc="10">
                <a:latin typeface="Times New Roman"/>
                <a:cs typeface="Times New Roman"/>
              </a:rPr>
              <a:t>у</a:t>
            </a:r>
            <a:r>
              <a:rPr dirty="0" sz="1400">
                <a:latin typeface="Times New Roman"/>
                <a:cs typeface="Times New Roman"/>
              </a:rPr>
              <a:t>  </a:t>
            </a:r>
            <a:r>
              <a:rPr dirty="0" sz="1400" spc="-114">
                <a:latin typeface="Times New Roman"/>
                <a:cs typeface="Times New Roman"/>
              </a:rPr>
              <a:t> </a:t>
            </a:r>
            <a:r>
              <a:rPr dirty="0" sz="1400" spc="25">
                <a:latin typeface="Times New Roman"/>
                <a:cs typeface="Times New Roman"/>
              </a:rPr>
              <a:t>д</a:t>
            </a:r>
            <a:r>
              <a:rPr dirty="0" sz="1400" spc="-5">
                <a:latin typeface="Times New Roman"/>
                <a:cs typeface="Times New Roman"/>
              </a:rPr>
              <a:t>ин</a:t>
            </a:r>
            <a:r>
              <a:rPr dirty="0" sz="1400" spc="-25">
                <a:latin typeface="Times New Roman"/>
                <a:cs typeface="Times New Roman"/>
              </a:rPr>
              <a:t>а</a:t>
            </a:r>
            <a:r>
              <a:rPr dirty="0" sz="1400" spc="80">
                <a:latin typeface="Times New Roman"/>
                <a:cs typeface="Times New Roman"/>
              </a:rPr>
              <a:t>м</a:t>
            </a:r>
            <a:r>
              <a:rPr dirty="0" sz="1400" spc="-95">
                <a:latin typeface="Times New Roman"/>
                <a:cs typeface="Times New Roman"/>
              </a:rPr>
              <a:t>і</a:t>
            </a:r>
            <a:r>
              <a:rPr dirty="0" sz="1400" spc="40">
                <a:latin typeface="Times New Roman"/>
                <a:cs typeface="Times New Roman"/>
              </a:rPr>
              <a:t>ч</a:t>
            </a:r>
            <a:r>
              <a:rPr dirty="0" sz="1400" spc="-5">
                <a:latin typeface="Times New Roman"/>
                <a:cs typeface="Times New Roman"/>
              </a:rPr>
              <a:t>н</a:t>
            </a:r>
            <a:r>
              <a:rPr dirty="0" sz="1400" spc="40">
                <a:latin typeface="Times New Roman"/>
                <a:cs typeface="Times New Roman"/>
              </a:rPr>
              <a:t>о</a:t>
            </a:r>
            <a:r>
              <a:rPr dirty="0" sz="1400" spc="5">
                <a:latin typeface="Times New Roman"/>
                <a:cs typeface="Times New Roman"/>
              </a:rPr>
              <a:t>ї</a:t>
            </a:r>
            <a:r>
              <a:rPr dirty="0" sz="1400">
                <a:latin typeface="Times New Roman"/>
                <a:cs typeface="Times New Roman"/>
              </a:rPr>
              <a:t>	</a:t>
            </a:r>
            <a:r>
              <a:rPr dirty="0" sz="1400" spc="50">
                <a:latin typeface="Times New Roman"/>
                <a:cs typeface="Times New Roman"/>
              </a:rPr>
              <a:t>с</a:t>
            </a:r>
            <a:r>
              <a:rPr dirty="0" sz="1400" spc="-15">
                <a:latin typeface="Times New Roman"/>
                <a:cs typeface="Times New Roman"/>
              </a:rPr>
              <a:t>т</a:t>
            </a:r>
            <a:r>
              <a:rPr dirty="0" sz="1400" spc="-95">
                <a:latin typeface="Times New Roman"/>
                <a:cs typeface="Times New Roman"/>
              </a:rPr>
              <a:t>і</a:t>
            </a:r>
            <a:r>
              <a:rPr dirty="0" sz="1400" spc="-5">
                <a:latin typeface="Times New Roman"/>
                <a:cs typeface="Times New Roman"/>
              </a:rPr>
              <a:t>й</a:t>
            </a:r>
            <a:r>
              <a:rPr dirty="0" sz="1400" spc="-10">
                <a:latin typeface="Times New Roman"/>
                <a:cs typeface="Times New Roman"/>
              </a:rPr>
              <a:t>к</a:t>
            </a:r>
            <a:r>
              <a:rPr dirty="0" sz="1400" spc="40">
                <a:latin typeface="Times New Roman"/>
                <a:cs typeface="Times New Roman"/>
              </a:rPr>
              <a:t>о</a:t>
            </a:r>
            <a:r>
              <a:rPr dirty="0" sz="1400" spc="50">
                <a:latin typeface="Times New Roman"/>
                <a:cs typeface="Times New Roman"/>
              </a:rPr>
              <a:t>с</a:t>
            </a:r>
            <a:r>
              <a:rPr dirty="0" sz="1400" spc="-15">
                <a:latin typeface="Times New Roman"/>
                <a:cs typeface="Times New Roman"/>
              </a:rPr>
              <a:t>т</a:t>
            </a:r>
            <a:r>
              <a:rPr dirty="0" sz="1400" spc="5">
                <a:latin typeface="Times New Roman"/>
                <a:cs typeface="Times New Roman"/>
              </a:rPr>
              <a:t>і  </a:t>
            </a:r>
            <a:r>
              <a:rPr dirty="0" sz="1400" spc="-5">
                <a:latin typeface="Times New Roman"/>
                <a:cs typeface="Times New Roman"/>
              </a:rPr>
              <a:t>(пунктирна </a:t>
            </a:r>
            <a:r>
              <a:rPr dirty="0" sz="1400" spc="-10">
                <a:latin typeface="Times New Roman"/>
                <a:cs typeface="Times New Roman"/>
              </a:rPr>
              <a:t>лінія відповідає </a:t>
            </a:r>
            <a:r>
              <a:rPr dirty="0" sz="1400">
                <a:latin typeface="Times New Roman"/>
                <a:cs typeface="Times New Roman"/>
              </a:rPr>
              <a:t>випадкам </a:t>
            </a:r>
            <a:r>
              <a:rPr dirty="0" sz="1400" spc="-10">
                <a:latin typeface="Times New Roman"/>
                <a:cs typeface="Times New Roman"/>
              </a:rPr>
              <a:t>порушення</a:t>
            </a:r>
            <a:r>
              <a:rPr dirty="0" sz="1400" spc="21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стійкості)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98" name="object 98"/>
          <p:cNvSpPr/>
          <p:nvPr/>
        </p:nvSpPr>
        <p:spPr>
          <a:xfrm>
            <a:off x="32384" y="38100"/>
            <a:ext cx="1028700" cy="1143000"/>
          </a:xfrm>
          <a:custGeom>
            <a:avLst/>
            <a:gdLst/>
            <a:ahLst/>
            <a:cxnLst/>
            <a:rect l="l" t="t" r="r" b="b"/>
            <a:pathLst>
              <a:path w="1028700" h="1143000">
                <a:moveTo>
                  <a:pt x="0" y="1143000"/>
                </a:moveTo>
                <a:lnTo>
                  <a:pt x="1028700" y="1143000"/>
                </a:lnTo>
                <a:lnTo>
                  <a:pt x="1028700" y="0"/>
                </a:lnTo>
                <a:lnTo>
                  <a:pt x="0" y="0"/>
                </a:lnTo>
                <a:lnTo>
                  <a:pt x="0" y="1143000"/>
                </a:lnTo>
                <a:close/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9" name="object 99"/>
          <p:cNvSpPr txBox="1"/>
          <p:nvPr/>
        </p:nvSpPr>
        <p:spPr>
          <a:xfrm>
            <a:off x="282892" y="1016"/>
            <a:ext cx="521334" cy="119697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7800">
                <a:latin typeface="Times New Roman"/>
                <a:cs typeface="Times New Roman"/>
              </a:rPr>
              <a:t>9</a:t>
            </a:r>
            <a:endParaRPr sz="7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89380" y="709294"/>
            <a:ext cx="5302885" cy="42608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824355" marR="5080" indent="-1812289">
              <a:lnSpc>
                <a:spcPts val="1650"/>
              </a:lnSpc>
            </a:pPr>
            <a:r>
              <a:rPr dirty="0" sz="1400" spc="5" b="1">
                <a:latin typeface="Times New Roman"/>
                <a:cs typeface="Times New Roman"/>
              </a:rPr>
              <a:t>Визначення </a:t>
            </a:r>
            <a:r>
              <a:rPr dirty="0" sz="1400" b="1">
                <a:latin typeface="Times New Roman"/>
                <a:cs typeface="Times New Roman"/>
              </a:rPr>
              <a:t>граничного </a:t>
            </a:r>
            <a:r>
              <a:rPr dirty="0" sz="1400" spc="15" b="1">
                <a:latin typeface="Times New Roman"/>
                <a:cs typeface="Times New Roman"/>
              </a:rPr>
              <a:t>часу </a:t>
            </a:r>
            <a:r>
              <a:rPr dirty="0" sz="1400" b="1">
                <a:latin typeface="Times New Roman"/>
                <a:cs typeface="Times New Roman"/>
              </a:rPr>
              <a:t>відключення </a:t>
            </a:r>
            <a:r>
              <a:rPr dirty="0" sz="1400" spc="-5" b="1">
                <a:latin typeface="Times New Roman"/>
                <a:cs typeface="Times New Roman"/>
              </a:rPr>
              <a:t>двофазного</a:t>
            </a:r>
            <a:r>
              <a:rPr dirty="0" sz="1400" spc="-225" b="1">
                <a:latin typeface="Times New Roman"/>
                <a:cs typeface="Times New Roman"/>
              </a:rPr>
              <a:t> </a:t>
            </a:r>
            <a:r>
              <a:rPr dirty="0" sz="1400" spc="-10" b="1">
                <a:latin typeface="Times New Roman"/>
                <a:cs typeface="Times New Roman"/>
              </a:rPr>
              <a:t>короткого  </a:t>
            </a:r>
            <a:r>
              <a:rPr dirty="0" sz="1400" spc="5" b="1">
                <a:latin typeface="Times New Roman"/>
                <a:cs typeface="Times New Roman"/>
              </a:rPr>
              <a:t>замикання </a:t>
            </a:r>
            <a:r>
              <a:rPr dirty="0" sz="1400" spc="10" b="1">
                <a:latin typeface="Times New Roman"/>
                <a:cs typeface="Times New Roman"/>
              </a:rPr>
              <a:t>на</a:t>
            </a:r>
            <a:r>
              <a:rPr dirty="0" sz="1400" spc="-150" b="1">
                <a:latin typeface="Times New Roman"/>
                <a:cs typeface="Times New Roman"/>
              </a:rPr>
              <a:t> </a:t>
            </a:r>
            <a:r>
              <a:rPr dirty="0" sz="1400" b="1">
                <a:latin typeface="Times New Roman"/>
                <a:cs typeface="Times New Roman"/>
              </a:rPr>
              <a:t>землю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001593" y="2506654"/>
            <a:ext cx="312420" cy="0"/>
          </a:xfrm>
          <a:custGeom>
            <a:avLst/>
            <a:gdLst/>
            <a:ahLst/>
            <a:cxnLst/>
            <a:rect l="l" t="t" r="r" b="b"/>
            <a:pathLst>
              <a:path w="312420" h="0">
                <a:moveTo>
                  <a:pt x="312269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3001593" y="2421327"/>
            <a:ext cx="0" cy="256540"/>
          </a:xfrm>
          <a:custGeom>
            <a:avLst/>
            <a:gdLst/>
            <a:ahLst/>
            <a:cxnLst/>
            <a:rect l="l" t="t" r="r" b="b"/>
            <a:pathLst>
              <a:path w="0" h="256539">
                <a:moveTo>
                  <a:pt x="0" y="0"/>
                </a:moveTo>
                <a:lnTo>
                  <a:pt x="0" y="255969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3001593" y="2335999"/>
            <a:ext cx="0" cy="119380"/>
          </a:xfrm>
          <a:custGeom>
            <a:avLst/>
            <a:gdLst/>
            <a:ahLst/>
            <a:cxnLst/>
            <a:rect l="l" t="t" r="r" b="b"/>
            <a:pathLst>
              <a:path w="0" h="119380">
                <a:moveTo>
                  <a:pt x="0" y="0"/>
                </a:moveTo>
                <a:lnTo>
                  <a:pt x="0" y="119119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2688293" y="2506654"/>
            <a:ext cx="313690" cy="0"/>
          </a:xfrm>
          <a:custGeom>
            <a:avLst/>
            <a:gdLst/>
            <a:ahLst/>
            <a:cxnLst/>
            <a:rect l="l" t="t" r="r" b="b"/>
            <a:pathLst>
              <a:path w="313689" h="0">
                <a:moveTo>
                  <a:pt x="31330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2272283" y="2335999"/>
            <a:ext cx="416559" cy="341630"/>
          </a:xfrm>
          <a:custGeom>
            <a:avLst/>
            <a:gdLst/>
            <a:ahLst/>
            <a:cxnLst/>
            <a:rect l="l" t="t" r="r" b="b"/>
            <a:pathLst>
              <a:path w="416560" h="341630">
                <a:moveTo>
                  <a:pt x="416010" y="170654"/>
                </a:moveTo>
                <a:lnTo>
                  <a:pt x="406668" y="119961"/>
                </a:lnTo>
                <a:lnTo>
                  <a:pt x="380737" y="75186"/>
                </a:lnTo>
                <a:lnTo>
                  <a:pt x="340278" y="38868"/>
                </a:lnTo>
                <a:lnTo>
                  <a:pt x="289446" y="13521"/>
                </a:lnTo>
                <a:lnTo>
                  <a:pt x="250018" y="3380"/>
                </a:lnTo>
                <a:lnTo>
                  <a:pt x="207481" y="0"/>
                </a:lnTo>
                <a:lnTo>
                  <a:pt x="186736" y="854"/>
                </a:lnTo>
                <a:lnTo>
                  <a:pt x="146277" y="7602"/>
                </a:lnTo>
                <a:lnTo>
                  <a:pt x="108930" y="20282"/>
                </a:lnTo>
                <a:lnTo>
                  <a:pt x="60170" y="49851"/>
                </a:lnTo>
                <a:lnTo>
                  <a:pt x="24897" y="89549"/>
                </a:lnTo>
                <a:lnTo>
                  <a:pt x="4149" y="136008"/>
                </a:lnTo>
                <a:lnTo>
                  <a:pt x="0" y="170654"/>
                </a:lnTo>
                <a:lnTo>
                  <a:pt x="1037" y="188386"/>
                </a:lnTo>
                <a:lnTo>
                  <a:pt x="15560" y="237383"/>
                </a:lnTo>
                <a:lnTo>
                  <a:pt x="46684" y="279620"/>
                </a:lnTo>
                <a:lnTo>
                  <a:pt x="91293" y="312570"/>
                </a:lnTo>
                <a:lnTo>
                  <a:pt x="126566" y="327775"/>
                </a:lnTo>
                <a:lnTo>
                  <a:pt x="165991" y="337916"/>
                </a:lnTo>
                <a:lnTo>
                  <a:pt x="207481" y="341297"/>
                </a:lnTo>
                <a:lnTo>
                  <a:pt x="229273" y="340455"/>
                </a:lnTo>
                <a:lnTo>
                  <a:pt x="269732" y="333694"/>
                </a:lnTo>
                <a:lnTo>
                  <a:pt x="307082" y="321015"/>
                </a:lnTo>
                <a:lnTo>
                  <a:pt x="354805" y="291457"/>
                </a:lnTo>
                <a:lnTo>
                  <a:pt x="391109" y="251747"/>
                </a:lnTo>
                <a:lnTo>
                  <a:pt x="411855" y="205288"/>
                </a:lnTo>
                <a:lnTo>
                  <a:pt x="416010" y="170654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2980848" y="2489752"/>
            <a:ext cx="41910" cy="34290"/>
          </a:xfrm>
          <a:custGeom>
            <a:avLst/>
            <a:gdLst/>
            <a:ahLst/>
            <a:cxnLst/>
            <a:rect l="l" t="t" r="r" b="b"/>
            <a:pathLst>
              <a:path w="41910" h="34289">
                <a:moveTo>
                  <a:pt x="20745" y="0"/>
                </a:moveTo>
                <a:lnTo>
                  <a:pt x="12450" y="842"/>
                </a:lnTo>
                <a:lnTo>
                  <a:pt x="5186" y="5064"/>
                </a:lnTo>
                <a:lnTo>
                  <a:pt x="1046" y="10141"/>
                </a:lnTo>
                <a:lnTo>
                  <a:pt x="0" y="16901"/>
                </a:lnTo>
                <a:lnTo>
                  <a:pt x="1046" y="23650"/>
                </a:lnTo>
                <a:lnTo>
                  <a:pt x="5186" y="28727"/>
                </a:lnTo>
                <a:lnTo>
                  <a:pt x="12450" y="32949"/>
                </a:lnTo>
                <a:lnTo>
                  <a:pt x="20745" y="33791"/>
                </a:lnTo>
                <a:lnTo>
                  <a:pt x="28009" y="32949"/>
                </a:lnTo>
                <a:lnTo>
                  <a:pt x="35272" y="28727"/>
                </a:lnTo>
                <a:lnTo>
                  <a:pt x="39427" y="23650"/>
                </a:lnTo>
                <a:lnTo>
                  <a:pt x="41505" y="16901"/>
                </a:lnTo>
                <a:lnTo>
                  <a:pt x="39427" y="10141"/>
                </a:lnTo>
                <a:lnTo>
                  <a:pt x="35272" y="5064"/>
                </a:lnTo>
                <a:lnTo>
                  <a:pt x="28009" y="842"/>
                </a:lnTo>
                <a:lnTo>
                  <a:pt x="2074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2980848" y="2489752"/>
            <a:ext cx="41910" cy="34290"/>
          </a:xfrm>
          <a:custGeom>
            <a:avLst/>
            <a:gdLst/>
            <a:ahLst/>
            <a:cxnLst/>
            <a:rect l="l" t="t" r="r" b="b"/>
            <a:pathLst>
              <a:path w="41910" h="34289">
                <a:moveTo>
                  <a:pt x="20745" y="0"/>
                </a:moveTo>
                <a:lnTo>
                  <a:pt x="28009" y="842"/>
                </a:lnTo>
                <a:lnTo>
                  <a:pt x="35272" y="5064"/>
                </a:lnTo>
                <a:lnTo>
                  <a:pt x="39427" y="10141"/>
                </a:lnTo>
                <a:lnTo>
                  <a:pt x="41505" y="16901"/>
                </a:lnTo>
                <a:lnTo>
                  <a:pt x="39427" y="23650"/>
                </a:lnTo>
                <a:lnTo>
                  <a:pt x="35272" y="28727"/>
                </a:lnTo>
                <a:lnTo>
                  <a:pt x="28009" y="32949"/>
                </a:lnTo>
                <a:lnTo>
                  <a:pt x="20745" y="33791"/>
                </a:lnTo>
                <a:lnTo>
                  <a:pt x="12450" y="32949"/>
                </a:lnTo>
                <a:lnTo>
                  <a:pt x="5186" y="28727"/>
                </a:lnTo>
                <a:lnTo>
                  <a:pt x="1046" y="23650"/>
                </a:lnTo>
                <a:lnTo>
                  <a:pt x="0" y="16901"/>
                </a:lnTo>
                <a:lnTo>
                  <a:pt x="1046" y="10141"/>
                </a:lnTo>
                <a:lnTo>
                  <a:pt x="5186" y="5064"/>
                </a:lnTo>
                <a:lnTo>
                  <a:pt x="12450" y="842"/>
                </a:lnTo>
                <a:lnTo>
                  <a:pt x="20745" y="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3001593" y="2482991"/>
            <a:ext cx="0" cy="160655"/>
          </a:xfrm>
          <a:custGeom>
            <a:avLst/>
            <a:gdLst/>
            <a:ahLst/>
            <a:cxnLst/>
            <a:rect l="l" t="t" r="r" b="b"/>
            <a:pathLst>
              <a:path w="0" h="160655">
                <a:moveTo>
                  <a:pt x="0" y="0"/>
                </a:moveTo>
                <a:lnTo>
                  <a:pt x="0" y="16051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2313779" y="2474546"/>
            <a:ext cx="297815" cy="49530"/>
          </a:xfrm>
          <a:custGeom>
            <a:avLst/>
            <a:gdLst/>
            <a:ahLst/>
            <a:cxnLst/>
            <a:rect l="l" t="t" r="r" b="b"/>
            <a:pathLst>
              <a:path w="297814" h="49530">
                <a:moveTo>
                  <a:pt x="0" y="32949"/>
                </a:moveTo>
                <a:lnTo>
                  <a:pt x="10374" y="23650"/>
                </a:lnTo>
                <a:lnTo>
                  <a:pt x="21786" y="16047"/>
                </a:lnTo>
                <a:lnTo>
                  <a:pt x="32161" y="10983"/>
                </a:lnTo>
                <a:lnTo>
                  <a:pt x="42535" y="5918"/>
                </a:lnTo>
                <a:lnTo>
                  <a:pt x="51871" y="3380"/>
                </a:lnTo>
                <a:lnTo>
                  <a:pt x="62246" y="842"/>
                </a:lnTo>
                <a:lnTo>
                  <a:pt x="71582" y="0"/>
                </a:lnTo>
                <a:lnTo>
                  <a:pt x="81956" y="842"/>
                </a:lnTo>
                <a:lnTo>
                  <a:pt x="91299" y="1684"/>
                </a:lnTo>
                <a:lnTo>
                  <a:pt x="100626" y="3380"/>
                </a:lnTo>
                <a:lnTo>
                  <a:pt x="110998" y="6760"/>
                </a:lnTo>
                <a:lnTo>
                  <a:pt x="120340" y="9287"/>
                </a:lnTo>
                <a:lnTo>
                  <a:pt x="139022" y="17743"/>
                </a:lnTo>
                <a:lnTo>
                  <a:pt x="156659" y="25346"/>
                </a:lnTo>
                <a:lnTo>
                  <a:pt x="174295" y="33791"/>
                </a:lnTo>
                <a:lnTo>
                  <a:pt x="191931" y="41394"/>
                </a:lnTo>
                <a:lnTo>
                  <a:pt x="201258" y="43932"/>
                </a:lnTo>
                <a:lnTo>
                  <a:pt x="209568" y="47313"/>
                </a:lnTo>
                <a:lnTo>
                  <a:pt x="217863" y="48997"/>
                </a:lnTo>
                <a:lnTo>
                  <a:pt x="227204" y="48997"/>
                </a:lnTo>
                <a:lnTo>
                  <a:pt x="236531" y="48997"/>
                </a:lnTo>
                <a:lnTo>
                  <a:pt x="244841" y="48997"/>
                </a:lnTo>
                <a:lnTo>
                  <a:pt x="253136" y="46459"/>
                </a:lnTo>
                <a:lnTo>
                  <a:pt x="262477" y="43078"/>
                </a:lnTo>
                <a:lnTo>
                  <a:pt x="270772" y="38014"/>
                </a:lnTo>
                <a:lnTo>
                  <a:pt x="280113" y="31253"/>
                </a:lnTo>
                <a:lnTo>
                  <a:pt x="288409" y="23650"/>
                </a:lnTo>
                <a:lnTo>
                  <a:pt x="297750" y="1436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4105379" y="2489752"/>
            <a:ext cx="43180" cy="34290"/>
          </a:xfrm>
          <a:custGeom>
            <a:avLst/>
            <a:gdLst/>
            <a:ahLst/>
            <a:cxnLst/>
            <a:rect l="l" t="t" r="r" b="b"/>
            <a:pathLst>
              <a:path w="43179" h="34289">
                <a:moveTo>
                  <a:pt x="20774" y="0"/>
                </a:moveTo>
                <a:lnTo>
                  <a:pt x="13555" y="842"/>
                </a:lnTo>
                <a:lnTo>
                  <a:pt x="6335" y="5064"/>
                </a:lnTo>
                <a:lnTo>
                  <a:pt x="2062" y="10141"/>
                </a:lnTo>
                <a:lnTo>
                  <a:pt x="0" y="16901"/>
                </a:lnTo>
                <a:lnTo>
                  <a:pt x="2062" y="23650"/>
                </a:lnTo>
                <a:lnTo>
                  <a:pt x="6335" y="28727"/>
                </a:lnTo>
                <a:lnTo>
                  <a:pt x="13555" y="32949"/>
                </a:lnTo>
                <a:lnTo>
                  <a:pt x="20774" y="33791"/>
                </a:lnTo>
                <a:lnTo>
                  <a:pt x="29025" y="32949"/>
                </a:lnTo>
                <a:lnTo>
                  <a:pt x="36392" y="28727"/>
                </a:lnTo>
                <a:lnTo>
                  <a:pt x="40518" y="23650"/>
                </a:lnTo>
                <a:lnTo>
                  <a:pt x="42580" y="16901"/>
                </a:lnTo>
                <a:lnTo>
                  <a:pt x="40518" y="10141"/>
                </a:lnTo>
                <a:lnTo>
                  <a:pt x="36392" y="5064"/>
                </a:lnTo>
                <a:lnTo>
                  <a:pt x="29025" y="842"/>
                </a:lnTo>
                <a:lnTo>
                  <a:pt x="2077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4105379" y="2489752"/>
            <a:ext cx="43180" cy="34290"/>
          </a:xfrm>
          <a:custGeom>
            <a:avLst/>
            <a:gdLst/>
            <a:ahLst/>
            <a:cxnLst/>
            <a:rect l="l" t="t" r="r" b="b"/>
            <a:pathLst>
              <a:path w="43179" h="34289">
                <a:moveTo>
                  <a:pt x="42580" y="16901"/>
                </a:moveTo>
                <a:lnTo>
                  <a:pt x="40518" y="23650"/>
                </a:lnTo>
                <a:lnTo>
                  <a:pt x="36392" y="28727"/>
                </a:lnTo>
                <a:lnTo>
                  <a:pt x="29025" y="32949"/>
                </a:lnTo>
                <a:lnTo>
                  <a:pt x="20774" y="33791"/>
                </a:lnTo>
                <a:lnTo>
                  <a:pt x="13555" y="32949"/>
                </a:lnTo>
                <a:lnTo>
                  <a:pt x="6335" y="28727"/>
                </a:lnTo>
                <a:lnTo>
                  <a:pt x="2062" y="23650"/>
                </a:lnTo>
                <a:lnTo>
                  <a:pt x="0" y="16901"/>
                </a:lnTo>
                <a:lnTo>
                  <a:pt x="2062" y="10141"/>
                </a:lnTo>
                <a:lnTo>
                  <a:pt x="6335" y="5064"/>
                </a:lnTo>
                <a:lnTo>
                  <a:pt x="13555" y="842"/>
                </a:lnTo>
                <a:lnTo>
                  <a:pt x="20774" y="0"/>
                </a:lnTo>
                <a:lnTo>
                  <a:pt x="29025" y="842"/>
                </a:lnTo>
                <a:lnTo>
                  <a:pt x="36392" y="5064"/>
                </a:lnTo>
                <a:lnTo>
                  <a:pt x="40518" y="10141"/>
                </a:lnTo>
                <a:lnTo>
                  <a:pt x="42580" y="16901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3939476" y="2506654"/>
            <a:ext cx="166370" cy="0"/>
          </a:xfrm>
          <a:custGeom>
            <a:avLst/>
            <a:gdLst/>
            <a:ahLst/>
            <a:cxnLst/>
            <a:rect l="l" t="t" r="r" b="b"/>
            <a:pathLst>
              <a:path w="166370" h="0">
                <a:moveTo>
                  <a:pt x="165903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4126154" y="2352901"/>
            <a:ext cx="0" cy="307975"/>
          </a:xfrm>
          <a:custGeom>
            <a:avLst/>
            <a:gdLst/>
            <a:ahLst/>
            <a:cxnLst/>
            <a:rect l="l" t="t" r="r" b="b"/>
            <a:pathLst>
              <a:path w="0" h="307975">
                <a:moveTo>
                  <a:pt x="0" y="0"/>
                </a:moveTo>
                <a:lnTo>
                  <a:pt x="0" y="30749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4126154" y="2626603"/>
            <a:ext cx="76835" cy="0"/>
          </a:xfrm>
          <a:custGeom>
            <a:avLst/>
            <a:gdLst/>
            <a:ahLst/>
            <a:cxnLst/>
            <a:rect l="l" t="t" r="r" b="b"/>
            <a:pathLst>
              <a:path w="76835" h="0">
                <a:moveTo>
                  <a:pt x="0" y="0"/>
                </a:moveTo>
                <a:lnTo>
                  <a:pt x="7676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4210284" y="2591968"/>
            <a:ext cx="83185" cy="68580"/>
          </a:xfrm>
          <a:custGeom>
            <a:avLst/>
            <a:gdLst/>
            <a:ahLst/>
            <a:cxnLst/>
            <a:rect l="l" t="t" r="r" b="b"/>
            <a:pathLst>
              <a:path w="83185" h="68580">
                <a:moveTo>
                  <a:pt x="0" y="68426"/>
                </a:moveTo>
                <a:lnTo>
                  <a:pt x="82994" y="68426"/>
                </a:lnTo>
                <a:lnTo>
                  <a:pt x="82994" y="0"/>
                </a:lnTo>
                <a:lnTo>
                  <a:pt x="0" y="0"/>
                </a:lnTo>
                <a:lnTo>
                  <a:pt x="0" y="68426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4293236" y="2626603"/>
            <a:ext cx="291465" cy="0"/>
          </a:xfrm>
          <a:custGeom>
            <a:avLst/>
            <a:gdLst/>
            <a:ahLst/>
            <a:cxnLst/>
            <a:rect l="l" t="t" r="r" b="b"/>
            <a:pathLst>
              <a:path w="291464" h="0">
                <a:moveTo>
                  <a:pt x="0" y="0"/>
                </a:moveTo>
                <a:lnTo>
                  <a:pt x="29143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4584671" y="2591968"/>
            <a:ext cx="84455" cy="68580"/>
          </a:xfrm>
          <a:custGeom>
            <a:avLst/>
            <a:gdLst/>
            <a:ahLst/>
            <a:cxnLst/>
            <a:rect l="l" t="t" r="r" b="b"/>
            <a:pathLst>
              <a:path w="84454" h="68580">
                <a:moveTo>
                  <a:pt x="0" y="68426"/>
                </a:moveTo>
                <a:lnTo>
                  <a:pt x="84032" y="68426"/>
                </a:lnTo>
                <a:lnTo>
                  <a:pt x="84032" y="0"/>
                </a:lnTo>
                <a:lnTo>
                  <a:pt x="0" y="0"/>
                </a:lnTo>
                <a:lnTo>
                  <a:pt x="0" y="68426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4668801" y="2626603"/>
            <a:ext cx="80010" cy="0"/>
          </a:xfrm>
          <a:custGeom>
            <a:avLst/>
            <a:gdLst/>
            <a:ahLst/>
            <a:cxnLst/>
            <a:rect l="l" t="t" r="r" b="b"/>
            <a:pathLst>
              <a:path w="80010" h="0">
                <a:moveTo>
                  <a:pt x="0" y="0"/>
                </a:moveTo>
                <a:lnTo>
                  <a:pt x="7985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4751753" y="2352901"/>
            <a:ext cx="0" cy="307975"/>
          </a:xfrm>
          <a:custGeom>
            <a:avLst/>
            <a:gdLst/>
            <a:ahLst/>
            <a:cxnLst/>
            <a:rect l="l" t="t" r="r" b="b"/>
            <a:pathLst>
              <a:path w="0" h="307975">
                <a:moveTo>
                  <a:pt x="0" y="0"/>
                </a:moveTo>
                <a:lnTo>
                  <a:pt x="0" y="30749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4126154" y="2387535"/>
            <a:ext cx="626110" cy="0"/>
          </a:xfrm>
          <a:custGeom>
            <a:avLst/>
            <a:gdLst/>
            <a:ahLst/>
            <a:cxnLst/>
            <a:rect l="l" t="t" r="r" b="b"/>
            <a:pathLst>
              <a:path w="626110" h="0">
                <a:moveTo>
                  <a:pt x="0" y="0"/>
                </a:moveTo>
                <a:lnTo>
                  <a:pt x="62559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4730978" y="2489752"/>
            <a:ext cx="41910" cy="34290"/>
          </a:xfrm>
          <a:custGeom>
            <a:avLst/>
            <a:gdLst/>
            <a:ahLst/>
            <a:cxnLst/>
            <a:rect l="l" t="t" r="r" b="b"/>
            <a:pathLst>
              <a:path w="41910" h="34289">
                <a:moveTo>
                  <a:pt x="20774" y="0"/>
                </a:moveTo>
                <a:lnTo>
                  <a:pt x="12523" y="842"/>
                </a:lnTo>
                <a:lnTo>
                  <a:pt x="6188" y="5064"/>
                </a:lnTo>
                <a:lnTo>
                  <a:pt x="2062" y="10141"/>
                </a:lnTo>
                <a:lnTo>
                  <a:pt x="0" y="16901"/>
                </a:lnTo>
                <a:lnTo>
                  <a:pt x="2062" y="23650"/>
                </a:lnTo>
                <a:lnTo>
                  <a:pt x="6188" y="28727"/>
                </a:lnTo>
                <a:lnTo>
                  <a:pt x="12523" y="32949"/>
                </a:lnTo>
                <a:lnTo>
                  <a:pt x="20774" y="33791"/>
                </a:lnTo>
                <a:lnTo>
                  <a:pt x="29025" y="32949"/>
                </a:lnTo>
                <a:lnTo>
                  <a:pt x="35361" y="28727"/>
                </a:lnTo>
                <a:lnTo>
                  <a:pt x="40518" y="23650"/>
                </a:lnTo>
                <a:lnTo>
                  <a:pt x="41549" y="16901"/>
                </a:lnTo>
                <a:lnTo>
                  <a:pt x="40518" y="10141"/>
                </a:lnTo>
                <a:lnTo>
                  <a:pt x="35361" y="5064"/>
                </a:lnTo>
                <a:lnTo>
                  <a:pt x="29025" y="842"/>
                </a:lnTo>
                <a:lnTo>
                  <a:pt x="2077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4730978" y="2489752"/>
            <a:ext cx="41910" cy="34290"/>
          </a:xfrm>
          <a:custGeom>
            <a:avLst/>
            <a:gdLst/>
            <a:ahLst/>
            <a:cxnLst/>
            <a:rect l="l" t="t" r="r" b="b"/>
            <a:pathLst>
              <a:path w="41910" h="34289">
                <a:moveTo>
                  <a:pt x="0" y="16901"/>
                </a:moveTo>
                <a:lnTo>
                  <a:pt x="2062" y="10141"/>
                </a:lnTo>
                <a:lnTo>
                  <a:pt x="6188" y="5064"/>
                </a:lnTo>
                <a:lnTo>
                  <a:pt x="12523" y="842"/>
                </a:lnTo>
                <a:lnTo>
                  <a:pt x="20774" y="0"/>
                </a:lnTo>
                <a:lnTo>
                  <a:pt x="29025" y="842"/>
                </a:lnTo>
                <a:lnTo>
                  <a:pt x="35361" y="5064"/>
                </a:lnTo>
                <a:lnTo>
                  <a:pt x="40518" y="10141"/>
                </a:lnTo>
                <a:lnTo>
                  <a:pt x="41549" y="16901"/>
                </a:lnTo>
                <a:lnTo>
                  <a:pt x="40518" y="23650"/>
                </a:lnTo>
                <a:lnTo>
                  <a:pt x="35361" y="28727"/>
                </a:lnTo>
                <a:lnTo>
                  <a:pt x="29025" y="32949"/>
                </a:lnTo>
                <a:lnTo>
                  <a:pt x="20774" y="33791"/>
                </a:lnTo>
                <a:lnTo>
                  <a:pt x="12523" y="32949"/>
                </a:lnTo>
                <a:lnTo>
                  <a:pt x="6188" y="28727"/>
                </a:lnTo>
                <a:lnTo>
                  <a:pt x="2062" y="23650"/>
                </a:lnTo>
                <a:lnTo>
                  <a:pt x="0" y="16901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4772528" y="2506654"/>
            <a:ext cx="125730" cy="0"/>
          </a:xfrm>
          <a:custGeom>
            <a:avLst/>
            <a:gdLst/>
            <a:ahLst/>
            <a:cxnLst/>
            <a:rect l="l" t="t" r="r" b="b"/>
            <a:pathLst>
              <a:path w="125729" h="0">
                <a:moveTo>
                  <a:pt x="0" y="0"/>
                </a:moveTo>
                <a:lnTo>
                  <a:pt x="12553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4898060" y="2335999"/>
            <a:ext cx="624840" cy="341630"/>
          </a:xfrm>
          <a:custGeom>
            <a:avLst/>
            <a:gdLst/>
            <a:ahLst/>
            <a:cxnLst/>
            <a:rect l="l" t="t" r="r" b="b"/>
            <a:pathLst>
              <a:path w="624839" h="341630">
                <a:moveTo>
                  <a:pt x="312210" y="23662"/>
                </a:moveTo>
                <a:lnTo>
                  <a:pt x="273902" y="9299"/>
                </a:lnTo>
                <a:lnTo>
                  <a:pt x="234415" y="1696"/>
                </a:lnTo>
                <a:lnTo>
                  <a:pt x="214672" y="0"/>
                </a:lnTo>
                <a:lnTo>
                  <a:pt x="193897" y="0"/>
                </a:lnTo>
                <a:lnTo>
                  <a:pt x="154558" y="5918"/>
                </a:lnTo>
                <a:lnTo>
                  <a:pt x="117134" y="16901"/>
                </a:lnTo>
                <a:lnTo>
                  <a:pt x="82951" y="33791"/>
                </a:lnTo>
                <a:lnTo>
                  <a:pt x="39339" y="70121"/>
                </a:lnTo>
                <a:lnTo>
                  <a:pt x="10313" y="115738"/>
                </a:lnTo>
                <a:lnTo>
                  <a:pt x="0" y="164736"/>
                </a:lnTo>
                <a:lnTo>
                  <a:pt x="0" y="181625"/>
                </a:lnTo>
                <a:lnTo>
                  <a:pt x="12376" y="229781"/>
                </a:lnTo>
                <a:lnTo>
                  <a:pt x="40370" y="272871"/>
                </a:lnTo>
                <a:lnTo>
                  <a:pt x="85014" y="308347"/>
                </a:lnTo>
                <a:lnTo>
                  <a:pt x="127595" y="328617"/>
                </a:lnTo>
                <a:lnTo>
                  <a:pt x="180489" y="339601"/>
                </a:lnTo>
                <a:lnTo>
                  <a:pt x="207452" y="341297"/>
                </a:lnTo>
                <a:lnTo>
                  <a:pt x="234415" y="339601"/>
                </a:lnTo>
                <a:lnTo>
                  <a:pt x="261378" y="335378"/>
                </a:lnTo>
                <a:lnTo>
                  <a:pt x="287309" y="328617"/>
                </a:lnTo>
                <a:lnTo>
                  <a:pt x="312210" y="317634"/>
                </a:lnTo>
                <a:lnTo>
                  <a:pt x="330922" y="326091"/>
                </a:lnTo>
                <a:lnTo>
                  <a:pt x="350665" y="331998"/>
                </a:lnTo>
                <a:lnTo>
                  <a:pt x="370261" y="337074"/>
                </a:lnTo>
                <a:lnTo>
                  <a:pt x="390004" y="339601"/>
                </a:lnTo>
                <a:lnTo>
                  <a:pt x="410779" y="341297"/>
                </a:lnTo>
                <a:lnTo>
                  <a:pt x="430522" y="341297"/>
                </a:lnTo>
                <a:lnTo>
                  <a:pt x="469862" y="336220"/>
                </a:lnTo>
                <a:lnTo>
                  <a:pt x="507286" y="324395"/>
                </a:lnTo>
                <a:lnTo>
                  <a:pt x="541468" y="307505"/>
                </a:lnTo>
                <a:lnTo>
                  <a:pt x="585080" y="272017"/>
                </a:lnTo>
                <a:lnTo>
                  <a:pt x="614106" y="225558"/>
                </a:lnTo>
                <a:lnTo>
                  <a:pt x="624567" y="176561"/>
                </a:lnTo>
                <a:lnTo>
                  <a:pt x="624567" y="159671"/>
                </a:lnTo>
                <a:lnTo>
                  <a:pt x="612043" y="111516"/>
                </a:lnTo>
                <a:lnTo>
                  <a:pt x="584049" y="68425"/>
                </a:lnTo>
                <a:lnTo>
                  <a:pt x="539405" y="32949"/>
                </a:lnTo>
                <a:lnTo>
                  <a:pt x="496972" y="13521"/>
                </a:lnTo>
                <a:lnTo>
                  <a:pt x="443930" y="1696"/>
                </a:lnTo>
                <a:lnTo>
                  <a:pt x="416967" y="0"/>
                </a:lnTo>
                <a:lnTo>
                  <a:pt x="390004" y="1696"/>
                </a:lnTo>
                <a:lnTo>
                  <a:pt x="363041" y="5918"/>
                </a:lnTo>
                <a:lnTo>
                  <a:pt x="337110" y="13521"/>
                </a:lnTo>
                <a:lnTo>
                  <a:pt x="312210" y="23662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5106544" y="2357966"/>
            <a:ext cx="208915" cy="297815"/>
          </a:xfrm>
          <a:custGeom>
            <a:avLst/>
            <a:gdLst/>
            <a:ahLst/>
            <a:cxnLst/>
            <a:rect l="l" t="t" r="r" b="b"/>
            <a:pathLst>
              <a:path w="208914" h="297814">
                <a:moveTo>
                  <a:pt x="103726" y="0"/>
                </a:moveTo>
                <a:lnTo>
                  <a:pt x="69543" y="20270"/>
                </a:lnTo>
                <a:lnTo>
                  <a:pt x="30057" y="59138"/>
                </a:lnTo>
                <a:lnTo>
                  <a:pt x="7219" y="104755"/>
                </a:lnTo>
                <a:lnTo>
                  <a:pt x="0" y="136850"/>
                </a:lnTo>
                <a:lnTo>
                  <a:pt x="0" y="153752"/>
                </a:lnTo>
                <a:lnTo>
                  <a:pt x="10313" y="202750"/>
                </a:lnTo>
                <a:lnTo>
                  <a:pt x="42580" y="253431"/>
                </a:lnTo>
                <a:lnTo>
                  <a:pt x="80888" y="284697"/>
                </a:lnTo>
                <a:lnTo>
                  <a:pt x="103726" y="297364"/>
                </a:lnTo>
                <a:lnTo>
                  <a:pt x="121406" y="287223"/>
                </a:lnTo>
                <a:lnTo>
                  <a:pt x="166050" y="251747"/>
                </a:lnTo>
                <a:lnTo>
                  <a:pt x="195076" y="208656"/>
                </a:lnTo>
                <a:lnTo>
                  <a:pt x="207452" y="160513"/>
                </a:lnTo>
                <a:lnTo>
                  <a:pt x="208483" y="144453"/>
                </a:lnTo>
                <a:lnTo>
                  <a:pt x="206421" y="127563"/>
                </a:lnTo>
                <a:lnTo>
                  <a:pt x="189919" y="78566"/>
                </a:lnTo>
                <a:lnTo>
                  <a:pt x="165019" y="44774"/>
                </a:lnTo>
                <a:lnTo>
                  <a:pt x="126563" y="12667"/>
                </a:lnTo>
                <a:lnTo>
                  <a:pt x="103726" y="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5648160" y="2489752"/>
            <a:ext cx="41910" cy="34290"/>
          </a:xfrm>
          <a:custGeom>
            <a:avLst/>
            <a:gdLst/>
            <a:ahLst/>
            <a:cxnLst/>
            <a:rect l="l" t="t" r="r" b="b"/>
            <a:pathLst>
              <a:path w="41910" h="34289">
                <a:moveTo>
                  <a:pt x="20627" y="0"/>
                </a:moveTo>
                <a:lnTo>
                  <a:pt x="12376" y="842"/>
                </a:lnTo>
                <a:lnTo>
                  <a:pt x="6188" y="5064"/>
                </a:lnTo>
                <a:lnTo>
                  <a:pt x="2062" y="10141"/>
                </a:lnTo>
                <a:lnTo>
                  <a:pt x="0" y="16901"/>
                </a:lnTo>
                <a:lnTo>
                  <a:pt x="2062" y="23650"/>
                </a:lnTo>
                <a:lnTo>
                  <a:pt x="6188" y="28727"/>
                </a:lnTo>
                <a:lnTo>
                  <a:pt x="12376" y="32949"/>
                </a:lnTo>
                <a:lnTo>
                  <a:pt x="20627" y="33791"/>
                </a:lnTo>
                <a:lnTo>
                  <a:pt x="29025" y="32949"/>
                </a:lnTo>
                <a:lnTo>
                  <a:pt x="35213" y="28727"/>
                </a:lnTo>
                <a:lnTo>
                  <a:pt x="40370" y="23650"/>
                </a:lnTo>
                <a:lnTo>
                  <a:pt x="41402" y="16901"/>
                </a:lnTo>
                <a:lnTo>
                  <a:pt x="40370" y="10141"/>
                </a:lnTo>
                <a:lnTo>
                  <a:pt x="35213" y="5064"/>
                </a:lnTo>
                <a:lnTo>
                  <a:pt x="29025" y="842"/>
                </a:lnTo>
                <a:lnTo>
                  <a:pt x="2062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5648160" y="2489752"/>
            <a:ext cx="41910" cy="34290"/>
          </a:xfrm>
          <a:custGeom>
            <a:avLst/>
            <a:gdLst/>
            <a:ahLst/>
            <a:cxnLst/>
            <a:rect l="l" t="t" r="r" b="b"/>
            <a:pathLst>
              <a:path w="41910" h="34289">
                <a:moveTo>
                  <a:pt x="41402" y="16901"/>
                </a:moveTo>
                <a:lnTo>
                  <a:pt x="40370" y="23650"/>
                </a:lnTo>
                <a:lnTo>
                  <a:pt x="35213" y="28727"/>
                </a:lnTo>
                <a:lnTo>
                  <a:pt x="29025" y="32949"/>
                </a:lnTo>
                <a:lnTo>
                  <a:pt x="20627" y="33791"/>
                </a:lnTo>
                <a:lnTo>
                  <a:pt x="12376" y="32949"/>
                </a:lnTo>
                <a:lnTo>
                  <a:pt x="6188" y="28727"/>
                </a:lnTo>
                <a:lnTo>
                  <a:pt x="2062" y="23650"/>
                </a:lnTo>
                <a:lnTo>
                  <a:pt x="0" y="16901"/>
                </a:lnTo>
                <a:lnTo>
                  <a:pt x="2062" y="10141"/>
                </a:lnTo>
                <a:lnTo>
                  <a:pt x="6188" y="5064"/>
                </a:lnTo>
                <a:lnTo>
                  <a:pt x="12376" y="842"/>
                </a:lnTo>
                <a:lnTo>
                  <a:pt x="20627" y="0"/>
                </a:lnTo>
                <a:lnTo>
                  <a:pt x="29025" y="842"/>
                </a:lnTo>
                <a:lnTo>
                  <a:pt x="35213" y="5064"/>
                </a:lnTo>
                <a:lnTo>
                  <a:pt x="40370" y="10141"/>
                </a:lnTo>
                <a:lnTo>
                  <a:pt x="41402" y="16901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5522628" y="2506654"/>
            <a:ext cx="125730" cy="0"/>
          </a:xfrm>
          <a:custGeom>
            <a:avLst/>
            <a:gdLst/>
            <a:ahLst/>
            <a:cxnLst/>
            <a:rect l="l" t="t" r="r" b="b"/>
            <a:pathLst>
              <a:path w="125729" h="0">
                <a:moveTo>
                  <a:pt x="125532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5668787" y="2352901"/>
            <a:ext cx="0" cy="307975"/>
          </a:xfrm>
          <a:custGeom>
            <a:avLst/>
            <a:gdLst/>
            <a:ahLst/>
            <a:cxnLst/>
            <a:rect l="l" t="t" r="r" b="b"/>
            <a:pathLst>
              <a:path w="0" h="307975">
                <a:moveTo>
                  <a:pt x="0" y="0"/>
                </a:moveTo>
                <a:lnTo>
                  <a:pt x="0" y="30749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5322984" y="2738252"/>
            <a:ext cx="374650" cy="0"/>
          </a:xfrm>
          <a:custGeom>
            <a:avLst/>
            <a:gdLst/>
            <a:ahLst/>
            <a:cxnLst/>
            <a:rect l="l" t="t" r="r" b="b"/>
            <a:pathLst>
              <a:path w="374650" h="0">
                <a:moveTo>
                  <a:pt x="0" y="0"/>
                </a:moveTo>
                <a:lnTo>
                  <a:pt x="37438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5677922" y="2713747"/>
            <a:ext cx="30480" cy="49530"/>
          </a:xfrm>
          <a:custGeom>
            <a:avLst/>
            <a:gdLst/>
            <a:ahLst/>
            <a:cxnLst/>
            <a:rect l="l" t="t" r="r" b="b"/>
            <a:pathLst>
              <a:path w="30479" h="49530">
                <a:moveTo>
                  <a:pt x="0" y="48997"/>
                </a:moveTo>
                <a:lnTo>
                  <a:pt x="30057" y="24504"/>
                </a:ln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3313862" y="2335999"/>
            <a:ext cx="626110" cy="341630"/>
          </a:xfrm>
          <a:custGeom>
            <a:avLst/>
            <a:gdLst/>
            <a:ahLst/>
            <a:cxnLst/>
            <a:rect l="l" t="t" r="r" b="b"/>
            <a:pathLst>
              <a:path w="626110" h="341630">
                <a:moveTo>
                  <a:pt x="312269" y="23662"/>
                </a:moveTo>
                <a:lnTo>
                  <a:pt x="273887" y="9299"/>
                </a:lnTo>
                <a:lnTo>
                  <a:pt x="234459" y="1696"/>
                </a:lnTo>
                <a:lnTo>
                  <a:pt x="214760" y="0"/>
                </a:lnTo>
                <a:lnTo>
                  <a:pt x="195046" y="0"/>
                </a:lnTo>
                <a:lnTo>
                  <a:pt x="155618" y="5076"/>
                </a:lnTo>
                <a:lnTo>
                  <a:pt x="118268" y="16901"/>
                </a:lnTo>
                <a:lnTo>
                  <a:pt x="82995" y="33791"/>
                </a:lnTo>
                <a:lnTo>
                  <a:pt x="40459" y="69279"/>
                </a:lnTo>
                <a:lnTo>
                  <a:pt x="11418" y="115738"/>
                </a:lnTo>
                <a:lnTo>
                  <a:pt x="0" y="164736"/>
                </a:lnTo>
                <a:lnTo>
                  <a:pt x="0" y="181625"/>
                </a:lnTo>
                <a:lnTo>
                  <a:pt x="12450" y="229781"/>
                </a:lnTo>
                <a:lnTo>
                  <a:pt x="41505" y="272871"/>
                </a:lnTo>
                <a:lnTo>
                  <a:pt x="85073" y="308347"/>
                </a:lnTo>
                <a:lnTo>
                  <a:pt x="127609" y="327775"/>
                </a:lnTo>
                <a:lnTo>
                  <a:pt x="180519" y="339601"/>
                </a:lnTo>
                <a:lnTo>
                  <a:pt x="207496" y="341297"/>
                </a:lnTo>
                <a:lnTo>
                  <a:pt x="234459" y="339601"/>
                </a:lnTo>
                <a:lnTo>
                  <a:pt x="261437" y="335378"/>
                </a:lnTo>
                <a:lnTo>
                  <a:pt x="287368" y="327775"/>
                </a:lnTo>
                <a:lnTo>
                  <a:pt x="312269" y="317634"/>
                </a:lnTo>
                <a:lnTo>
                  <a:pt x="331982" y="326091"/>
                </a:lnTo>
                <a:lnTo>
                  <a:pt x="350650" y="331998"/>
                </a:lnTo>
                <a:lnTo>
                  <a:pt x="370364" y="337074"/>
                </a:lnTo>
                <a:lnTo>
                  <a:pt x="391124" y="339601"/>
                </a:lnTo>
                <a:lnTo>
                  <a:pt x="410823" y="341297"/>
                </a:lnTo>
                <a:lnTo>
                  <a:pt x="430537" y="341297"/>
                </a:lnTo>
                <a:lnTo>
                  <a:pt x="470024" y="335378"/>
                </a:lnTo>
                <a:lnTo>
                  <a:pt x="507300" y="324395"/>
                </a:lnTo>
                <a:lnTo>
                  <a:pt x="541483" y="307505"/>
                </a:lnTo>
                <a:lnTo>
                  <a:pt x="585095" y="271175"/>
                </a:lnTo>
                <a:lnTo>
                  <a:pt x="614121" y="225558"/>
                </a:lnTo>
                <a:lnTo>
                  <a:pt x="625613" y="176561"/>
                </a:lnTo>
                <a:lnTo>
                  <a:pt x="624582" y="159671"/>
                </a:lnTo>
                <a:lnTo>
                  <a:pt x="612058" y="111516"/>
                </a:lnTo>
                <a:lnTo>
                  <a:pt x="584064" y="68425"/>
                </a:lnTo>
                <a:lnTo>
                  <a:pt x="540452" y="32949"/>
                </a:lnTo>
                <a:lnTo>
                  <a:pt x="498018" y="12679"/>
                </a:lnTo>
                <a:lnTo>
                  <a:pt x="445124" y="1696"/>
                </a:lnTo>
                <a:lnTo>
                  <a:pt x="416982" y="0"/>
                </a:lnTo>
                <a:lnTo>
                  <a:pt x="390078" y="1696"/>
                </a:lnTo>
                <a:lnTo>
                  <a:pt x="363100" y="5918"/>
                </a:lnTo>
                <a:lnTo>
                  <a:pt x="337169" y="12679"/>
                </a:lnTo>
                <a:lnTo>
                  <a:pt x="312269" y="23662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3522390" y="2357966"/>
            <a:ext cx="208915" cy="297815"/>
          </a:xfrm>
          <a:custGeom>
            <a:avLst/>
            <a:gdLst/>
            <a:ahLst/>
            <a:cxnLst/>
            <a:rect l="l" t="t" r="r" b="b"/>
            <a:pathLst>
              <a:path w="208914" h="297814">
                <a:moveTo>
                  <a:pt x="103740" y="0"/>
                </a:moveTo>
                <a:lnTo>
                  <a:pt x="69514" y="20270"/>
                </a:lnTo>
                <a:lnTo>
                  <a:pt x="31117" y="59138"/>
                </a:lnTo>
                <a:lnTo>
                  <a:pt x="7263" y="104755"/>
                </a:lnTo>
                <a:lnTo>
                  <a:pt x="0" y="136850"/>
                </a:lnTo>
                <a:lnTo>
                  <a:pt x="0" y="152910"/>
                </a:lnTo>
                <a:lnTo>
                  <a:pt x="10372" y="202750"/>
                </a:lnTo>
                <a:lnTo>
                  <a:pt x="42536" y="252589"/>
                </a:lnTo>
                <a:lnTo>
                  <a:pt x="80918" y="284697"/>
                </a:lnTo>
                <a:lnTo>
                  <a:pt x="103740" y="297364"/>
                </a:lnTo>
                <a:lnTo>
                  <a:pt x="122423" y="287223"/>
                </a:lnTo>
                <a:lnTo>
                  <a:pt x="165991" y="251747"/>
                </a:lnTo>
                <a:lnTo>
                  <a:pt x="195031" y="208656"/>
                </a:lnTo>
                <a:lnTo>
                  <a:pt x="207423" y="160513"/>
                </a:lnTo>
                <a:lnTo>
                  <a:pt x="208454" y="144453"/>
                </a:lnTo>
                <a:lnTo>
                  <a:pt x="206391" y="127563"/>
                </a:lnTo>
                <a:lnTo>
                  <a:pt x="189845" y="78566"/>
                </a:lnTo>
                <a:lnTo>
                  <a:pt x="164960" y="44774"/>
                </a:lnTo>
                <a:lnTo>
                  <a:pt x="126563" y="12667"/>
                </a:lnTo>
                <a:lnTo>
                  <a:pt x="103740" y="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/>
          <p:nvPr/>
        </p:nvSpPr>
        <p:spPr>
          <a:xfrm>
            <a:off x="3355368" y="2472862"/>
            <a:ext cx="167640" cy="67945"/>
          </a:xfrm>
          <a:custGeom>
            <a:avLst/>
            <a:gdLst/>
            <a:ahLst/>
            <a:cxnLst/>
            <a:rect l="l" t="t" r="r" b="b"/>
            <a:pathLst>
              <a:path w="167639" h="67944">
                <a:moveTo>
                  <a:pt x="0" y="67571"/>
                </a:moveTo>
                <a:lnTo>
                  <a:pt x="82995" y="0"/>
                </a:lnTo>
                <a:lnTo>
                  <a:pt x="167022" y="67571"/>
                </a:lnTo>
                <a:lnTo>
                  <a:pt x="0" y="67571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3730845" y="2455118"/>
            <a:ext cx="166370" cy="68580"/>
          </a:xfrm>
          <a:custGeom>
            <a:avLst/>
            <a:gdLst/>
            <a:ahLst/>
            <a:cxnLst/>
            <a:rect l="l" t="t" r="r" b="b"/>
            <a:pathLst>
              <a:path w="166370" h="68580">
                <a:moveTo>
                  <a:pt x="0" y="0"/>
                </a:moveTo>
                <a:lnTo>
                  <a:pt x="83098" y="68425"/>
                </a:lnTo>
                <a:lnTo>
                  <a:pt x="1660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/>
          <p:nvPr/>
        </p:nvSpPr>
        <p:spPr>
          <a:xfrm>
            <a:off x="3813944" y="2523544"/>
            <a:ext cx="0" cy="34925"/>
          </a:xfrm>
          <a:custGeom>
            <a:avLst/>
            <a:gdLst/>
            <a:ahLst/>
            <a:cxnLst/>
            <a:rect l="l" t="t" r="r" b="b"/>
            <a:pathLst>
              <a:path w="0" h="34925">
                <a:moveTo>
                  <a:pt x="0" y="0"/>
                </a:moveTo>
                <a:lnTo>
                  <a:pt x="0" y="3463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/>
          <p:nvPr/>
        </p:nvSpPr>
        <p:spPr>
          <a:xfrm>
            <a:off x="3847095" y="2516783"/>
            <a:ext cx="17145" cy="27305"/>
          </a:xfrm>
          <a:custGeom>
            <a:avLst/>
            <a:gdLst/>
            <a:ahLst/>
            <a:cxnLst/>
            <a:rect l="l" t="t" r="r" b="b"/>
            <a:pathLst>
              <a:path w="17145" h="27305">
                <a:moveTo>
                  <a:pt x="8250" y="0"/>
                </a:moveTo>
                <a:lnTo>
                  <a:pt x="5156" y="842"/>
                </a:lnTo>
                <a:lnTo>
                  <a:pt x="3094" y="4222"/>
                </a:lnTo>
                <a:lnTo>
                  <a:pt x="1031" y="8444"/>
                </a:lnTo>
                <a:lnTo>
                  <a:pt x="0" y="13521"/>
                </a:lnTo>
                <a:lnTo>
                  <a:pt x="1031" y="19428"/>
                </a:lnTo>
                <a:lnTo>
                  <a:pt x="3094" y="23650"/>
                </a:lnTo>
                <a:lnTo>
                  <a:pt x="5156" y="26188"/>
                </a:lnTo>
                <a:lnTo>
                  <a:pt x="8250" y="27030"/>
                </a:lnTo>
                <a:lnTo>
                  <a:pt x="11492" y="26188"/>
                </a:lnTo>
                <a:lnTo>
                  <a:pt x="14586" y="23650"/>
                </a:lnTo>
                <a:lnTo>
                  <a:pt x="16649" y="19428"/>
                </a:lnTo>
                <a:lnTo>
                  <a:pt x="16649" y="8444"/>
                </a:lnTo>
                <a:lnTo>
                  <a:pt x="14586" y="4222"/>
                </a:lnTo>
                <a:lnTo>
                  <a:pt x="11492" y="842"/>
                </a:lnTo>
                <a:lnTo>
                  <a:pt x="825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/>
          <p:nvPr/>
        </p:nvSpPr>
        <p:spPr>
          <a:xfrm>
            <a:off x="3847095" y="2516783"/>
            <a:ext cx="17145" cy="27305"/>
          </a:xfrm>
          <a:custGeom>
            <a:avLst/>
            <a:gdLst/>
            <a:ahLst/>
            <a:cxnLst/>
            <a:rect l="l" t="t" r="r" b="b"/>
            <a:pathLst>
              <a:path w="17145" h="27305">
                <a:moveTo>
                  <a:pt x="16649" y="13521"/>
                </a:moveTo>
                <a:lnTo>
                  <a:pt x="16649" y="8444"/>
                </a:lnTo>
                <a:lnTo>
                  <a:pt x="14586" y="4222"/>
                </a:lnTo>
                <a:lnTo>
                  <a:pt x="11492" y="842"/>
                </a:lnTo>
                <a:lnTo>
                  <a:pt x="8250" y="0"/>
                </a:lnTo>
                <a:lnTo>
                  <a:pt x="5156" y="842"/>
                </a:lnTo>
                <a:lnTo>
                  <a:pt x="3094" y="4222"/>
                </a:lnTo>
                <a:lnTo>
                  <a:pt x="1031" y="8444"/>
                </a:lnTo>
                <a:lnTo>
                  <a:pt x="0" y="13521"/>
                </a:lnTo>
                <a:lnTo>
                  <a:pt x="1031" y="19428"/>
                </a:lnTo>
                <a:lnTo>
                  <a:pt x="3094" y="23650"/>
                </a:lnTo>
                <a:lnTo>
                  <a:pt x="5156" y="26188"/>
                </a:lnTo>
                <a:lnTo>
                  <a:pt x="8250" y="27030"/>
                </a:lnTo>
                <a:lnTo>
                  <a:pt x="11492" y="26188"/>
                </a:lnTo>
                <a:lnTo>
                  <a:pt x="14586" y="23650"/>
                </a:lnTo>
                <a:lnTo>
                  <a:pt x="16649" y="19428"/>
                </a:lnTo>
                <a:lnTo>
                  <a:pt x="16649" y="13521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/>
          <p:nvPr/>
        </p:nvSpPr>
        <p:spPr>
          <a:xfrm>
            <a:off x="5335802" y="2472862"/>
            <a:ext cx="166370" cy="67945"/>
          </a:xfrm>
          <a:custGeom>
            <a:avLst/>
            <a:gdLst/>
            <a:ahLst/>
            <a:cxnLst/>
            <a:rect l="l" t="t" r="r" b="b"/>
            <a:pathLst>
              <a:path w="166370" h="67944">
                <a:moveTo>
                  <a:pt x="0" y="67571"/>
                </a:moveTo>
                <a:lnTo>
                  <a:pt x="82951" y="0"/>
                </a:lnTo>
                <a:lnTo>
                  <a:pt x="166050" y="67571"/>
                </a:lnTo>
                <a:lnTo>
                  <a:pt x="0" y="67571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2" name="object 42"/>
          <p:cNvSpPr/>
          <p:nvPr/>
        </p:nvSpPr>
        <p:spPr>
          <a:xfrm>
            <a:off x="4918835" y="2472862"/>
            <a:ext cx="167005" cy="67945"/>
          </a:xfrm>
          <a:custGeom>
            <a:avLst/>
            <a:gdLst/>
            <a:ahLst/>
            <a:cxnLst/>
            <a:rect l="l" t="t" r="r" b="b"/>
            <a:pathLst>
              <a:path w="167004" h="67944">
                <a:moveTo>
                  <a:pt x="0" y="0"/>
                </a:moveTo>
                <a:lnTo>
                  <a:pt x="82951" y="67571"/>
                </a:lnTo>
                <a:lnTo>
                  <a:pt x="16693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3" name="object 43"/>
          <p:cNvSpPr/>
          <p:nvPr/>
        </p:nvSpPr>
        <p:spPr>
          <a:xfrm>
            <a:off x="5001786" y="2540434"/>
            <a:ext cx="0" cy="34925"/>
          </a:xfrm>
          <a:custGeom>
            <a:avLst/>
            <a:gdLst/>
            <a:ahLst/>
            <a:cxnLst/>
            <a:rect l="l" t="t" r="r" b="b"/>
            <a:pathLst>
              <a:path w="0" h="34925">
                <a:moveTo>
                  <a:pt x="0" y="0"/>
                </a:moveTo>
                <a:lnTo>
                  <a:pt x="0" y="34645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4" name="object 44"/>
          <p:cNvSpPr/>
          <p:nvPr/>
        </p:nvSpPr>
        <p:spPr>
          <a:xfrm>
            <a:off x="5034937" y="2533685"/>
            <a:ext cx="17145" cy="27940"/>
          </a:xfrm>
          <a:custGeom>
            <a:avLst/>
            <a:gdLst/>
            <a:ahLst/>
            <a:cxnLst/>
            <a:rect l="l" t="t" r="r" b="b"/>
            <a:pathLst>
              <a:path w="17145" h="27939">
                <a:moveTo>
                  <a:pt x="8398" y="0"/>
                </a:moveTo>
                <a:lnTo>
                  <a:pt x="5156" y="1684"/>
                </a:lnTo>
                <a:lnTo>
                  <a:pt x="3094" y="4222"/>
                </a:lnTo>
                <a:lnTo>
                  <a:pt x="1031" y="8444"/>
                </a:lnTo>
                <a:lnTo>
                  <a:pt x="0" y="14363"/>
                </a:lnTo>
                <a:lnTo>
                  <a:pt x="1031" y="19428"/>
                </a:lnTo>
                <a:lnTo>
                  <a:pt x="3094" y="23650"/>
                </a:lnTo>
                <a:lnTo>
                  <a:pt x="5156" y="26188"/>
                </a:lnTo>
                <a:lnTo>
                  <a:pt x="8398" y="27873"/>
                </a:lnTo>
                <a:lnTo>
                  <a:pt x="11492" y="26188"/>
                </a:lnTo>
                <a:lnTo>
                  <a:pt x="14586" y="23650"/>
                </a:lnTo>
                <a:lnTo>
                  <a:pt x="16649" y="19428"/>
                </a:lnTo>
                <a:lnTo>
                  <a:pt x="16649" y="8444"/>
                </a:lnTo>
                <a:lnTo>
                  <a:pt x="14586" y="4222"/>
                </a:lnTo>
                <a:lnTo>
                  <a:pt x="11492" y="1684"/>
                </a:lnTo>
                <a:lnTo>
                  <a:pt x="839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5" name="object 45"/>
          <p:cNvSpPr/>
          <p:nvPr/>
        </p:nvSpPr>
        <p:spPr>
          <a:xfrm>
            <a:off x="5034937" y="2533685"/>
            <a:ext cx="17145" cy="27940"/>
          </a:xfrm>
          <a:custGeom>
            <a:avLst/>
            <a:gdLst/>
            <a:ahLst/>
            <a:cxnLst/>
            <a:rect l="l" t="t" r="r" b="b"/>
            <a:pathLst>
              <a:path w="17145" h="27939">
                <a:moveTo>
                  <a:pt x="16649" y="14363"/>
                </a:moveTo>
                <a:lnTo>
                  <a:pt x="16649" y="8444"/>
                </a:lnTo>
                <a:lnTo>
                  <a:pt x="14586" y="4222"/>
                </a:lnTo>
                <a:lnTo>
                  <a:pt x="11492" y="1684"/>
                </a:lnTo>
                <a:lnTo>
                  <a:pt x="8398" y="0"/>
                </a:lnTo>
                <a:lnTo>
                  <a:pt x="5156" y="1684"/>
                </a:lnTo>
                <a:lnTo>
                  <a:pt x="3094" y="4222"/>
                </a:lnTo>
                <a:lnTo>
                  <a:pt x="1031" y="8444"/>
                </a:lnTo>
                <a:lnTo>
                  <a:pt x="0" y="14363"/>
                </a:lnTo>
                <a:lnTo>
                  <a:pt x="1031" y="19428"/>
                </a:lnTo>
                <a:lnTo>
                  <a:pt x="3094" y="23650"/>
                </a:lnTo>
                <a:lnTo>
                  <a:pt x="5156" y="26188"/>
                </a:lnTo>
                <a:lnTo>
                  <a:pt x="8398" y="27873"/>
                </a:lnTo>
                <a:lnTo>
                  <a:pt x="11492" y="26188"/>
                </a:lnTo>
                <a:lnTo>
                  <a:pt x="14586" y="23650"/>
                </a:lnTo>
                <a:lnTo>
                  <a:pt x="16649" y="19428"/>
                </a:lnTo>
                <a:lnTo>
                  <a:pt x="16649" y="14363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6" name="object 46"/>
          <p:cNvSpPr txBox="1"/>
          <p:nvPr/>
        </p:nvSpPr>
        <p:spPr>
          <a:xfrm>
            <a:off x="2469511" y="2167519"/>
            <a:ext cx="145415" cy="2108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300" spc="190">
                <a:latin typeface="Times New Roman"/>
                <a:cs typeface="Times New Roman"/>
              </a:rPr>
              <a:t>Г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3465622" y="2167519"/>
            <a:ext cx="458470" cy="2108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300" spc="254">
                <a:latin typeface="Times New Roman"/>
                <a:cs typeface="Times New Roman"/>
              </a:rPr>
              <a:t>Т–</a:t>
            </a:r>
            <a:r>
              <a:rPr dirty="0" sz="1300" spc="210">
                <a:latin typeface="Times New Roman"/>
                <a:cs typeface="Times New Roman"/>
              </a:rPr>
              <a:t> </a:t>
            </a:r>
            <a:r>
              <a:rPr dirty="0" sz="1300" spc="160">
                <a:latin typeface="Times New Roman"/>
                <a:cs typeface="Times New Roman"/>
              </a:rPr>
              <a:t>1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4266538" y="2202153"/>
            <a:ext cx="407670" cy="2108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300" spc="225">
                <a:latin typeface="Times New Roman"/>
                <a:cs typeface="Times New Roman"/>
              </a:rPr>
              <a:t>Л-</a:t>
            </a:r>
            <a:r>
              <a:rPr dirty="0" sz="1300" spc="5">
                <a:latin typeface="Times New Roman"/>
                <a:cs typeface="Times New Roman"/>
              </a:rPr>
              <a:t> </a:t>
            </a:r>
            <a:r>
              <a:rPr dirty="0" sz="1300" spc="160">
                <a:latin typeface="Times New Roman"/>
                <a:cs typeface="Times New Roman"/>
              </a:rPr>
              <a:t>1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4268601" y="2660019"/>
            <a:ext cx="407670" cy="2108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300" spc="225">
                <a:latin typeface="Times New Roman"/>
                <a:cs typeface="Times New Roman"/>
              </a:rPr>
              <a:t>Л-</a:t>
            </a:r>
            <a:r>
              <a:rPr dirty="0" sz="1300" spc="5">
                <a:latin typeface="Times New Roman"/>
                <a:cs typeface="Times New Roman"/>
              </a:rPr>
              <a:t> </a:t>
            </a:r>
            <a:r>
              <a:rPr dirty="0" sz="1300" spc="160">
                <a:latin typeface="Times New Roman"/>
                <a:cs typeface="Times New Roman"/>
              </a:rPr>
              <a:t>2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5046695" y="2167519"/>
            <a:ext cx="751205" cy="2108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588010" algn="l"/>
              </a:tabLst>
            </a:pPr>
            <a:r>
              <a:rPr dirty="0" sz="1300" spc="350">
                <a:latin typeface="Times New Roman"/>
                <a:cs typeface="Times New Roman"/>
              </a:rPr>
              <a:t>Т</a:t>
            </a:r>
            <a:r>
              <a:rPr dirty="0" sz="1300" spc="160">
                <a:latin typeface="Times New Roman"/>
                <a:cs typeface="Times New Roman"/>
              </a:rPr>
              <a:t>–</a:t>
            </a:r>
            <a:r>
              <a:rPr dirty="0" sz="1300">
                <a:latin typeface="Times New Roman"/>
                <a:cs typeface="Times New Roman"/>
              </a:rPr>
              <a:t> </a:t>
            </a:r>
            <a:r>
              <a:rPr dirty="0" sz="1300" spc="-15">
                <a:latin typeface="Times New Roman"/>
                <a:cs typeface="Times New Roman"/>
              </a:rPr>
              <a:t> </a:t>
            </a:r>
            <a:r>
              <a:rPr dirty="0" sz="1300" spc="160">
                <a:latin typeface="Times New Roman"/>
                <a:cs typeface="Times New Roman"/>
              </a:rPr>
              <a:t>2</a:t>
            </a:r>
            <a:r>
              <a:rPr dirty="0" sz="1300">
                <a:latin typeface="Times New Roman"/>
                <a:cs typeface="Times New Roman"/>
              </a:rPr>
              <a:t>	</a:t>
            </a:r>
            <a:r>
              <a:rPr dirty="0" sz="1300" spc="235">
                <a:latin typeface="Times New Roman"/>
                <a:cs typeface="Times New Roman"/>
              </a:rPr>
              <a:t>U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5289067" y="2720059"/>
            <a:ext cx="510540" cy="2863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300" spc="-130">
                <a:latin typeface="Times New Roman"/>
                <a:cs typeface="Times New Roman"/>
              </a:rPr>
              <a:t>P</a:t>
            </a:r>
            <a:r>
              <a:rPr dirty="0" baseline="-25641" sz="1950" spc="-195">
                <a:latin typeface="Times New Roman"/>
                <a:cs typeface="Times New Roman"/>
              </a:rPr>
              <a:t>0 </a:t>
            </a:r>
            <a:r>
              <a:rPr dirty="0" sz="1300" spc="80">
                <a:latin typeface="Times New Roman"/>
                <a:cs typeface="Times New Roman"/>
              </a:rPr>
              <a:t>,</a:t>
            </a:r>
            <a:r>
              <a:rPr dirty="0" sz="1300" spc="-229">
                <a:latin typeface="Times New Roman"/>
                <a:cs typeface="Times New Roman"/>
              </a:rPr>
              <a:t> </a:t>
            </a:r>
            <a:r>
              <a:rPr dirty="0" sz="1300" spc="155">
                <a:latin typeface="Times New Roman"/>
                <a:cs typeface="Times New Roman"/>
              </a:rPr>
              <a:t>Q</a:t>
            </a:r>
            <a:r>
              <a:rPr dirty="0" baseline="-25641" sz="1950" spc="232">
                <a:latin typeface="Times New Roman"/>
                <a:cs typeface="Times New Roman"/>
              </a:rPr>
              <a:t>0</a:t>
            </a:r>
            <a:endParaRPr baseline="-25641" sz="1950">
              <a:latin typeface="Times New Roman"/>
              <a:cs typeface="Times New Roman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2409825" y="3092068"/>
            <a:ext cx="3282950" cy="2260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400" spc="-10">
                <a:latin typeface="Times New Roman"/>
                <a:cs typeface="Times New Roman"/>
              </a:rPr>
              <a:t>Вихідна </a:t>
            </a:r>
            <a:r>
              <a:rPr dirty="0" sz="1400" spc="5">
                <a:latin typeface="Times New Roman"/>
                <a:cs typeface="Times New Roman"/>
              </a:rPr>
              <a:t>схема простої </a:t>
            </a:r>
            <a:r>
              <a:rPr dirty="0" sz="1400" spc="-5">
                <a:latin typeface="Times New Roman"/>
                <a:cs typeface="Times New Roman"/>
              </a:rPr>
              <a:t>електричної</a:t>
            </a:r>
            <a:r>
              <a:rPr dirty="0" sz="1400" spc="-3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мережі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53" name="object 53"/>
          <p:cNvSpPr/>
          <p:nvPr/>
        </p:nvSpPr>
        <p:spPr>
          <a:xfrm>
            <a:off x="2700635" y="4959615"/>
            <a:ext cx="0" cy="2762885"/>
          </a:xfrm>
          <a:custGeom>
            <a:avLst/>
            <a:gdLst/>
            <a:ahLst/>
            <a:cxnLst/>
            <a:rect l="l" t="t" r="r" b="b"/>
            <a:pathLst>
              <a:path w="0" h="2762884">
                <a:moveTo>
                  <a:pt x="0" y="0"/>
                </a:moveTo>
                <a:lnTo>
                  <a:pt x="0" y="2762754"/>
                </a:lnTo>
              </a:path>
            </a:pathLst>
          </a:custGeom>
          <a:ln w="912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4" name="object 54"/>
          <p:cNvSpPr/>
          <p:nvPr/>
        </p:nvSpPr>
        <p:spPr>
          <a:xfrm>
            <a:off x="2659567" y="4846627"/>
            <a:ext cx="82550" cy="123825"/>
          </a:xfrm>
          <a:custGeom>
            <a:avLst/>
            <a:gdLst/>
            <a:ahLst/>
            <a:cxnLst/>
            <a:rect l="l" t="t" r="r" b="b"/>
            <a:pathLst>
              <a:path w="82550" h="123825">
                <a:moveTo>
                  <a:pt x="41067" y="0"/>
                </a:moveTo>
                <a:lnTo>
                  <a:pt x="0" y="123259"/>
                </a:lnTo>
                <a:lnTo>
                  <a:pt x="82135" y="123259"/>
                </a:lnTo>
                <a:lnTo>
                  <a:pt x="4106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5" name="object 55"/>
          <p:cNvSpPr/>
          <p:nvPr/>
        </p:nvSpPr>
        <p:spPr>
          <a:xfrm>
            <a:off x="2664700" y="7362900"/>
            <a:ext cx="72390" cy="0"/>
          </a:xfrm>
          <a:custGeom>
            <a:avLst/>
            <a:gdLst/>
            <a:ahLst/>
            <a:cxnLst/>
            <a:rect l="l" t="t" r="r" b="b"/>
            <a:pathLst>
              <a:path w="72389" h="0">
                <a:moveTo>
                  <a:pt x="0" y="0"/>
                </a:moveTo>
                <a:lnTo>
                  <a:pt x="71855" y="0"/>
                </a:lnTo>
              </a:path>
            </a:pathLst>
          </a:custGeom>
          <a:ln w="913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6" name="object 56"/>
          <p:cNvSpPr/>
          <p:nvPr/>
        </p:nvSpPr>
        <p:spPr>
          <a:xfrm>
            <a:off x="2664700" y="7003443"/>
            <a:ext cx="72390" cy="0"/>
          </a:xfrm>
          <a:custGeom>
            <a:avLst/>
            <a:gdLst/>
            <a:ahLst/>
            <a:cxnLst/>
            <a:rect l="l" t="t" r="r" b="b"/>
            <a:pathLst>
              <a:path w="72389" h="0">
                <a:moveTo>
                  <a:pt x="0" y="0"/>
                </a:moveTo>
                <a:lnTo>
                  <a:pt x="71855" y="0"/>
                </a:lnTo>
              </a:path>
            </a:pathLst>
          </a:custGeom>
          <a:ln w="913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7" name="object 57"/>
          <p:cNvSpPr/>
          <p:nvPr/>
        </p:nvSpPr>
        <p:spPr>
          <a:xfrm>
            <a:off x="2664700" y="6644037"/>
            <a:ext cx="72390" cy="0"/>
          </a:xfrm>
          <a:custGeom>
            <a:avLst/>
            <a:gdLst/>
            <a:ahLst/>
            <a:cxnLst/>
            <a:rect l="l" t="t" r="r" b="b"/>
            <a:pathLst>
              <a:path w="72389" h="0">
                <a:moveTo>
                  <a:pt x="0" y="0"/>
                </a:moveTo>
                <a:lnTo>
                  <a:pt x="71855" y="0"/>
                </a:lnTo>
              </a:path>
            </a:pathLst>
          </a:custGeom>
          <a:ln w="913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8" name="object 58"/>
          <p:cNvSpPr/>
          <p:nvPr/>
        </p:nvSpPr>
        <p:spPr>
          <a:xfrm>
            <a:off x="2664700" y="6284530"/>
            <a:ext cx="72390" cy="0"/>
          </a:xfrm>
          <a:custGeom>
            <a:avLst/>
            <a:gdLst/>
            <a:ahLst/>
            <a:cxnLst/>
            <a:rect l="l" t="t" r="r" b="b"/>
            <a:pathLst>
              <a:path w="72389" h="0">
                <a:moveTo>
                  <a:pt x="0" y="0"/>
                </a:moveTo>
                <a:lnTo>
                  <a:pt x="71855" y="0"/>
                </a:lnTo>
              </a:path>
            </a:pathLst>
          </a:custGeom>
          <a:ln w="913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9" name="object 59"/>
          <p:cNvSpPr/>
          <p:nvPr/>
        </p:nvSpPr>
        <p:spPr>
          <a:xfrm>
            <a:off x="2664700" y="5925022"/>
            <a:ext cx="72390" cy="0"/>
          </a:xfrm>
          <a:custGeom>
            <a:avLst/>
            <a:gdLst/>
            <a:ahLst/>
            <a:cxnLst/>
            <a:rect l="l" t="t" r="r" b="b"/>
            <a:pathLst>
              <a:path w="72389" h="0">
                <a:moveTo>
                  <a:pt x="0" y="0"/>
                </a:moveTo>
                <a:lnTo>
                  <a:pt x="71855" y="0"/>
                </a:lnTo>
              </a:path>
            </a:pathLst>
          </a:custGeom>
          <a:ln w="913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0" name="object 60"/>
          <p:cNvSpPr/>
          <p:nvPr/>
        </p:nvSpPr>
        <p:spPr>
          <a:xfrm>
            <a:off x="2664700" y="5565642"/>
            <a:ext cx="72390" cy="0"/>
          </a:xfrm>
          <a:custGeom>
            <a:avLst/>
            <a:gdLst/>
            <a:ahLst/>
            <a:cxnLst/>
            <a:rect l="l" t="t" r="r" b="b"/>
            <a:pathLst>
              <a:path w="72389" h="0">
                <a:moveTo>
                  <a:pt x="0" y="0"/>
                </a:moveTo>
                <a:lnTo>
                  <a:pt x="71855" y="0"/>
                </a:lnTo>
              </a:path>
            </a:pathLst>
          </a:custGeom>
          <a:ln w="913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1" name="object 61"/>
          <p:cNvSpPr/>
          <p:nvPr/>
        </p:nvSpPr>
        <p:spPr>
          <a:xfrm>
            <a:off x="2664700" y="5206134"/>
            <a:ext cx="72390" cy="0"/>
          </a:xfrm>
          <a:custGeom>
            <a:avLst/>
            <a:gdLst/>
            <a:ahLst/>
            <a:cxnLst/>
            <a:rect l="l" t="t" r="r" b="b"/>
            <a:pathLst>
              <a:path w="72389" h="0">
                <a:moveTo>
                  <a:pt x="0" y="0"/>
                </a:moveTo>
                <a:lnTo>
                  <a:pt x="71855" y="0"/>
                </a:lnTo>
              </a:path>
            </a:pathLst>
          </a:custGeom>
          <a:ln w="913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2" name="object 62"/>
          <p:cNvSpPr/>
          <p:nvPr/>
        </p:nvSpPr>
        <p:spPr>
          <a:xfrm>
            <a:off x="4676765" y="7686419"/>
            <a:ext cx="0" cy="72390"/>
          </a:xfrm>
          <a:custGeom>
            <a:avLst/>
            <a:gdLst/>
            <a:ahLst/>
            <a:cxnLst/>
            <a:rect l="l" t="t" r="r" b="b"/>
            <a:pathLst>
              <a:path w="0" h="72390">
                <a:moveTo>
                  <a:pt x="0" y="0"/>
                </a:moveTo>
                <a:lnTo>
                  <a:pt x="0" y="71888"/>
                </a:lnTo>
              </a:path>
            </a:pathLst>
          </a:custGeom>
          <a:ln w="912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3" name="object 63"/>
          <p:cNvSpPr/>
          <p:nvPr/>
        </p:nvSpPr>
        <p:spPr>
          <a:xfrm>
            <a:off x="3239572" y="7686419"/>
            <a:ext cx="0" cy="72390"/>
          </a:xfrm>
          <a:custGeom>
            <a:avLst/>
            <a:gdLst/>
            <a:ahLst/>
            <a:cxnLst/>
            <a:rect l="l" t="t" r="r" b="b"/>
            <a:pathLst>
              <a:path w="0" h="72390">
                <a:moveTo>
                  <a:pt x="0" y="0"/>
                </a:moveTo>
                <a:lnTo>
                  <a:pt x="0" y="71888"/>
                </a:lnTo>
              </a:path>
            </a:pathLst>
          </a:custGeom>
          <a:ln w="912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4" name="object 64"/>
          <p:cNvSpPr/>
          <p:nvPr/>
        </p:nvSpPr>
        <p:spPr>
          <a:xfrm>
            <a:off x="3958206" y="7686419"/>
            <a:ext cx="0" cy="72390"/>
          </a:xfrm>
          <a:custGeom>
            <a:avLst/>
            <a:gdLst/>
            <a:ahLst/>
            <a:cxnLst/>
            <a:rect l="l" t="t" r="r" b="b"/>
            <a:pathLst>
              <a:path w="0" h="72390">
                <a:moveTo>
                  <a:pt x="0" y="0"/>
                </a:moveTo>
                <a:lnTo>
                  <a:pt x="0" y="71888"/>
                </a:lnTo>
              </a:path>
            </a:pathLst>
          </a:custGeom>
          <a:ln w="912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5" name="object 65"/>
          <p:cNvSpPr/>
          <p:nvPr/>
        </p:nvSpPr>
        <p:spPr>
          <a:xfrm>
            <a:off x="4676765" y="7686419"/>
            <a:ext cx="0" cy="72390"/>
          </a:xfrm>
          <a:custGeom>
            <a:avLst/>
            <a:gdLst/>
            <a:ahLst/>
            <a:cxnLst/>
            <a:rect l="l" t="t" r="r" b="b"/>
            <a:pathLst>
              <a:path w="0" h="72390">
                <a:moveTo>
                  <a:pt x="0" y="0"/>
                </a:moveTo>
                <a:lnTo>
                  <a:pt x="0" y="71888"/>
                </a:lnTo>
              </a:path>
            </a:pathLst>
          </a:custGeom>
          <a:ln w="912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6" name="object 66"/>
          <p:cNvSpPr/>
          <p:nvPr/>
        </p:nvSpPr>
        <p:spPr>
          <a:xfrm>
            <a:off x="5395323" y="7686419"/>
            <a:ext cx="0" cy="72390"/>
          </a:xfrm>
          <a:custGeom>
            <a:avLst/>
            <a:gdLst/>
            <a:ahLst/>
            <a:cxnLst/>
            <a:rect l="l" t="t" r="r" b="b"/>
            <a:pathLst>
              <a:path w="0" h="72390">
                <a:moveTo>
                  <a:pt x="0" y="0"/>
                </a:moveTo>
                <a:lnTo>
                  <a:pt x="0" y="71888"/>
                </a:lnTo>
              </a:path>
            </a:pathLst>
          </a:custGeom>
          <a:ln w="912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7" name="object 67"/>
          <p:cNvSpPr/>
          <p:nvPr/>
        </p:nvSpPr>
        <p:spPr>
          <a:xfrm>
            <a:off x="2700635" y="7722369"/>
            <a:ext cx="2905125" cy="0"/>
          </a:xfrm>
          <a:custGeom>
            <a:avLst/>
            <a:gdLst/>
            <a:ahLst/>
            <a:cxnLst/>
            <a:rect l="l" t="t" r="r" b="b"/>
            <a:pathLst>
              <a:path w="2905125" h="0">
                <a:moveTo>
                  <a:pt x="2905096" y="0"/>
                </a:moveTo>
                <a:lnTo>
                  <a:pt x="0" y="0"/>
                </a:lnTo>
              </a:path>
            </a:pathLst>
          </a:custGeom>
          <a:ln w="913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8" name="object 68"/>
          <p:cNvSpPr/>
          <p:nvPr/>
        </p:nvSpPr>
        <p:spPr>
          <a:xfrm>
            <a:off x="5595465" y="7681283"/>
            <a:ext cx="123825" cy="82550"/>
          </a:xfrm>
          <a:custGeom>
            <a:avLst/>
            <a:gdLst/>
            <a:ahLst/>
            <a:cxnLst/>
            <a:rect l="l" t="t" r="r" b="b"/>
            <a:pathLst>
              <a:path w="123825" h="82550">
                <a:moveTo>
                  <a:pt x="0" y="0"/>
                </a:moveTo>
                <a:lnTo>
                  <a:pt x="0" y="82173"/>
                </a:lnTo>
                <a:lnTo>
                  <a:pt x="123203" y="41086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9" name="object 69"/>
          <p:cNvSpPr/>
          <p:nvPr/>
        </p:nvSpPr>
        <p:spPr>
          <a:xfrm>
            <a:off x="2679074" y="4702824"/>
            <a:ext cx="2263775" cy="1725930"/>
          </a:xfrm>
          <a:custGeom>
            <a:avLst/>
            <a:gdLst/>
            <a:ahLst/>
            <a:cxnLst/>
            <a:rect l="l" t="t" r="r" b="b"/>
            <a:pathLst>
              <a:path w="2263775" h="1725929">
                <a:moveTo>
                  <a:pt x="2263616" y="0"/>
                </a:moveTo>
                <a:lnTo>
                  <a:pt x="2254783" y="41796"/>
                </a:lnTo>
                <a:lnTo>
                  <a:pt x="2244782" y="83386"/>
                </a:lnTo>
                <a:lnTo>
                  <a:pt x="2233629" y="124759"/>
                </a:lnTo>
                <a:lnTo>
                  <a:pt x="2221341" y="165901"/>
                </a:lnTo>
                <a:lnTo>
                  <a:pt x="2207935" y="206800"/>
                </a:lnTo>
                <a:lnTo>
                  <a:pt x="2193428" y="247441"/>
                </a:lnTo>
                <a:lnTo>
                  <a:pt x="2177838" y="287813"/>
                </a:lnTo>
                <a:lnTo>
                  <a:pt x="2161181" y="327902"/>
                </a:lnTo>
                <a:lnTo>
                  <a:pt x="2143473" y="367695"/>
                </a:lnTo>
                <a:lnTo>
                  <a:pt x="2124733" y="407180"/>
                </a:lnTo>
                <a:lnTo>
                  <a:pt x="2104977" y="446343"/>
                </a:lnTo>
                <a:lnTo>
                  <a:pt x="2084222" y="485172"/>
                </a:lnTo>
                <a:lnTo>
                  <a:pt x="2062485" y="523654"/>
                </a:lnTo>
                <a:lnTo>
                  <a:pt x="2039783" y="561776"/>
                </a:lnTo>
                <a:lnTo>
                  <a:pt x="2016133" y="599525"/>
                </a:lnTo>
                <a:lnTo>
                  <a:pt x="1991552" y="636887"/>
                </a:lnTo>
                <a:lnTo>
                  <a:pt x="1966057" y="673850"/>
                </a:lnTo>
                <a:lnTo>
                  <a:pt x="1939664" y="710402"/>
                </a:lnTo>
                <a:lnTo>
                  <a:pt x="1912392" y="746529"/>
                </a:lnTo>
                <a:lnTo>
                  <a:pt x="1884256" y="782218"/>
                </a:lnTo>
                <a:lnTo>
                  <a:pt x="1855274" y="817456"/>
                </a:lnTo>
                <a:lnTo>
                  <a:pt x="1825463" y="852231"/>
                </a:lnTo>
                <a:lnTo>
                  <a:pt x="1794840" y="886529"/>
                </a:lnTo>
                <a:lnTo>
                  <a:pt x="1763421" y="920337"/>
                </a:lnTo>
                <a:lnTo>
                  <a:pt x="1731224" y="953643"/>
                </a:lnTo>
                <a:lnTo>
                  <a:pt x="1698266" y="986434"/>
                </a:lnTo>
                <a:lnTo>
                  <a:pt x="1664564" y="1018697"/>
                </a:lnTo>
                <a:lnTo>
                  <a:pt x="1630134" y="1050418"/>
                </a:lnTo>
                <a:lnTo>
                  <a:pt x="1594993" y="1081585"/>
                </a:lnTo>
                <a:lnTo>
                  <a:pt x="1559159" y="1112186"/>
                </a:lnTo>
                <a:lnTo>
                  <a:pt x="1522649" y="1142206"/>
                </a:lnTo>
                <a:lnTo>
                  <a:pt x="1485479" y="1171633"/>
                </a:lnTo>
                <a:lnTo>
                  <a:pt x="1447667" y="1200455"/>
                </a:lnTo>
                <a:lnTo>
                  <a:pt x="1409229" y="1228657"/>
                </a:lnTo>
                <a:lnTo>
                  <a:pt x="1370183" y="1256228"/>
                </a:lnTo>
                <a:lnTo>
                  <a:pt x="1330545" y="1283155"/>
                </a:lnTo>
                <a:lnTo>
                  <a:pt x="1290332" y="1309424"/>
                </a:lnTo>
                <a:lnTo>
                  <a:pt x="1249562" y="1335022"/>
                </a:lnTo>
                <a:lnTo>
                  <a:pt x="1208251" y="1359937"/>
                </a:lnTo>
                <a:lnTo>
                  <a:pt x="1166416" y="1384156"/>
                </a:lnTo>
                <a:lnTo>
                  <a:pt x="1124075" y="1407666"/>
                </a:lnTo>
                <a:lnTo>
                  <a:pt x="1081244" y="1430453"/>
                </a:lnTo>
                <a:lnTo>
                  <a:pt x="1037940" y="1452505"/>
                </a:lnTo>
                <a:lnTo>
                  <a:pt x="994180" y="1473809"/>
                </a:lnTo>
                <a:lnTo>
                  <a:pt x="949982" y="1494353"/>
                </a:lnTo>
                <a:lnTo>
                  <a:pt x="905362" y="1514122"/>
                </a:lnTo>
                <a:lnTo>
                  <a:pt x="860336" y="1533105"/>
                </a:lnTo>
                <a:lnTo>
                  <a:pt x="814923" y="1551287"/>
                </a:lnTo>
                <a:lnTo>
                  <a:pt x="769139" y="1568657"/>
                </a:lnTo>
                <a:lnTo>
                  <a:pt x="723001" y="1585202"/>
                </a:lnTo>
                <a:lnTo>
                  <a:pt x="676526" y="1600908"/>
                </a:lnTo>
                <a:lnTo>
                  <a:pt x="629731" y="1615763"/>
                </a:lnTo>
                <a:lnTo>
                  <a:pt x="582633" y="1629753"/>
                </a:lnTo>
                <a:lnTo>
                  <a:pt x="535249" y="1642866"/>
                </a:lnTo>
                <a:lnTo>
                  <a:pt x="487596" y="1655088"/>
                </a:lnTo>
                <a:lnTo>
                  <a:pt x="439691" y="1666408"/>
                </a:lnTo>
                <a:lnTo>
                  <a:pt x="391551" y="1676811"/>
                </a:lnTo>
                <a:lnTo>
                  <a:pt x="343192" y="1686286"/>
                </a:lnTo>
                <a:lnTo>
                  <a:pt x="294632" y="1694818"/>
                </a:lnTo>
                <a:lnTo>
                  <a:pt x="245888" y="1702396"/>
                </a:lnTo>
                <a:lnTo>
                  <a:pt x="196977" y="1709006"/>
                </a:lnTo>
                <a:lnTo>
                  <a:pt x="147916" y="1714635"/>
                </a:lnTo>
                <a:lnTo>
                  <a:pt x="98721" y="1719270"/>
                </a:lnTo>
                <a:lnTo>
                  <a:pt x="49410" y="1722899"/>
                </a:lnTo>
                <a:lnTo>
                  <a:pt x="0" y="1725508"/>
                </a:lnTo>
              </a:path>
            </a:pathLst>
          </a:custGeom>
          <a:ln w="912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0" name="object 70"/>
          <p:cNvSpPr txBox="1"/>
          <p:nvPr/>
        </p:nvSpPr>
        <p:spPr>
          <a:xfrm>
            <a:off x="2445876" y="6914486"/>
            <a:ext cx="152400" cy="1644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000" spc="-5">
                <a:latin typeface="Times New Roman"/>
                <a:cs typeface="Times New Roman"/>
              </a:rPr>
              <a:t>20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71" name="object 71"/>
          <p:cNvSpPr txBox="1"/>
          <p:nvPr/>
        </p:nvSpPr>
        <p:spPr>
          <a:xfrm>
            <a:off x="2443683" y="5117177"/>
            <a:ext cx="154940" cy="160274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4604">
              <a:lnSpc>
                <a:spcPct val="100000"/>
              </a:lnSpc>
            </a:pPr>
            <a:r>
              <a:rPr dirty="0" sz="1000" spc="-5">
                <a:latin typeface="Times New Roman"/>
                <a:cs typeface="Times New Roman"/>
              </a:rPr>
              <a:t>70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400">
              <a:latin typeface="Times New Roman"/>
              <a:cs typeface="Times New Roman"/>
            </a:endParaRPr>
          </a:p>
          <a:p>
            <a:pPr marL="14604">
              <a:lnSpc>
                <a:spcPct val="100000"/>
              </a:lnSpc>
            </a:pPr>
            <a:r>
              <a:rPr dirty="0" sz="1000" spc="-5">
                <a:latin typeface="Times New Roman"/>
                <a:cs typeface="Times New Roman"/>
              </a:rPr>
              <a:t>60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400">
              <a:latin typeface="Times New Roman"/>
              <a:cs typeface="Times New Roman"/>
            </a:endParaRPr>
          </a:p>
          <a:p>
            <a:pPr marL="14604">
              <a:lnSpc>
                <a:spcPct val="100000"/>
              </a:lnSpc>
            </a:pPr>
            <a:r>
              <a:rPr dirty="0" sz="1000" spc="-5">
                <a:latin typeface="Times New Roman"/>
                <a:cs typeface="Times New Roman"/>
              </a:rPr>
              <a:t>50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400">
              <a:latin typeface="Times New Roman"/>
              <a:cs typeface="Times New Roman"/>
            </a:endParaRPr>
          </a:p>
          <a:p>
            <a:pPr marL="14604">
              <a:lnSpc>
                <a:spcPct val="100000"/>
              </a:lnSpc>
            </a:pPr>
            <a:r>
              <a:rPr dirty="0" sz="1000" spc="-5">
                <a:latin typeface="Times New Roman"/>
                <a:cs typeface="Times New Roman"/>
              </a:rPr>
              <a:t>40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1000" spc="-5">
                <a:latin typeface="Times New Roman"/>
                <a:cs typeface="Times New Roman"/>
              </a:rPr>
              <a:t>30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72" name="object 72"/>
          <p:cNvSpPr txBox="1"/>
          <p:nvPr/>
        </p:nvSpPr>
        <p:spPr>
          <a:xfrm>
            <a:off x="3114747" y="7776197"/>
            <a:ext cx="247650" cy="1644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000" spc="-5">
                <a:latin typeface="Times New Roman"/>
                <a:cs typeface="Times New Roman"/>
              </a:rPr>
              <a:t>0,05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73" name="object 73"/>
          <p:cNvSpPr txBox="1"/>
          <p:nvPr/>
        </p:nvSpPr>
        <p:spPr>
          <a:xfrm>
            <a:off x="3867174" y="7760223"/>
            <a:ext cx="932180" cy="1644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697230" algn="l"/>
              </a:tabLst>
            </a:pPr>
            <a:r>
              <a:rPr dirty="0" sz="1000" spc="-5">
                <a:latin typeface="Times New Roman"/>
                <a:cs typeface="Times New Roman"/>
              </a:rPr>
              <a:t>0,1</a:t>
            </a:r>
            <a:r>
              <a:rPr dirty="0" sz="1000" spc="-5">
                <a:latin typeface="Times New Roman"/>
                <a:cs typeface="Times New Roman"/>
              </a:rPr>
              <a:t>	</a:t>
            </a:r>
            <a:r>
              <a:rPr dirty="0" sz="1000" spc="-5">
                <a:latin typeface="Times New Roman"/>
                <a:cs typeface="Times New Roman"/>
              </a:rPr>
              <a:t>0,15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74" name="object 74"/>
          <p:cNvSpPr txBox="1"/>
          <p:nvPr/>
        </p:nvSpPr>
        <p:spPr>
          <a:xfrm>
            <a:off x="5302262" y="7760223"/>
            <a:ext cx="184150" cy="1644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000" spc="-5">
                <a:latin typeface="Times New Roman"/>
                <a:cs typeface="Times New Roman"/>
              </a:rPr>
              <a:t>0,2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75" name="object 75"/>
          <p:cNvSpPr txBox="1"/>
          <p:nvPr/>
        </p:nvSpPr>
        <p:spPr>
          <a:xfrm>
            <a:off x="4945720" y="4660261"/>
            <a:ext cx="628015" cy="2012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50" spc="-95" i="1">
                <a:latin typeface="Symbol"/>
                <a:cs typeface="Symbol"/>
              </a:rPr>
              <a:t></a:t>
            </a:r>
            <a:r>
              <a:rPr dirty="0" baseline="2314" sz="1800" spc="-142">
                <a:latin typeface="Symbol"/>
                <a:cs typeface="Symbol"/>
              </a:rPr>
              <a:t></a:t>
            </a:r>
            <a:r>
              <a:rPr dirty="0" baseline="2314" sz="1800" spc="-142">
                <a:latin typeface="Times New Roman"/>
                <a:cs typeface="Times New Roman"/>
              </a:rPr>
              <a:t> </a:t>
            </a:r>
            <a:r>
              <a:rPr dirty="0" sz="1200">
                <a:latin typeface="Symbol"/>
                <a:cs typeface="Symbol"/>
              </a:rPr>
              <a:t></a:t>
            </a:r>
            <a:r>
              <a:rPr dirty="0" sz="1200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f ( t</a:t>
            </a:r>
            <a:r>
              <a:rPr dirty="0" sz="1200" spc="-30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)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76" name="object 76"/>
          <p:cNvSpPr txBox="1"/>
          <p:nvPr/>
        </p:nvSpPr>
        <p:spPr>
          <a:xfrm>
            <a:off x="2153337" y="4719439"/>
            <a:ext cx="520065" cy="2012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50" spc="-185" i="1">
                <a:latin typeface="Symbol"/>
                <a:cs typeface="Symbol"/>
              </a:rPr>
              <a:t></a:t>
            </a:r>
            <a:r>
              <a:rPr dirty="0" baseline="2314" sz="1800" spc="-7">
                <a:latin typeface="Symbol"/>
                <a:cs typeface="Symbol"/>
              </a:rPr>
              <a:t></a:t>
            </a:r>
            <a:r>
              <a:rPr dirty="0" baseline="2314" sz="1800" spc="-284">
                <a:latin typeface="Times New Roman"/>
                <a:cs typeface="Times New Roman"/>
              </a:rPr>
              <a:t> </a:t>
            </a:r>
            <a:r>
              <a:rPr dirty="0" sz="1200" spc="60" i="1">
                <a:latin typeface="Times New Roman"/>
                <a:cs typeface="Times New Roman"/>
              </a:rPr>
              <a:t>,</a:t>
            </a:r>
            <a:r>
              <a:rPr dirty="0" sz="1200" spc="-5" i="1">
                <a:latin typeface="Times New Roman"/>
                <a:cs typeface="Times New Roman"/>
              </a:rPr>
              <a:t>град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77" name="object 77"/>
          <p:cNvSpPr txBox="1"/>
          <p:nvPr/>
        </p:nvSpPr>
        <p:spPr>
          <a:xfrm>
            <a:off x="2445876" y="7273943"/>
            <a:ext cx="3471545" cy="46863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000" spc="-5">
                <a:latin typeface="Times New Roman"/>
                <a:cs typeface="Times New Roman"/>
              </a:rPr>
              <a:t>10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800">
              <a:latin typeface="Times New Roman"/>
              <a:cs typeface="Times New Roman"/>
            </a:endParaRPr>
          </a:p>
          <a:p>
            <a:pPr algn="r" marR="5080">
              <a:lnSpc>
                <a:spcPct val="100000"/>
              </a:lnSpc>
            </a:pPr>
            <a:r>
              <a:rPr dirty="0" sz="1200" spc="-5" i="1">
                <a:latin typeface="Times New Roman"/>
                <a:cs typeface="Times New Roman"/>
              </a:rPr>
              <a:t>t</a:t>
            </a:r>
            <a:r>
              <a:rPr dirty="0" sz="1200" spc="-185" i="1">
                <a:latin typeface="Times New Roman"/>
                <a:cs typeface="Times New Roman"/>
              </a:rPr>
              <a:t> </a:t>
            </a:r>
            <a:r>
              <a:rPr dirty="0" sz="1200" spc="25" i="1">
                <a:latin typeface="Times New Roman"/>
                <a:cs typeface="Times New Roman"/>
              </a:rPr>
              <a:t>,</a:t>
            </a:r>
            <a:r>
              <a:rPr dirty="0" sz="1200" spc="-5" i="1">
                <a:latin typeface="Times New Roman"/>
                <a:cs typeface="Times New Roman"/>
              </a:rPr>
              <a:t>с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78" name="object 78"/>
          <p:cNvSpPr txBox="1"/>
          <p:nvPr/>
        </p:nvSpPr>
        <p:spPr>
          <a:xfrm>
            <a:off x="4251686" y="6962395"/>
            <a:ext cx="161925" cy="2635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baseline="-25462" sz="1800" i="1">
                <a:latin typeface="Times New Roman"/>
                <a:cs typeface="Times New Roman"/>
              </a:rPr>
              <a:t>t</a:t>
            </a:r>
            <a:r>
              <a:rPr dirty="0" baseline="-25462" sz="1800" spc="-270" i="1">
                <a:latin typeface="Times New Roman"/>
                <a:cs typeface="Times New Roman"/>
              </a:rPr>
              <a:t> </a:t>
            </a:r>
            <a:r>
              <a:rPr dirty="0" sz="700" spc="-10" i="1">
                <a:latin typeface="Times New Roman"/>
                <a:cs typeface="Times New Roman"/>
              </a:rPr>
              <a:t>гр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79" name="object 79"/>
          <p:cNvSpPr txBox="1"/>
          <p:nvPr/>
        </p:nvSpPr>
        <p:spPr>
          <a:xfrm>
            <a:off x="4296381" y="7132401"/>
            <a:ext cx="213360" cy="1193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700" spc="-10" i="1">
                <a:latin typeface="Times New Roman"/>
                <a:cs typeface="Times New Roman"/>
              </a:rPr>
              <a:t>в</a:t>
            </a:r>
            <a:r>
              <a:rPr dirty="0" sz="700" spc="-5" i="1">
                <a:latin typeface="Times New Roman"/>
                <a:cs typeface="Times New Roman"/>
              </a:rPr>
              <a:t>і</a:t>
            </a:r>
            <a:r>
              <a:rPr dirty="0" sz="700" i="1">
                <a:latin typeface="Times New Roman"/>
                <a:cs typeface="Times New Roman"/>
              </a:rPr>
              <a:t>д</a:t>
            </a:r>
            <a:r>
              <a:rPr dirty="0" sz="700" spc="-5" i="1">
                <a:latin typeface="Times New Roman"/>
                <a:cs typeface="Times New Roman"/>
              </a:rPr>
              <a:t>к</a:t>
            </a:r>
            <a:r>
              <a:rPr dirty="0" sz="700" i="1">
                <a:latin typeface="Times New Roman"/>
                <a:cs typeface="Times New Roman"/>
              </a:rPr>
              <a:t>л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80" name="object 80"/>
          <p:cNvSpPr txBox="1"/>
          <p:nvPr/>
        </p:nvSpPr>
        <p:spPr>
          <a:xfrm>
            <a:off x="4536087" y="7030769"/>
            <a:ext cx="565785" cy="1949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>
                <a:latin typeface="Symbol"/>
                <a:cs typeface="Symbol"/>
              </a:rPr>
              <a:t></a:t>
            </a:r>
            <a:r>
              <a:rPr dirty="0" sz="1200" spc="-125">
                <a:latin typeface="Times New Roman"/>
                <a:cs typeface="Times New Roman"/>
              </a:rPr>
              <a:t> </a:t>
            </a:r>
            <a:r>
              <a:rPr dirty="0" sz="1200" spc="-15" i="1">
                <a:latin typeface="Times New Roman"/>
                <a:cs typeface="Times New Roman"/>
              </a:rPr>
              <a:t>0,146</a:t>
            </a:r>
            <a:r>
              <a:rPr dirty="0" sz="1200" spc="-160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с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81" name="object 81"/>
          <p:cNvSpPr txBox="1"/>
          <p:nvPr/>
        </p:nvSpPr>
        <p:spPr>
          <a:xfrm>
            <a:off x="2991485" y="8116569"/>
            <a:ext cx="2094864" cy="2260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400" spc="-10">
                <a:latin typeface="Times New Roman"/>
                <a:cs typeface="Times New Roman"/>
              </a:rPr>
              <a:t>Графік </a:t>
            </a:r>
            <a:r>
              <a:rPr dirty="0" sz="1400" spc="5">
                <a:latin typeface="Times New Roman"/>
                <a:cs typeface="Times New Roman"/>
              </a:rPr>
              <a:t>залежності </a:t>
            </a:r>
            <a:r>
              <a:rPr dirty="0" baseline="2222" sz="1875" spc="-15" i="1">
                <a:latin typeface="Symbol"/>
                <a:cs typeface="Symbol"/>
              </a:rPr>
              <a:t></a:t>
            </a:r>
            <a:r>
              <a:rPr dirty="0" baseline="2222" sz="1875" spc="-15" i="1">
                <a:latin typeface="Times New Roman"/>
                <a:cs typeface="Times New Roman"/>
              </a:rPr>
              <a:t> </a:t>
            </a:r>
            <a:r>
              <a:rPr dirty="0" baseline="4830" sz="1725" spc="30">
                <a:latin typeface="Symbol"/>
                <a:cs typeface="Symbol"/>
              </a:rPr>
              <a:t></a:t>
            </a:r>
            <a:r>
              <a:rPr dirty="0" baseline="4830" sz="1725" spc="30">
                <a:latin typeface="Times New Roman"/>
                <a:cs typeface="Times New Roman"/>
              </a:rPr>
              <a:t> </a:t>
            </a:r>
            <a:r>
              <a:rPr dirty="0" baseline="2415" sz="1725" spc="67">
                <a:latin typeface="Symbol"/>
                <a:cs typeface="Symbol"/>
              </a:rPr>
              <a:t></a:t>
            </a:r>
            <a:r>
              <a:rPr dirty="0" baseline="2415" sz="1725" spc="67">
                <a:latin typeface="Times New Roman"/>
                <a:cs typeface="Times New Roman"/>
              </a:rPr>
              <a:t> </a:t>
            </a:r>
            <a:r>
              <a:rPr dirty="0" baseline="2415" sz="1725" spc="30" i="1">
                <a:latin typeface="Times New Roman"/>
                <a:cs typeface="Times New Roman"/>
              </a:rPr>
              <a:t>f </a:t>
            </a:r>
            <a:r>
              <a:rPr dirty="0" baseline="2415" sz="1725" spc="37" i="1">
                <a:latin typeface="Times New Roman"/>
                <a:cs typeface="Times New Roman"/>
              </a:rPr>
              <a:t>( </a:t>
            </a:r>
            <a:r>
              <a:rPr dirty="0" baseline="2415" sz="1725" spc="30" i="1">
                <a:latin typeface="Times New Roman"/>
                <a:cs typeface="Times New Roman"/>
              </a:rPr>
              <a:t>t</a:t>
            </a:r>
            <a:r>
              <a:rPr dirty="0" baseline="2415" sz="1725" spc="-172" i="1">
                <a:latin typeface="Times New Roman"/>
                <a:cs typeface="Times New Roman"/>
              </a:rPr>
              <a:t> </a:t>
            </a:r>
            <a:r>
              <a:rPr dirty="0" baseline="2415" sz="1725" spc="37" i="1">
                <a:latin typeface="Times New Roman"/>
                <a:cs typeface="Times New Roman"/>
              </a:rPr>
              <a:t>)</a:t>
            </a:r>
            <a:endParaRPr baseline="2415" sz="1725">
              <a:latin typeface="Times New Roman"/>
              <a:cs typeface="Times New Roman"/>
            </a:endParaRPr>
          </a:p>
        </p:txBody>
      </p:sp>
      <p:sp>
        <p:nvSpPr>
          <p:cNvPr id="82" name="object 82"/>
          <p:cNvSpPr txBox="1"/>
          <p:nvPr/>
        </p:nvSpPr>
        <p:spPr>
          <a:xfrm>
            <a:off x="3620292" y="8431432"/>
            <a:ext cx="171450" cy="25590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baseline="-26570" sz="1725" spc="37" i="1">
                <a:latin typeface="Times New Roman"/>
                <a:cs typeface="Times New Roman"/>
              </a:rPr>
              <a:t>t</a:t>
            </a:r>
            <a:r>
              <a:rPr dirty="0" baseline="-26570" sz="1725" spc="-247" i="1">
                <a:latin typeface="Times New Roman"/>
                <a:cs typeface="Times New Roman"/>
              </a:rPr>
              <a:t> </a:t>
            </a:r>
            <a:r>
              <a:rPr dirty="0" sz="700" spc="25" i="1">
                <a:latin typeface="Times New Roman"/>
                <a:cs typeface="Times New Roman"/>
              </a:rPr>
              <a:t>гр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83" name="object 83"/>
          <p:cNvSpPr txBox="1"/>
          <p:nvPr/>
        </p:nvSpPr>
        <p:spPr>
          <a:xfrm>
            <a:off x="3666395" y="8593712"/>
            <a:ext cx="218440" cy="1187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700" spc="-5" i="1">
                <a:latin typeface="Times New Roman"/>
                <a:cs typeface="Times New Roman"/>
              </a:rPr>
              <a:t>в</a:t>
            </a:r>
            <a:r>
              <a:rPr dirty="0" sz="700" i="1">
                <a:latin typeface="Times New Roman"/>
                <a:cs typeface="Times New Roman"/>
              </a:rPr>
              <a:t>і</a:t>
            </a:r>
            <a:r>
              <a:rPr dirty="0" sz="700" spc="40" i="1">
                <a:latin typeface="Times New Roman"/>
                <a:cs typeface="Times New Roman"/>
              </a:rPr>
              <a:t>д</a:t>
            </a:r>
            <a:r>
              <a:rPr dirty="0" sz="700" spc="-30" i="1">
                <a:latin typeface="Times New Roman"/>
                <a:cs typeface="Times New Roman"/>
              </a:rPr>
              <a:t>к</a:t>
            </a:r>
            <a:r>
              <a:rPr dirty="0" sz="700" spc="10" i="1">
                <a:latin typeface="Times New Roman"/>
                <a:cs typeface="Times New Roman"/>
              </a:rPr>
              <a:t>л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84" name="object 84"/>
          <p:cNvSpPr txBox="1"/>
          <p:nvPr/>
        </p:nvSpPr>
        <p:spPr>
          <a:xfrm>
            <a:off x="3907295" y="8498811"/>
            <a:ext cx="572135" cy="1885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150" spc="50">
                <a:latin typeface="Symbol"/>
                <a:cs typeface="Symbol"/>
              </a:rPr>
              <a:t></a:t>
            </a:r>
            <a:r>
              <a:rPr dirty="0" sz="1150" spc="-130">
                <a:latin typeface="Times New Roman"/>
                <a:cs typeface="Times New Roman"/>
              </a:rPr>
              <a:t> </a:t>
            </a:r>
            <a:r>
              <a:rPr dirty="0" sz="1150" spc="10" i="1">
                <a:latin typeface="Times New Roman"/>
                <a:cs typeface="Times New Roman"/>
              </a:rPr>
              <a:t>0,146</a:t>
            </a:r>
            <a:r>
              <a:rPr dirty="0" sz="1150" spc="-130" i="1">
                <a:latin typeface="Times New Roman"/>
                <a:cs typeface="Times New Roman"/>
              </a:rPr>
              <a:t> </a:t>
            </a:r>
            <a:r>
              <a:rPr dirty="0" sz="1150" spc="40" i="1">
                <a:latin typeface="Times New Roman"/>
                <a:cs typeface="Times New Roman"/>
              </a:rPr>
              <a:t>с</a:t>
            </a:r>
            <a:endParaRPr sz="1150">
              <a:latin typeface="Times New Roman"/>
              <a:cs typeface="Times New Roman"/>
            </a:endParaRPr>
          </a:p>
        </p:txBody>
      </p:sp>
      <p:sp>
        <p:nvSpPr>
          <p:cNvPr id="85" name="object 85"/>
          <p:cNvSpPr/>
          <p:nvPr/>
        </p:nvSpPr>
        <p:spPr>
          <a:xfrm>
            <a:off x="22859" y="47625"/>
            <a:ext cx="1028700" cy="1143000"/>
          </a:xfrm>
          <a:custGeom>
            <a:avLst/>
            <a:gdLst/>
            <a:ahLst/>
            <a:cxnLst/>
            <a:rect l="l" t="t" r="r" b="b"/>
            <a:pathLst>
              <a:path w="1028700" h="1143000">
                <a:moveTo>
                  <a:pt x="0" y="1143000"/>
                </a:moveTo>
                <a:lnTo>
                  <a:pt x="1028700" y="1143000"/>
                </a:lnTo>
                <a:lnTo>
                  <a:pt x="1028700" y="0"/>
                </a:lnTo>
                <a:lnTo>
                  <a:pt x="0" y="0"/>
                </a:lnTo>
                <a:lnTo>
                  <a:pt x="0" y="1143000"/>
                </a:lnTo>
                <a:close/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6" name="object 86"/>
          <p:cNvSpPr txBox="1"/>
          <p:nvPr/>
        </p:nvSpPr>
        <p:spPr>
          <a:xfrm>
            <a:off x="140017" y="29209"/>
            <a:ext cx="788670" cy="9239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6000">
                <a:latin typeface="Times New Roman"/>
                <a:cs typeface="Times New Roman"/>
              </a:rPr>
              <a:t>10</a:t>
            </a:r>
            <a:endParaRPr sz="6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515995" y="670559"/>
            <a:ext cx="1090930" cy="2260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400" spc="30" b="1">
                <a:latin typeface="Times New Roman"/>
                <a:cs typeface="Times New Roman"/>
              </a:rPr>
              <a:t>В</a:t>
            </a:r>
            <a:r>
              <a:rPr dirty="0" sz="1400" spc="-40" b="1">
                <a:latin typeface="Times New Roman"/>
                <a:cs typeface="Times New Roman"/>
              </a:rPr>
              <a:t>И</a:t>
            </a:r>
            <a:r>
              <a:rPr dirty="0" sz="1400" spc="30" b="1">
                <a:latin typeface="Times New Roman"/>
                <a:cs typeface="Times New Roman"/>
              </a:rPr>
              <a:t>С</a:t>
            </a:r>
            <a:r>
              <a:rPr dirty="0" sz="1400" spc="-40" b="1">
                <a:latin typeface="Times New Roman"/>
                <a:cs typeface="Times New Roman"/>
              </a:rPr>
              <a:t>Н</a:t>
            </a:r>
            <a:r>
              <a:rPr dirty="0" sz="1400" spc="30" b="1">
                <a:latin typeface="Times New Roman"/>
                <a:cs typeface="Times New Roman"/>
              </a:rPr>
              <a:t>О</a:t>
            </a:r>
            <a:r>
              <a:rPr dirty="0" sz="1400" spc="30" b="1">
                <a:latin typeface="Times New Roman"/>
                <a:cs typeface="Times New Roman"/>
              </a:rPr>
              <a:t>В</a:t>
            </a:r>
            <a:r>
              <a:rPr dirty="0" sz="1400" spc="25" b="1">
                <a:latin typeface="Times New Roman"/>
                <a:cs typeface="Times New Roman"/>
              </a:rPr>
              <a:t>К</a:t>
            </a:r>
            <a:r>
              <a:rPr dirty="0" sz="1400" spc="20" b="1">
                <a:latin typeface="Times New Roman"/>
                <a:cs typeface="Times New Roman"/>
              </a:rPr>
              <a:t>И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64894" y="1055837"/>
            <a:ext cx="5978525" cy="86213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461009" marR="948055">
              <a:lnSpc>
                <a:spcPct val="147400"/>
              </a:lnSpc>
              <a:buAutoNum type="arabicPeriod"/>
              <a:tabLst>
                <a:tab pos="689610" algn="l"/>
              </a:tabLst>
            </a:pPr>
            <a:r>
              <a:rPr dirty="0" sz="1400" spc="-15">
                <a:latin typeface="Times New Roman"/>
                <a:cs typeface="Times New Roman"/>
              </a:rPr>
              <a:t>Протікання </a:t>
            </a:r>
            <a:r>
              <a:rPr dirty="0" sz="1400" spc="-5">
                <a:latin typeface="Times New Roman"/>
                <a:cs typeface="Times New Roman"/>
              </a:rPr>
              <a:t>струмів </a:t>
            </a:r>
            <a:r>
              <a:rPr dirty="0" sz="1400" spc="-30">
                <a:latin typeface="Times New Roman"/>
                <a:cs typeface="Times New Roman"/>
              </a:rPr>
              <a:t>короткого </a:t>
            </a:r>
            <a:r>
              <a:rPr dirty="0" sz="1400">
                <a:latin typeface="Times New Roman"/>
                <a:cs typeface="Times New Roman"/>
              </a:rPr>
              <a:t>замикання </a:t>
            </a:r>
            <a:r>
              <a:rPr dirty="0" sz="1400" spc="-15">
                <a:latin typeface="Times New Roman"/>
                <a:cs typeface="Times New Roman"/>
              </a:rPr>
              <a:t>призводить </a:t>
            </a:r>
            <a:r>
              <a:rPr dirty="0" sz="1400" spc="20">
                <a:latin typeface="Times New Roman"/>
                <a:cs typeface="Times New Roman"/>
              </a:rPr>
              <a:t>до </a:t>
            </a:r>
            <a:r>
              <a:rPr dirty="0" sz="1400" spc="5">
                <a:latin typeface="Times New Roman"/>
                <a:cs typeface="Times New Roman"/>
              </a:rPr>
              <a:t>:  </a:t>
            </a:r>
            <a:r>
              <a:rPr dirty="0" sz="1400" spc="-10">
                <a:latin typeface="Times New Roman"/>
                <a:cs typeface="Times New Roman"/>
              </a:rPr>
              <a:t>а) </a:t>
            </a:r>
            <a:r>
              <a:rPr dirty="0" sz="1400">
                <a:latin typeface="Times New Roman"/>
                <a:cs typeface="Times New Roman"/>
              </a:rPr>
              <a:t>втрати </a:t>
            </a:r>
            <a:r>
              <a:rPr dirty="0" sz="1400" spc="-15">
                <a:latin typeface="Times New Roman"/>
                <a:cs typeface="Times New Roman"/>
              </a:rPr>
              <a:t>термічної </a:t>
            </a:r>
            <a:r>
              <a:rPr dirty="0" sz="1400" spc="-5">
                <a:latin typeface="Times New Roman"/>
                <a:cs typeface="Times New Roman"/>
              </a:rPr>
              <a:t>стійкості</a:t>
            </a:r>
            <a:r>
              <a:rPr dirty="0" sz="1400" spc="-100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;</a:t>
            </a:r>
            <a:endParaRPr sz="1400">
              <a:latin typeface="Times New Roman"/>
              <a:cs typeface="Times New Roman"/>
            </a:endParaRPr>
          </a:p>
          <a:p>
            <a:pPr marL="461009">
              <a:lnSpc>
                <a:spcPct val="100000"/>
              </a:lnSpc>
              <a:spcBef>
                <a:spcPts val="720"/>
              </a:spcBef>
            </a:pPr>
            <a:r>
              <a:rPr dirty="0" sz="1400" spc="20">
                <a:latin typeface="Times New Roman"/>
                <a:cs typeface="Times New Roman"/>
              </a:rPr>
              <a:t>б) </a:t>
            </a:r>
            <a:r>
              <a:rPr dirty="0" sz="1400" spc="-10">
                <a:latin typeface="Times New Roman"/>
                <a:cs typeface="Times New Roman"/>
              </a:rPr>
              <a:t>втрати електродинамічної </a:t>
            </a:r>
            <a:r>
              <a:rPr dirty="0" sz="1400" spc="-5">
                <a:latin typeface="Times New Roman"/>
                <a:cs typeface="Times New Roman"/>
              </a:rPr>
              <a:t>стійкості</a:t>
            </a:r>
            <a:r>
              <a:rPr dirty="0" sz="1400" spc="-105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;</a:t>
            </a:r>
            <a:endParaRPr sz="1400">
              <a:latin typeface="Times New Roman"/>
              <a:cs typeface="Times New Roman"/>
            </a:endParaRPr>
          </a:p>
          <a:p>
            <a:pPr marL="461009">
              <a:lnSpc>
                <a:spcPct val="100000"/>
              </a:lnSpc>
              <a:spcBef>
                <a:spcPts val="720"/>
              </a:spcBef>
            </a:pPr>
            <a:r>
              <a:rPr dirty="0" sz="1400" spc="10">
                <a:latin typeface="Times New Roman"/>
                <a:cs typeface="Times New Roman"/>
              </a:rPr>
              <a:t>в) </a:t>
            </a:r>
            <a:r>
              <a:rPr dirty="0" sz="1400">
                <a:latin typeface="Times New Roman"/>
                <a:cs typeface="Times New Roman"/>
              </a:rPr>
              <a:t>зниження </a:t>
            </a:r>
            <a:r>
              <a:rPr dirty="0" sz="1400" spc="-20">
                <a:latin typeface="Times New Roman"/>
                <a:cs typeface="Times New Roman"/>
              </a:rPr>
              <a:t>рівнів </a:t>
            </a:r>
            <a:r>
              <a:rPr dirty="0" sz="1400">
                <a:latin typeface="Times New Roman"/>
                <a:cs typeface="Times New Roman"/>
              </a:rPr>
              <a:t>напруги </a:t>
            </a:r>
            <a:r>
              <a:rPr dirty="0" sz="1400" spc="-15">
                <a:latin typeface="Times New Roman"/>
                <a:cs typeface="Times New Roman"/>
              </a:rPr>
              <a:t>короткозамкнутої </a:t>
            </a:r>
            <a:r>
              <a:rPr dirty="0" sz="1400">
                <a:latin typeface="Times New Roman"/>
                <a:cs typeface="Times New Roman"/>
              </a:rPr>
              <a:t>мережі</a:t>
            </a:r>
            <a:r>
              <a:rPr dirty="0" sz="1400" spc="-20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;</a:t>
            </a:r>
            <a:endParaRPr sz="1400">
              <a:latin typeface="Times New Roman"/>
              <a:cs typeface="Times New Roman"/>
            </a:endParaRPr>
          </a:p>
          <a:p>
            <a:pPr marL="12700" marR="15240" indent="448309">
              <a:lnSpc>
                <a:spcPct val="143000"/>
              </a:lnSpc>
              <a:tabLst>
                <a:tab pos="764540" algn="l"/>
                <a:tab pos="1336040" algn="l"/>
                <a:tab pos="2297430" algn="l"/>
                <a:tab pos="3382645" algn="l"/>
                <a:tab pos="4153535" algn="l"/>
                <a:tab pos="5181600" algn="l"/>
                <a:tab pos="5467350" algn="l"/>
              </a:tabLst>
            </a:pPr>
            <a:r>
              <a:rPr dirty="0" sz="1400" spc="15">
                <a:latin typeface="Times New Roman"/>
                <a:cs typeface="Times New Roman"/>
              </a:rPr>
              <a:t>г) </a:t>
            </a:r>
            <a:r>
              <a:rPr dirty="0" sz="1400" spc="-5">
                <a:latin typeface="Times New Roman"/>
                <a:cs typeface="Times New Roman"/>
              </a:rPr>
              <a:t>виникнення струмів </a:t>
            </a:r>
            <a:r>
              <a:rPr dirty="0" sz="1400" spc="-20">
                <a:latin typeface="Times New Roman"/>
                <a:cs typeface="Times New Roman"/>
              </a:rPr>
              <a:t>нульової</a:t>
            </a:r>
            <a:r>
              <a:rPr dirty="0" sz="1400" spc="31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послідовності, </a:t>
            </a:r>
            <a:r>
              <a:rPr dirty="0" sz="1400" spc="5">
                <a:latin typeface="Times New Roman"/>
                <a:cs typeface="Times New Roman"/>
              </a:rPr>
              <a:t>і </a:t>
            </a:r>
            <a:r>
              <a:rPr dirty="0" sz="1400" spc="20">
                <a:latin typeface="Times New Roman"/>
                <a:cs typeface="Times New Roman"/>
              </a:rPr>
              <a:t>як </a:t>
            </a:r>
            <a:r>
              <a:rPr dirty="0" sz="1400">
                <a:latin typeface="Times New Roman"/>
                <a:cs typeface="Times New Roman"/>
              </a:rPr>
              <a:t>наслідок </a:t>
            </a:r>
            <a:r>
              <a:rPr dirty="0" sz="1400" spc="-15">
                <a:latin typeface="Times New Roman"/>
                <a:cs typeface="Times New Roman"/>
              </a:rPr>
              <a:t>поява  </a:t>
            </a:r>
            <a:r>
              <a:rPr dirty="0" sz="1400" spc="10">
                <a:latin typeface="Times New Roman"/>
                <a:cs typeface="Times New Roman"/>
              </a:rPr>
              <a:t>в</a:t>
            </a:r>
            <a:r>
              <a:rPr dirty="0" sz="1400" spc="-5">
                <a:latin typeface="Times New Roman"/>
                <a:cs typeface="Times New Roman"/>
              </a:rPr>
              <a:t>и</a:t>
            </a:r>
            <a:r>
              <a:rPr dirty="0" sz="1400" spc="-25">
                <a:latin typeface="Times New Roman"/>
                <a:cs typeface="Times New Roman"/>
              </a:rPr>
              <a:t>с</a:t>
            </a:r>
            <a:r>
              <a:rPr dirty="0" sz="1400" spc="40">
                <a:latin typeface="Times New Roman"/>
                <a:cs typeface="Times New Roman"/>
              </a:rPr>
              <a:t>о</a:t>
            </a:r>
            <a:r>
              <a:rPr dirty="0" sz="1400" spc="-10">
                <a:latin typeface="Times New Roman"/>
                <a:cs typeface="Times New Roman"/>
              </a:rPr>
              <a:t>к</a:t>
            </a:r>
            <a:r>
              <a:rPr dirty="0" sz="1400" spc="-5">
                <a:latin typeface="Times New Roman"/>
                <a:cs typeface="Times New Roman"/>
              </a:rPr>
              <a:t>и</a:t>
            </a:r>
            <a:r>
              <a:rPr dirty="0" sz="1400" spc="10">
                <a:latin typeface="Times New Roman"/>
                <a:cs typeface="Times New Roman"/>
              </a:rPr>
              <a:t>х</a:t>
            </a:r>
            <a:r>
              <a:rPr dirty="0" sz="1400">
                <a:latin typeface="Times New Roman"/>
                <a:cs typeface="Times New Roman"/>
              </a:rPr>
              <a:t>	</a:t>
            </a:r>
            <a:r>
              <a:rPr dirty="0" sz="1400" spc="40">
                <a:latin typeface="Times New Roman"/>
                <a:cs typeface="Times New Roman"/>
              </a:rPr>
              <a:t>р</a:t>
            </a:r>
            <a:r>
              <a:rPr dirty="0" sz="1400" spc="-95">
                <a:latin typeface="Times New Roman"/>
                <a:cs typeface="Times New Roman"/>
              </a:rPr>
              <a:t>і</a:t>
            </a:r>
            <a:r>
              <a:rPr dirty="0" sz="1400" spc="10">
                <a:latin typeface="Times New Roman"/>
                <a:cs typeface="Times New Roman"/>
              </a:rPr>
              <a:t>в</a:t>
            </a:r>
            <a:r>
              <a:rPr dirty="0" sz="1400" spc="-5">
                <a:latin typeface="Times New Roman"/>
                <a:cs typeface="Times New Roman"/>
              </a:rPr>
              <a:t>н</a:t>
            </a:r>
            <a:r>
              <a:rPr dirty="0" sz="1400" spc="-95">
                <a:latin typeface="Times New Roman"/>
                <a:cs typeface="Times New Roman"/>
              </a:rPr>
              <a:t>і</a:t>
            </a:r>
            <a:r>
              <a:rPr dirty="0" sz="1400" spc="10">
                <a:latin typeface="Times New Roman"/>
                <a:cs typeface="Times New Roman"/>
              </a:rPr>
              <a:t>в</a:t>
            </a:r>
            <a:r>
              <a:rPr dirty="0" sz="1400">
                <a:latin typeface="Times New Roman"/>
                <a:cs typeface="Times New Roman"/>
              </a:rPr>
              <a:t>	</a:t>
            </a:r>
            <a:r>
              <a:rPr dirty="0" sz="1400" spc="-5">
                <a:latin typeface="Times New Roman"/>
                <a:cs typeface="Times New Roman"/>
              </a:rPr>
              <a:t>н</a:t>
            </a:r>
            <a:r>
              <a:rPr dirty="0" sz="1400" spc="-25">
                <a:latin typeface="Times New Roman"/>
                <a:cs typeface="Times New Roman"/>
              </a:rPr>
              <a:t>а</a:t>
            </a:r>
            <a:r>
              <a:rPr dirty="0" sz="1400" spc="-5">
                <a:latin typeface="Times New Roman"/>
                <a:cs typeface="Times New Roman"/>
              </a:rPr>
              <a:t>п</a:t>
            </a:r>
            <a:r>
              <a:rPr dirty="0" sz="1400" spc="40">
                <a:latin typeface="Times New Roman"/>
                <a:cs typeface="Times New Roman"/>
              </a:rPr>
              <a:t>р</a:t>
            </a:r>
            <a:r>
              <a:rPr dirty="0" sz="1400" spc="-30">
                <a:latin typeface="Times New Roman"/>
                <a:cs typeface="Times New Roman"/>
              </a:rPr>
              <a:t>у</a:t>
            </a:r>
            <a:r>
              <a:rPr dirty="0" sz="1400" spc="20">
                <a:latin typeface="Times New Roman"/>
                <a:cs typeface="Times New Roman"/>
              </a:rPr>
              <a:t>г</a:t>
            </a:r>
            <a:r>
              <a:rPr dirty="0" sz="1400" spc="10">
                <a:latin typeface="Times New Roman"/>
                <a:cs typeface="Times New Roman"/>
              </a:rPr>
              <a:t>и</a:t>
            </a:r>
            <a:r>
              <a:rPr dirty="0" sz="1400">
                <a:latin typeface="Times New Roman"/>
                <a:cs typeface="Times New Roman"/>
              </a:rPr>
              <a:t>  </a:t>
            </a:r>
            <a:r>
              <a:rPr dirty="0" sz="1400" spc="-90">
                <a:latin typeface="Times New Roman"/>
                <a:cs typeface="Times New Roman"/>
              </a:rPr>
              <a:t> </a:t>
            </a:r>
            <a:r>
              <a:rPr dirty="0" sz="1400" spc="10">
                <a:latin typeface="Times New Roman"/>
                <a:cs typeface="Times New Roman"/>
              </a:rPr>
              <a:t>в</a:t>
            </a:r>
            <a:r>
              <a:rPr dirty="0" sz="1400">
                <a:latin typeface="Times New Roman"/>
                <a:cs typeface="Times New Roman"/>
              </a:rPr>
              <a:t>	</a:t>
            </a:r>
            <a:r>
              <a:rPr dirty="0" sz="1400" spc="-25">
                <a:latin typeface="Times New Roman"/>
                <a:cs typeface="Times New Roman"/>
              </a:rPr>
              <a:t>е</a:t>
            </a:r>
            <a:r>
              <a:rPr dirty="0" sz="1400" spc="-30">
                <a:latin typeface="Times New Roman"/>
                <a:cs typeface="Times New Roman"/>
              </a:rPr>
              <a:t>л</a:t>
            </a:r>
            <a:r>
              <a:rPr dirty="0" sz="1400" spc="-25">
                <a:latin typeface="Times New Roman"/>
                <a:cs typeface="Times New Roman"/>
              </a:rPr>
              <a:t>е</a:t>
            </a:r>
            <a:r>
              <a:rPr dirty="0" sz="1400" spc="-10">
                <a:latin typeface="Times New Roman"/>
                <a:cs typeface="Times New Roman"/>
              </a:rPr>
              <a:t>к</a:t>
            </a:r>
            <a:r>
              <a:rPr dirty="0" sz="1400" spc="-15">
                <a:latin typeface="Times New Roman"/>
                <a:cs typeface="Times New Roman"/>
              </a:rPr>
              <a:t>т</a:t>
            </a:r>
            <a:r>
              <a:rPr dirty="0" sz="1400" spc="40">
                <a:latin typeface="Times New Roman"/>
                <a:cs typeface="Times New Roman"/>
              </a:rPr>
              <a:t>р</a:t>
            </a:r>
            <a:r>
              <a:rPr dirty="0" sz="1400" spc="-80">
                <a:latin typeface="Times New Roman"/>
                <a:cs typeface="Times New Roman"/>
              </a:rPr>
              <a:t>и</a:t>
            </a:r>
            <a:r>
              <a:rPr dirty="0" sz="1400" spc="40">
                <a:latin typeface="Times New Roman"/>
                <a:cs typeface="Times New Roman"/>
              </a:rPr>
              <a:t>ч</a:t>
            </a:r>
            <a:r>
              <a:rPr dirty="0" sz="1400" spc="-5">
                <a:latin typeface="Times New Roman"/>
                <a:cs typeface="Times New Roman"/>
              </a:rPr>
              <a:t>ни</a:t>
            </a:r>
            <a:r>
              <a:rPr dirty="0" sz="1400" spc="10">
                <a:latin typeface="Times New Roman"/>
                <a:cs typeface="Times New Roman"/>
              </a:rPr>
              <a:t>х</a:t>
            </a:r>
            <a:r>
              <a:rPr dirty="0" sz="1400">
                <a:latin typeface="Times New Roman"/>
                <a:cs typeface="Times New Roman"/>
              </a:rPr>
              <a:t>	</a:t>
            </a:r>
            <a:r>
              <a:rPr dirty="0" sz="1400" spc="15">
                <a:latin typeface="Times New Roman"/>
                <a:cs typeface="Times New Roman"/>
              </a:rPr>
              <a:t>м</a:t>
            </a:r>
            <a:r>
              <a:rPr dirty="0" sz="1400" spc="-105">
                <a:latin typeface="Times New Roman"/>
                <a:cs typeface="Times New Roman"/>
              </a:rPr>
              <a:t>е</a:t>
            </a:r>
            <a:r>
              <a:rPr dirty="0" sz="1400" spc="40">
                <a:latin typeface="Times New Roman"/>
                <a:cs typeface="Times New Roman"/>
              </a:rPr>
              <a:t>р</a:t>
            </a:r>
            <a:r>
              <a:rPr dirty="0" sz="1400" spc="-25">
                <a:latin typeface="Times New Roman"/>
                <a:cs typeface="Times New Roman"/>
              </a:rPr>
              <a:t>е</a:t>
            </a:r>
            <a:r>
              <a:rPr dirty="0" sz="1400">
                <a:latin typeface="Times New Roman"/>
                <a:cs typeface="Times New Roman"/>
              </a:rPr>
              <a:t>ж</a:t>
            </a:r>
            <a:r>
              <a:rPr dirty="0" sz="1400" spc="-25">
                <a:latin typeface="Times New Roman"/>
                <a:cs typeface="Times New Roman"/>
              </a:rPr>
              <a:t>а</a:t>
            </a:r>
            <a:r>
              <a:rPr dirty="0" sz="1400" spc="10">
                <a:latin typeface="Times New Roman"/>
                <a:cs typeface="Times New Roman"/>
              </a:rPr>
              <a:t>х</a:t>
            </a:r>
            <a:r>
              <a:rPr dirty="0" sz="1400">
                <a:latin typeface="Times New Roman"/>
                <a:cs typeface="Times New Roman"/>
              </a:rPr>
              <a:t>	</a:t>
            </a:r>
            <a:r>
              <a:rPr dirty="0" sz="1400" spc="50">
                <a:latin typeface="Times New Roman"/>
                <a:cs typeface="Times New Roman"/>
              </a:rPr>
              <a:t>с</a:t>
            </a:r>
            <a:r>
              <a:rPr dirty="0" sz="1400" spc="-5">
                <a:latin typeface="Times New Roman"/>
                <a:cs typeface="Times New Roman"/>
              </a:rPr>
              <a:t>и</a:t>
            </a:r>
            <a:r>
              <a:rPr dirty="0" sz="1400" spc="20">
                <a:latin typeface="Times New Roman"/>
                <a:cs typeface="Times New Roman"/>
              </a:rPr>
              <a:t>г</a:t>
            </a:r>
            <a:r>
              <a:rPr dirty="0" sz="1400" spc="-5">
                <a:latin typeface="Times New Roman"/>
                <a:cs typeface="Times New Roman"/>
              </a:rPr>
              <a:t>н</a:t>
            </a:r>
            <a:r>
              <a:rPr dirty="0" sz="1400" spc="-25">
                <a:latin typeface="Times New Roman"/>
                <a:cs typeface="Times New Roman"/>
              </a:rPr>
              <a:t>а</a:t>
            </a:r>
            <a:r>
              <a:rPr dirty="0" sz="1400" spc="-30">
                <a:latin typeface="Times New Roman"/>
                <a:cs typeface="Times New Roman"/>
              </a:rPr>
              <a:t>л</a:t>
            </a:r>
            <a:r>
              <a:rPr dirty="0" sz="1400" spc="-95">
                <a:latin typeface="Times New Roman"/>
                <a:cs typeface="Times New Roman"/>
              </a:rPr>
              <a:t>і</a:t>
            </a:r>
            <a:r>
              <a:rPr dirty="0" sz="1400" spc="40">
                <a:latin typeface="Times New Roman"/>
                <a:cs typeface="Times New Roman"/>
              </a:rPr>
              <a:t>з</a:t>
            </a:r>
            <a:r>
              <a:rPr dirty="0" sz="1400" spc="-25">
                <a:latin typeface="Times New Roman"/>
                <a:cs typeface="Times New Roman"/>
              </a:rPr>
              <a:t>а</a:t>
            </a:r>
            <a:r>
              <a:rPr dirty="0" sz="1400" spc="-5">
                <a:latin typeface="Times New Roman"/>
                <a:cs typeface="Times New Roman"/>
              </a:rPr>
              <a:t>ц</a:t>
            </a:r>
            <a:r>
              <a:rPr dirty="0" sz="1400" spc="-95">
                <a:latin typeface="Times New Roman"/>
                <a:cs typeface="Times New Roman"/>
              </a:rPr>
              <a:t>і</a:t>
            </a:r>
            <a:r>
              <a:rPr dirty="0" sz="1400" spc="5">
                <a:latin typeface="Times New Roman"/>
                <a:cs typeface="Times New Roman"/>
              </a:rPr>
              <a:t>ї</a:t>
            </a:r>
            <a:r>
              <a:rPr dirty="0" sz="1400">
                <a:latin typeface="Times New Roman"/>
                <a:cs typeface="Times New Roman"/>
              </a:rPr>
              <a:t>	</a:t>
            </a:r>
            <a:r>
              <a:rPr dirty="0" sz="1400" spc="-15">
                <a:latin typeface="Times New Roman"/>
                <a:cs typeface="Times New Roman"/>
              </a:rPr>
              <a:t>т</a:t>
            </a:r>
            <a:r>
              <a:rPr dirty="0" sz="1400" spc="10">
                <a:latin typeface="Times New Roman"/>
                <a:cs typeface="Times New Roman"/>
              </a:rPr>
              <a:t>а</a:t>
            </a:r>
            <a:r>
              <a:rPr dirty="0" sz="1400">
                <a:latin typeface="Times New Roman"/>
                <a:cs typeface="Times New Roman"/>
              </a:rPr>
              <a:t>	</a:t>
            </a:r>
            <a:r>
              <a:rPr dirty="0" sz="1400" spc="-30">
                <a:latin typeface="Times New Roman"/>
                <a:cs typeface="Times New Roman"/>
              </a:rPr>
              <a:t>о</a:t>
            </a:r>
            <a:r>
              <a:rPr dirty="0" sz="1400" spc="25">
                <a:latin typeface="Times New Roman"/>
                <a:cs typeface="Times New Roman"/>
              </a:rPr>
              <a:t>б</a:t>
            </a:r>
            <a:r>
              <a:rPr dirty="0" sz="1400" spc="-30">
                <a:latin typeface="Times New Roman"/>
                <a:cs typeface="Times New Roman"/>
              </a:rPr>
              <a:t>л</a:t>
            </a:r>
            <a:r>
              <a:rPr dirty="0" sz="1400" spc="-95">
                <a:latin typeface="Times New Roman"/>
                <a:cs typeface="Times New Roman"/>
              </a:rPr>
              <a:t>і</a:t>
            </a:r>
            <a:r>
              <a:rPr dirty="0" sz="1400" spc="-10">
                <a:latin typeface="Times New Roman"/>
                <a:cs typeface="Times New Roman"/>
              </a:rPr>
              <a:t>к</a:t>
            </a:r>
            <a:r>
              <a:rPr dirty="0" sz="1400" spc="10">
                <a:latin typeface="Times New Roman"/>
                <a:cs typeface="Times New Roman"/>
              </a:rPr>
              <a:t>у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795"/>
              </a:spcBef>
            </a:pPr>
            <a:r>
              <a:rPr dirty="0" sz="1400" spc="-5">
                <a:latin typeface="Times New Roman"/>
                <a:cs typeface="Times New Roman"/>
              </a:rPr>
              <a:t>електричної </a:t>
            </a:r>
            <a:r>
              <a:rPr dirty="0" sz="1400" spc="-10">
                <a:latin typeface="Times New Roman"/>
                <a:cs typeface="Times New Roman"/>
              </a:rPr>
              <a:t>енергії</a:t>
            </a:r>
            <a:r>
              <a:rPr dirty="0" sz="1400" spc="95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;</a:t>
            </a:r>
            <a:endParaRPr sz="1400">
              <a:latin typeface="Times New Roman"/>
              <a:cs typeface="Times New Roman"/>
            </a:endParaRPr>
          </a:p>
          <a:p>
            <a:pPr marL="461009">
              <a:lnSpc>
                <a:spcPct val="100000"/>
              </a:lnSpc>
              <a:spcBef>
                <a:spcPts val="720"/>
              </a:spcBef>
            </a:pPr>
            <a:r>
              <a:rPr dirty="0" sz="1400" spc="20">
                <a:latin typeface="Times New Roman"/>
                <a:cs typeface="Times New Roman"/>
              </a:rPr>
              <a:t>д) </a:t>
            </a:r>
            <a:r>
              <a:rPr dirty="0" sz="1400" spc="-10">
                <a:latin typeface="Times New Roman"/>
                <a:cs typeface="Times New Roman"/>
              </a:rPr>
              <a:t>втрати </a:t>
            </a:r>
            <a:r>
              <a:rPr dirty="0" sz="1400" spc="-5">
                <a:latin typeface="Times New Roman"/>
                <a:cs typeface="Times New Roman"/>
              </a:rPr>
              <a:t>динамічної стійкості </a:t>
            </a:r>
            <a:r>
              <a:rPr dirty="0" sz="1400" spc="10">
                <a:latin typeface="Times New Roman"/>
                <a:cs typeface="Times New Roman"/>
              </a:rPr>
              <a:t>в </a:t>
            </a:r>
            <a:r>
              <a:rPr dirty="0" sz="1400">
                <a:latin typeface="Times New Roman"/>
                <a:cs typeface="Times New Roman"/>
              </a:rPr>
              <a:t>електричних</a:t>
            </a:r>
            <a:r>
              <a:rPr dirty="0" sz="1400" spc="-13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системах.</a:t>
            </a:r>
            <a:endParaRPr sz="1400">
              <a:latin typeface="Times New Roman"/>
              <a:cs typeface="Times New Roman"/>
            </a:endParaRPr>
          </a:p>
          <a:p>
            <a:pPr marL="12700" marR="10160" indent="448309">
              <a:lnSpc>
                <a:spcPct val="143000"/>
              </a:lnSpc>
              <a:buAutoNum type="arabicPeriod" startAt="2"/>
              <a:tabLst>
                <a:tab pos="651510" algn="l"/>
              </a:tabLst>
            </a:pPr>
            <a:r>
              <a:rPr dirty="0" sz="1400">
                <a:latin typeface="Times New Roman"/>
                <a:cs typeface="Times New Roman"/>
              </a:rPr>
              <a:t>Відмічені </a:t>
            </a:r>
            <a:r>
              <a:rPr dirty="0" sz="1400" spc="15">
                <a:latin typeface="Times New Roman"/>
                <a:cs typeface="Times New Roman"/>
              </a:rPr>
              <a:t>вище </a:t>
            </a:r>
            <a:r>
              <a:rPr dirty="0" sz="1400" spc="10">
                <a:latin typeface="Times New Roman"/>
                <a:cs typeface="Times New Roman"/>
              </a:rPr>
              <a:t>негативні </a:t>
            </a:r>
            <a:r>
              <a:rPr dirty="0" sz="1400">
                <a:latin typeface="Times New Roman"/>
                <a:cs typeface="Times New Roman"/>
              </a:rPr>
              <a:t>наслідки </a:t>
            </a:r>
            <a:r>
              <a:rPr dirty="0" sz="1400" spc="10">
                <a:latin typeface="Times New Roman"/>
                <a:cs typeface="Times New Roman"/>
              </a:rPr>
              <a:t>наявності </a:t>
            </a:r>
            <a:r>
              <a:rPr dirty="0" sz="1400">
                <a:latin typeface="Times New Roman"/>
                <a:cs typeface="Times New Roman"/>
              </a:rPr>
              <a:t>призводить </a:t>
            </a:r>
            <a:r>
              <a:rPr dirty="0" sz="1400" spc="-15">
                <a:latin typeface="Times New Roman"/>
                <a:cs typeface="Times New Roman"/>
              </a:rPr>
              <a:t>до </a:t>
            </a:r>
            <a:r>
              <a:rPr dirty="0" sz="1400">
                <a:latin typeface="Times New Roman"/>
                <a:cs typeface="Times New Roman"/>
              </a:rPr>
              <a:t>значних  </a:t>
            </a:r>
            <a:r>
              <a:rPr dirty="0" sz="1400" spc="-5">
                <a:latin typeface="Times New Roman"/>
                <a:cs typeface="Times New Roman"/>
              </a:rPr>
              <a:t>збитків </a:t>
            </a:r>
            <a:r>
              <a:rPr dirty="0" sz="1400" spc="20">
                <a:latin typeface="Times New Roman"/>
                <a:cs typeface="Times New Roman"/>
              </a:rPr>
              <a:t>як </a:t>
            </a:r>
            <a:r>
              <a:rPr dirty="0" sz="1400" spc="10">
                <a:latin typeface="Times New Roman"/>
                <a:cs typeface="Times New Roman"/>
              </a:rPr>
              <a:t>в </a:t>
            </a:r>
            <a:r>
              <a:rPr dirty="0" sz="1400" spc="-10">
                <a:latin typeface="Times New Roman"/>
                <a:cs typeface="Times New Roman"/>
              </a:rPr>
              <a:t>енергетичній системі, так </a:t>
            </a:r>
            <a:r>
              <a:rPr dirty="0" sz="1400" spc="5">
                <a:latin typeface="Times New Roman"/>
                <a:cs typeface="Times New Roman"/>
              </a:rPr>
              <a:t>і </a:t>
            </a:r>
            <a:r>
              <a:rPr dirty="0" sz="1400" spc="10">
                <a:latin typeface="Times New Roman"/>
                <a:cs typeface="Times New Roman"/>
              </a:rPr>
              <a:t>в </a:t>
            </a:r>
            <a:r>
              <a:rPr dirty="0" sz="1400" spc="-10">
                <a:latin typeface="Times New Roman"/>
                <a:cs typeface="Times New Roman"/>
              </a:rPr>
              <a:t>цілому </a:t>
            </a:r>
            <a:r>
              <a:rPr dirty="0" sz="1400" spc="10">
                <a:latin typeface="Times New Roman"/>
                <a:cs typeface="Times New Roman"/>
              </a:rPr>
              <a:t>в </a:t>
            </a:r>
            <a:r>
              <a:rPr dirty="0" sz="1400" spc="-10">
                <a:latin typeface="Times New Roman"/>
                <a:cs typeface="Times New Roman"/>
              </a:rPr>
              <a:t>народному</a:t>
            </a:r>
            <a:r>
              <a:rPr dirty="0" sz="1400" spc="10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господарстві.</a:t>
            </a:r>
            <a:endParaRPr sz="1400">
              <a:latin typeface="Times New Roman"/>
              <a:cs typeface="Times New Roman"/>
            </a:endParaRPr>
          </a:p>
          <a:p>
            <a:pPr marL="756285" indent="-295275">
              <a:lnSpc>
                <a:spcPct val="100000"/>
              </a:lnSpc>
              <a:spcBef>
                <a:spcPts val="720"/>
              </a:spcBef>
              <a:buAutoNum type="arabicPeriod" startAt="2"/>
              <a:tabLst>
                <a:tab pos="755650" algn="l"/>
                <a:tab pos="756920" algn="l"/>
                <a:tab pos="1213485" algn="l"/>
                <a:tab pos="2070100" algn="l"/>
                <a:tab pos="3183890" algn="l"/>
                <a:tab pos="3612515" algn="l"/>
                <a:tab pos="4326890" algn="l"/>
                <a:tab pos="5163820" algn="l"/>
              </a:tabLst>
            </a:pPr>
            <a:r>
              <a:rPr dirty="0" sz="1400" spc="15">
                <a:latin typeface="Times New Roman"/>
                <a:cs typeface="Times New Roman"/>
              </a:rPr>
              <a:t>Д</a:t>
            </a:r>
            <a:r>
              <a:rPr dirty="0" sz="1400" spc="-30">
                <a:latin typeface="Times New Roman"/>
                <a:cs typeface="Times New Roman"/>
              </a:rPr>
              <a:t>л</a:t>
            </a:r>
            <a:r>
              <a:rPr dirty="0" sz="1400" spc="10">
                <a:latin typeface="Times New Roman"/>
                <a:cs typeface="Times New Roman"/>
              </a:rPr>
              <a:t>я</a:t>
            </a:r>
            <a:r>
              <a:rPr dirty="0" sz="1400">
                <a:latin typeface="Times New Roman"/>
                <a:cs typeface="Times New Roman"/>
              </a:rPr>
              <a:t>	</a:t>
            </a:r>
            <a:r>
              <a:rPr dirty="0" sz="1400" spc="-105">
                <a:latin typeface="Times New Roman"/>
                <a:cs typeface="Times New Roman"/>
              </a:rPr>
              <a:t>у</a:t>
            </a:r>
            <a:r>
              <a:rPr dirty="0" sz="1400" spc="50">
                <a:latin typeface="Times New Roman"/>
                <a:cs typeface="Times New Roman"/>
              </a:rPr>
              <a:t>с</a:t>
            </a:r>
            <a:r>
              <a:rPr dirty="0" sz="1400" spc="-30">
                <a:latin typeface="Times New Roman"/>
                <a:cs typeface="Times New Roman"/>
              </a:rPr>
              <a:t>у</a:t>
            </a:r>
            <a:r>
              <a:rPr dirty="0" sz="1400" spc="-5">
                <a:latin typeface="Times New Roman"/>
                <a:cs typeface="Times New Roman"/>
              </a:rPr>
              <a:t>н</a:t>
            </a:r>
            <a:r>
              <a:rPr dirty="0" sz="1400" spc="-25">
                <a:latin typeface="Times New Roman"/>
                <a:cs typeface="Times New Roman"/>
              </a:rPr>
              <a:t>е</a:t>
            </a:r>
            <a:r>
              <a:rPr dirty="0" sz="1400" spc="-5">
                <a:latin typeface="Times New Roman"/>
                <a:cs typeface="Times New Roman"/>
              </a:rPr>
              <a:t>нн</a:t>
            </a:r>
            <a:r>
              <a:rPr dirty="0" sz="1400" spc="10">
                <a:latin typeface="Times New Roman"/>
                <a:cs typeface="Times New Roman"/>
              </a:rPr>
              <a:t>я</a:t>
            </a:r>
            <a:r>
              <a:rPr dirty="0" sz="1400">
                <a:latin typeface="Times New Roman"/>
                <a:cs typeface="Times New Roman"/>
              </a:rPr>
              <a:t>	</a:t>
            </a:r>
            <a:r>
              <a:rPr dirty="0" sz="1400" spc="-95">
                <a:latin typeface="Times New Roman"/>
                <a:cs typeface="Times New Roman"/>
              </a:rPr>
              <a:t>(</a:t>
            </a:r>
            <a:r>
              <a:rPr dirty="0" sz="1400" spc="40">
                <a:latin typeface="Times New Roman"/>
                <a:cs typeface="Times New Roman"/>
              </a:rPr>
              <a:t>з</a:t>
            </a:r>
            <a:r>
              <a:rPr dirty="0" sz="1400" spc="15">
                <a:latin typeface="Times New Roman"/>
                <a:cs typeface="Times New Roman"/>
              </a:rPr>
              <a:t>м</a:t>
            </a:r>
            <a:r>
              <a:rPr dirty="0" sz="1400" spc="-30">
                <a:latin typeface="Times New Roman"/>
                <a:cs typeface="Times New Roman"/>
              </a:rPr>
              <a:t>е</a:t>
            </a:r>
            <a:r>
              <a:rPr dirty="0" sz="1400" spc="-5">
                <a:latin typeface="Times New Roman"/>
                <a:cs typeface="Times New Roman"/>
              </a:rPr>
              <a:t>н</a:t>
            </a:r>
            <a:r>
              <a:rPr dirty="0" sz="1400" spc="-30">
                <a:latin typeface="Times New Roman"/>
                <a:cs typeface="Times New Roman"/>
              </a:rPr>
              <a:t>ш</a:t>
            </a:r>
            <a:r>
              <a:rPr dirty="0" sz="1400" spc="-25">
                <a:latin typeface="Times New Roman"/>
                <a:cs typeface="Times New Roman"/>
              </a:rPr>
              <a:t>е</a:t>
            </a:r>
            <a:r>
              <a:rPr dirty="0" sz="1400" spc="-5">
                <a:latin typeface="Times New Roman"/>
                <a:cs typeface="Times New Roman"/>
              </a:rPr>
              <a:t>нн</a:t>
            </a:r>
            <a:r>
              <a:rPr dirty="0" sz="1400" spc="25">
                <a:latin typeface="Times New Roman"/>
                <a:cs typeface="Times New Roman"/>
              </a:rPr>
              <a:t>я</a:t>
            </a:r>
            <a:r>
              <a:rPr dirty="0" sz="1400" spc="5">
                <a:latin typeface="Times New Roman"/>
                <a:cs typeface="Times New Roman"/>
              </a:rPr>
              <a:t>)</a:t>
            </a:r>
            <a:r>
              <a:rPr dirty="0" sz="1400">
                <a:latin typeface="Times New Roman"/>
                <a:cs typeface="Times New Roman"/>
              </a:rPr>
              <a:t>	</a:t>
            </a:r>
            <a:r>
              <a:rPr dirty="0" sz="1400" spc="-5">
                <a:latin typeface="Times New Roman"/>
                <a:cs typeface="Times New Roman"/>
              </a:rPr>
              <a:t>ци</a:t>
            </a:r>
            <a:r>
              <a:rPr dirty="0" sz="1400" spc="10">
                <a:latin typeface="Times New Roman"/>
                <a:cs typeface="Times New Roman"/>
              </a:rPr>
              <a:t>х</a:t>
            </a:r>
            <a:r>
              <a:rPr dirty="0" sz="1400">
                <a:latin typeface="Times New Roman"/>
                <a:cs typeface="Times New Roman"/>
              </a:rPr>
              <a:t>	</a:t>
            </a:r>
            <a:r>
              <a:rPr dirty="0" sz="1400" spc="40">
                <a:latin typeface="Times New Roman"/>
                <a:cs typeface="Times New Roman"/>
              </a:rPr>
              <a:t>з</a:t>
            </a:r>
            <a:r>
              <a:rPr dirty="0" sz="1400" spc="25">
                <a:latin typeface="Times New Roman"/>
                <a:cs typeface="Times New Roman"/>
              </a:rPr>
              <a:t>б</a:t>
            </a:r>
            <a:r>
              <a:rPr dirty="0" sz="1400" spc="-5">
                <a:latin typeface="Times New Roman"/>
                <a:cs typeface="Times New Roman"/>
              </a:rPr>
              <a:t>и</a:t>
            </a:r>
            <a:r>
              <a:rPr dirty="0" sz="1400" spc="-15">
                <a:latin typeface="Times New Roman"/>
                <a:cs typeface="Times New Roman"/>
              </a:rPr>
              <a:t>т</a:t>
            </a:r>
            <a:r>
              <a:rPr dirty="0" sz="1400" spc="-10">
                <a:latin typeface="Times New Roman"/>
                <a:cs typeface="Times New Roman"/>
              </a:rPr>
              <a:t>к</a:t>
            </a:r>
            <a:r>
              <a:rPr dirty="0" sz="1400" spc="-95">
                <a:latin typeface="Times New Roman"/>
                <a:cs typeface="Times New Roman"/>
              </a:rPr>
              <a:t>і</a:t>
            </a:r>
            <a:r>
              <a:rPr dirty="0" sz="1400" spc="10">
                <a:latin typeface="Times New Roman"/>
                <a:cs typeface="Times New Roman"/>
              </a:rPr>
              <a:t>в</a:t>
            </a:r>
            <a:r>
              <a:rPr dirty="0" sz="1400">
                <a:latin typeface="Times New Roman"/>
                <a:cs typeface="Times New Roman"/>
              </a:rPr>
              <a:t>	</a:t>
            </a:r>
            <a:r>
              <a:rPr dirty="0" sz="1400" spc="-5">
                <a:latin typeface="Times New Roman"/>
                <a:cs typeface="Times New Roman"/>
              </a:rPr>
              <a:t>п</a:t>
            </a:r>
            <a:r>
              <a:rPr dirty="0" sz="1400" spc="40">
                <a:latin typeface="Times New Roman"/>
                <a:cs typeface="Times New Roman"/>
              </a:rPr>
              <a:t>о</a:t>
            </a:r>
            <a:r>
              <a:rPr dirty="0" sz="1400" spc="-90">
                <a:latin typeface="Times New Roman"/>
                <a:cs typeface="Times New Roman"/>
              </a:rPr>
              <a:t>т</a:t>
            </a:r>
            <a:r>
              <a:rPr dirty="0" sz="1400" spc="40">
                <a:latin typeface="Times New Roman"/>
                <a:cs typeface="Times New Roman"/>
              </a:rPr>
              <a:t>р</a:t>
            </a:r>
            <a:r>
              <a:rPr dirty="0" sz="1400" spc="-95">
                <a:latin typeface="Times New Roman"/>
                <a:cs typeface="Times New Roman"/>
              </a:rPr>
              <a:t>і</a:t>
            </a:r>
            <a:r>
              <a:rPr dirty="0" sz="1400" spc="25">
                <a:latin typeface="Times New Roman"/>
                <a:cs typeface="Times New Roman"/>
              </a:rPr>
              <a:t>б</a:t>
            </a:r>
            <a:r>
              <a:rPr dirty="0" sz="1400" spc="-5">
                <a:latin typeface="Times New Roman"/>
                <a:cs typeface="Times New Roman"/>
              </a:rPr>
              <a:t>н</a:t>
            </a:r>
            <a:r>
              <a:rPr dirty="0" sz="1400" spc="10">
                <a:latin typeface="Times New Roman"/>
                <a:cs typeface="Times New Roman"/>
              </a:rPr>
              <a:t>о</a:t>
            </a:r>
            <a:r>
              <a:rPr dirty="0" sz="1400">
                <a:latin typeface="Times New Roman"/>
                <a:cs typeface="Times New Roman"/>
              </a:rPr>
              <a:t>	</a:t>
            </a:r>
            <a:r>
              <a:rPr dirty="0" sz="1400" spc="-80">
                <a:latin typeface="Times New Roman"/>
                <a:cs typeface="Times New Roman"/>
              </a:rPr>
              <a:t>п</a:t>
            </a:r>
            <a:r>
              <a:rPr dirty="0" sz="1400" spc="40">
                <a:latin typeface="Times New Roman"/>
                <a:cs typeface="Times New Roman"/>
              </a:rPr>
              <a:t>р</a:t>
            </a:r>
            <a:r>
              <a:rPr dirty="0" sz="1400" spc="-30">
                <a:latin typeface="Times New Roman"/>
                <a:cs typeface="Times New Roman"/>
              </a:rPr>
              <a:t>о</a:t>
            </a:r>
            <a:r>
              <a:rPr dirty="0" sz="1400" spc="10">
                <a:latin typeface="Times New Roman"/>
                <a:cs typeface="Times New Roman"/>
              </a:rPr>
              <a:t>в</a:t>
            </a:r>
            <a:r>
              <a:rPr dirty="0" sz="1400" spc="-30">
                <a:latin typeface="Times New Roman"/>
                <a:cs typeface="Times New Roman"/>
              </a:rPr>
              <a:t>о</a:t>
            </a:r>
            <a:r>
              <a:rPr dirty="0" sz="1400" spc="25">
                <a:latin typeface="Times New Roman"/>
                <a:cs typeface="Times New Roman"/>
              </a:rPr>
              <a:t>д</a:t>
            </a:r>
            <a:r>
              <a:rPr dirty="0" sz="1400" spc="-5">
                <a:latin typeface="Times New Roman"/>
                <a:cs typeface="Times New Roman"/>
              </a:rPr>
              <a:t>и</a:t>
            </a:r>
            <a:r>
              <a:rPr dirty="0" sz="1400" spc="-15">
                <a:latin typeface="Times New Roman"/>
                <a:cs typeface="Times New Roman"/>
              </a:rPr>
              <a:t>т</a:t>
            </a:r>
            <a:r>
              <a:rPr dirty="0" sz="1400" spc="10">
                <a:latin typeface="Times New Roman"/>
                <a:cs typeface="Times New Roman"/>
              </a:rPr>
              <a:t>и</a:t>
            </a:r>
            <a:endParaRPr sz="1400">
              <a:latin typeface="Times New Roman"/>
              <a:cs typeface="Times New Roman"/>
            </a:endParaRPr>
          </a:p>
          <a:p>
            <a:pPr marL="12700" marR="22860">
              <a:lnSpc>
                <a:spcPct val="143000"/>
              </a:lnSpc>
              <a:spcBef>
                <a:spcPts val="75"/>
              </a:spcBef>
            </a:pPr>
            <a:r>
              <a:rPr dirty="0" sz="1400" spc="-10">
                <a:latin typeface="Times New Roman"/>
                <a:cs typeface="Times New Roman"/>
              </a:rPr>
              <a:t>оптимізацію, </a:t>
            </a:r>
            <a:r>
              <a:rPr dirty="0" sz="1400" spc="-5">
                <a:latin typeface="Times New Roman"/>
                <a:cs typeface="Times New Roman"/>
              </a:rPr>
              <a:t>та </a:t>
            </a:r>
            <a:r>
              <a:rPr dirty="0" sz="1400" spc="-15">
                <a:latin typeface="Times New Roman"/>
                <a:cs typeface="Times New Roman"/>
              </a:rPr>
              <a:t>координацію </a:t>
            </a:r>
            <a:r>
              <a:rPr dirty="0" sz="1400" spc="-5">
                <a:latin typeface="Times New Roman"/>
                <a:cs typeface="Times New Roman"/>
              </a:rPr>
              <a:t>струмів </a:t>
            </a:r>
            <a:r>
              <a:rPr dirty="0" sz="1400" spc="-30">
                <a:latin typeface="Times New Roman"/>
                <a:cs typeface="Times New Roman"/>
              </a:rPr>
              <a:t>короткого </a:t>
            </a:r>
            <a:r>
              <a:rPr dirty="0" sz="1400" spc="-10">
                <a:latin typeface="Times New Roman"/>
                <a:cs typeface="Times New Roman"/>
              </a:rPr>
              <a:t>замикання </a:t>
            </a:r>
            <a:r>
              <a:rPr dirty="0" sz="1400" spc="20">
                <a:latin typeface="Times New Roman"/>
                <a:cs typeface="Times New Roman"/>
              </a:rPr>
              <a:t>як </a:t>
            </a:r>
            <a:r>
              <a:rPr dirty="0" sz="1400" spc="5">
                <a:latin typeface="Times New Roman"/>
                <a:cs typeface="Times New Roman"/>
              </a:rPr>
              <a:t>на </a:t>
            </a:r>
            <a:r>
              <a:rPr dirty="0" sz="1400" spc="-10">
                <a:latin typeface="Times New Roman"/>
                <a:cs typeface="Times New Roman"/>
              </a:rPr>
              <a:t>стадії  </a:t>
            </a:r>
            <a:r>
              <a:rPr dirty="0" sz="1400">
                <a:latin typeface="Times New Roman"/>
                <a:cs typeface="Times New Roman"/>
              </a:rPr>
              <a:t>проектування електричних систем, </a:t>
            </a:r>
            <a:r>
              <a:rPr dirty="0" sz="1400" spc="-10">
                <a:latin typeface="Times New Roman"/>
                <a:cs typeface="Times New Roman"/>
              </a:rPr>
              <a:t>так </a:t>
            </a:r>
            <a:r>
              <a:rPr dirty="0" sz="1400" spc="5">
                <a:latin typeface="Times New Roman"/>
                <a:cs typeface="Times New Roman"/>
              </a:rPr>
              <a:t>і на </a:t>
            </a:r>
            <a:r>
              <a:rPr dirty="0" sz="1400" spc="-10">
                <a:latin typeface="Times New Roman"/>
                <a:cs typeface="Times New Roman"/>
              </a:rPr>
              <a:t>стадії </a:t>
            </a:r>
            <a:r>
              <a:rPr dirty="0" sz="1400" spc="35">
                <a:latin typeface="Times New Roman"/>
                <a:cs typeface="Times New Roman"/>
              </a:rPr>
              <a:t>їх</a:t>
            </a:r>
            <a:r>
              <a:rPr dirty="0" sz="1400" spc="-9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експлуатації.</a:t>
            </a:r>
            <a:endParaRPr sz="1400">
              <a:latin typeface="Times New Roman"/>
              <a:cs typeface="Times New Roman"/>
            </a:endParaRPr>
          </a:p>
          <a:p>
            <a:pPr marL="650875" indent="-189865">
              <a:lnSpc>
                <a:spcPct val="100000"/>
              </a:lnSpc>
              <a:spcBef>
                <a:spcPts val="720"/>
              </a:spcBef>
              <a:buAutoNum type="arabicPeriod" startAt="4"/>
              <a:tabLst>
                <a:tab pos="651510" algn="l"/>
              </a:tabLst>
            </a:pPr>
            <a:r>
              <a:rPr dirty="0" sz="1400">
                <a:latin typeface="Times New Roman"/>
                <a:cs typeface="Times New Roman"/>
              </a:rPr>
              <a:t>Основними </a:t>
            </a:r>
            <a:r>
              <a:rPr dirty="0" sz="1400" spc="-5">
                <a:latin typeface="Times New Roman"/>
                <a:cs typeface="Times New Roman"/>
              </a:rPr>
              <a:t>методами обмеження </a:t>
            </a:r>
            <a:r>
              <a:rPr dirty="0" sz="1400" spc="-20">
                <a:latin typeface="Times New Roman"/>
                <a:cs typeface="Times New Roman"/>
              </a:rPr>
              <a:t>рівнів </a:t>
            </a:r>
            <a:r>
              <a:rPr dirty="0" sz="1400" spc="-5">
                <a:latin typeface="Times New Roman"/>
                <a:cs typeface="Times New Roman"/>
              </a:rPr>
              <a:t>струмів </a:t>
            </a:r>
            <a:r>
              <a:rPr dirty="0" sz="1400" spc="-30">
                <a:latin typeface="Times New Roman"/>
                <a:cs typeface="Times New Roman"/>
              </a:rPr>
              <a:t>короткого </a:t>
            </a:r>
            <a:r>
              <a:rPr dirty="0" sz="1400" spc="-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замикання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720"/>
              </a:spcBef>
            </a:pPr>
            <a:r>
              <a:rPr dirty="0" sz="1400">
                <a:latin typeface="Times New Roman"/>
                <a:cs typeface="Times New Roman"/>
              </a:rPr>
              <a:t>є:</a:t>
            </a:r>
            <a:endParaRPr sz="1400">
              <a:latin typeface="Times New Roman"/>
              <a:cs typeface="Times New Roman"/>
            </a:endParaRPr>
          </a:p>
          <a:p>
            <a:pPr marL="12700" marR="22225" indent="448309">
              <a:lnSpc>
                <a:spcPts val="2480"/>
              </a:lnSpc>
              <a:spcBef>
                <a:spcPts val="135"/>
              </a:spcBef>
              <a:tabLst>
                <a:tab pos="727075" algn="l"/>
                <a:tab pos="1555750" algn="l"/>
                <a:tab pos="2679065" algn="l"/>
                <a:tab pos="3516629" algn="l"/>
                <a:tab pos="5781675" algn="l"/>
              </a:tabLst>
            </a:pPr>
            <a:r>
              <a:rPr dirty="0" sz="1400" spc="-25">
                <a:latin typeface="Times New Roman"/>
                <a:cs typeface="Times New Roman"/>
              </a:rPr>
              <a:t>а</a:t>
            </a:r>
            <a:r>
              <a:rPr dirty="0" sz="1400" spc="5">
                <a:latin typeface="Times New Roman"/>
                <a:cs typeface="Times New Roman"/>
              </a:rPr>
              <a:t>)</a:t>
            </a:r>
            <a:r>
              <a:rPr dirty="0" sz="1400">
                <a:latin typeface="Times New Roman"/>
                <a:cs typeface="Times New Roman"/>
              </a:rPr>
              <a:t>	</a:t>
            </a:r>
            <a:r>
              <a:rPr dirty="0" sz="1400" spc="-5">
                <a:latin typeface="Times New Roman"/>
                <a:cs typeface="Times New Roman"/>
              </a:rPr>
              <a:t>п</a:t>
            </a:r>
            <a:r>
              <a:rPr dirty="0" sz="1400" spc="40">
                <a:latin typeface="Times New Roman"/>
                <a:cs typeface="Times New Roman"/>
              </a:rPr>
              <a:t>о</a:t>
            </a:r>
            <a:r>
              <a:rPr dirty="0" sz="1400" spc="-45">
                <a:latin typeface="Times New Roman"/>
                <a:cs typeface="Times New Roman"/>
              </a:rPr>
              <a:t>б</a:t>
            </a:r>
            <a:r>
              <a:rPr dirty="0" sz="1400" spc="-105">
                <a:latin typeface="Times New Roman"/>
                <a:cs typeface="Times New Roman"/>
              </a:rPr>
              <a:t>у</a:t>
            </a:r>
            <a:r>
              <a:rPr dirty="0" sz="1400" spc="25">
                <a:latin typeface="Times New Roman"/>
                <a:cs typeface="Times New Roman"/>
              </a:rPr>
              <a:t>д</a:t>
            </a:r>
            <a:r>
              <a:rPr dirty="0" sz="1400" spc="-30">
                <a:latin typeface="Times New Roman"/>
                <a:cs typeface="Times New Roman"/>
              </a:rPr>
              <a:t>о</a:t>
            </a:r>
            <a:r>
              <a:rPr dirty="0" sz="1400" spc="10">
                <a:latin typeface="Times New Roman"/>
                <a:cs typeface="Times New Roman"/>
              </a:rPr>
              <a:t>ва</a:t>
            </a:r>
            <a:r>
              <a:rPr dirty="0" sz="1400">
                <a:latin typeface="Times New Roman"/>
                <a:cs typeface="Times New Roman"/>
              </a:rPr>
              <a:t>	</a:t>
            </a:r>
            <a:r>
              <a:rPr dirty="0" sz="1400" spc="40">
                <a:latin typeface="Times New Roman"/>
                <a:cs typeface="Times New Roman"/>
              </a:rPr>
              <a:t>о</a:t>
            </a:r>
            <a:r>
              <a:rPr dirty="0" sz="1400" spc="-5">
                <a:latin typeface="Times New Roman"/>
                <a:cs typeface="Times New Roman"/>
              </a:rPr>
              <a:t>п</a:t>
            </a:r>
            <a:r>
              <a:rPr dirty="0" sz="1400" spc="-15">
                <a:latin typeface="Times New Roman"/>
                <a:cs typeface="Times New Roman"/>
              </a:rPr>
              <a:t>т</a:t>
            </a:r>
            <a:r>
              <a:rPr dirty="0" sz="1400" spc="-80">
                <a:latin typeface="Times New Roman"/>
                <a:cs typeface="Times New Roman"/>
              </a:rPr>
              <a:t>и</a:t>
            </a:r>
            <a:r>
              <a:rPr dirty="0" sz="1400" spc="15">
                <a:latin typeface="Times New Roman"/>
                <a:cs typeface="Times New Roman"/>
              </a:rPr>
              <a:t>м</a:t>
            </a:r>
            <a:r>
              <a:rPr dirty="0" sz="1400" spc="-30">
                <a:latin typeface="Times New Roman"/>
                <a:cs typeface="Times New Roman"/>
              </a:rPr>
              <a:t>а</a:t>
            </a:r>
            <a:r>
              <a:rPr dirty="0" sz="1400" spc="-30">
                <a:latin typeface="Times New Roman"/>
                <a:cs typeface="Times New Roman"/>
              </a:rPr>
              <a:t>л</a:t>
            </a:r>
            <a:r>
              <a:rPr dirty="0" sz="1400" spc="25">
                <a:latin typeface="Times New Roman"/>
                <a:cs typeface="Times New Roman"/>
              </a:rPr>
              <a:t>ь</a:t>
            </a:r>
            <a:r>
              <a:rPr dirty="0" sz="1400" spc="-5">
                <a:latin typeface="Times New Roman"/>
                <a:cs typeface="Times New Roman"/>
              </a:rPr>
              <a:t>ни</a:t>
            </a:r>
            <a:r>
              <a:rPr dirty="0" sz="1400" spc="10">
                <a:latin typeface="Times New Roman"/>
                <a:cs typeface="Times New Roman"/>
              </a:rPr>
              <a:t>х</a:t>
            </a:r>
            <a:r>
              <a:rPr dirty="0" sz="1400">
                <a:latin typeface="Times New Roman"/>
                <a:cs typeface="Times New Roman"/>
              </a:rPr>
              <a:t>	</a:t>
            </a:r>
            <a:r>
              <a:rPr dirty="0" sz="1400" spc="-50">
                <a:latin typeface="Times New Roman"/>
                <a:cs typeface="Times New Roman"/>
              </a:rPr>
              <a:t>г</a:t>
            </a:r>
            <a:r>
              <a:rPr dirty="0" sz="1400" spc="40">
                <a:latin typeface="Times New Roman"/>
                <a:cs typeface="Times New Roman"/>
              </a:rPr>
              <a:t>о</a:t>
            </a:r>
            <a:r>
              <a:rPr dirty="0" sz="1400" spc="-30">
                <a:latin typeface="Times New Roman"/>
                <a:cs typeface="Times New Roman"/>
              </a:rPr>
              <a:t>л</a:t>
            </a:r>
            <a:r>
              <a:rPr dirty="0" sz="1400" spc="40">
                <a:latin typeface="Times New Roman"/>
                <a:cs typeface="Times New Roman"/>
              </a:rPr>
              <a:t>о</a:t>
            </a:r>
            <a:r>
              <a:rPr dirty="0" sz="1400" spc="10">
                <a:latin typeface="Times New Roman"/>
                <a:cs typeface="Times New Roman"/>
              </a:rPr>
              <a:t>в</a:t>
            </a:r>
            <a:r>
              <a:rPr dirty="0" sz="1400" spc="-5">
                <a:latin typeface="Times New Roman"/>
                <a:cs typeface="Times New Roman"/>
              </a:rPr>
              <a:t>ни</a:t>
            </a:r>
            <a:r>
              <a:rPr dirty="0" sz="1400" spc="10">
                <a:latin typeface="Times New Roman"/>
                <a:cs typeface="Times New Roman"/>
              </a:rPr>
              <a:t>х</a:t>
            </a:r>
            <a:r>
              <a:rPr dirty="0" sz="1400">
                <a:latin typeface="Times New Roman"/>
                <a:cs typeface="Times New Roman"/>
              </a:rPr>
              <a:t>	</a:t>
            </a:r>
            <a:r>
              <a:rPr dirty="0" sz="1400" spc="-25">
                <a:latin typeface="Times New Roman"/>
                <a:cs typeface="Times New Roman"/>
              </a:rPr>
              <a:t>е</a:t>
            </a:r>
            <a:r>
              <a:rPr dirty="0" sz="1400" spc="-30">
                <a:latin typeface="Times New Roman"/>
                <a:cs typeface="Times New Roman"/>
              </a:rPr>
              <a:t>л</a:t>
            </a:r>
            <a:r>
              <a:rPr dirty="0" sz="1400" spc="-25">
                <a:latin typeface="Times New Roman"/>
                <a:cs typeface="Times New Roman"/>
              </a:rPr>
              <a:t>е</a:t>
            </a:r>
            <a:r>
              <a:rPr dirty="0" sz="1400" spc="-10">
                <a:latin typeface="Times New Roman"/>
                <a:cs typeface="Times New Roman"/>
              </a:rPr>
              <a:t>к</a:t>
            </a:r>
            <a:r>
              <a:rPr dirty="0" sz="1400" spc="-15">
                <a:latin typeface="Times New Roman"/>
                <a:cs typeface="Times New Roman"/>
              </a:rPr>
              <a:t>т</a:t>
            </a:r>
            <a:r>
              <a:rPr dirty="0" sz="1400" spc="40">
                <a:latin typeface="Times New Roman"/>
                <a:cs typeface="Times New Roman"/>
              </a:rPr>
              <a:t>р</a:t>
            </a:r>
            <a:r>
              <a:rPr dirty="0" sz="1400" spc="-5">
                <a:latin typeface="Times New Roman"/>
                <a:cs typeface="Times New Roman"/>
              </a:rPr>
              <a:t>и</a:t>
            </a:r>
            <a:r>
              <a:rPr dirty="0" sz="1400" spc="40">
                <a:latin typeface="Times New Roman"/>
                <a:cs typeface="Times New Roman"/>
              </a:rPr>
              <a:t>ч</a:t>
            </a:r>
            <a:r>
              <a:rPr dirty="0" sz="1400" spc="-5">
                <a:latin typeface="Times New Roman"/>
                <a:cs typeface="Times New Roman"/>
              </a:rPr>
              <a:t>ни</a:t>
            </a:r>
            <a:r>
              <a:rPr dirty="0" sz="1400" spc="10">
                <a:latin typeface="Times New Roman"/>
                <a:cs typeface="Times New Roman"/>
              </a:rPr>
              <a:t>х</a:t>
            </a:r>
            <a:r>
              <a:rPr dirty="0" sz="1400">
                <a:latin typeface="Times New Roman"/>
                <a:cs typeface="Times New Roman"/>
              </a:rPr>
              <a:t>  </a:t>
            </a:r>
            <a:r>
              <a:rPr dirty="0" sz="1400" spc="-114">
                <a:latin typeface="Times New Roman"/>
                <a:cs typeface="Times New Roman"/>
              </a:rPr>
              <a:t> </a:t>
            </a:r>
            <a:r>
              <a:rPr dirty="0" sz="1400" spc="50">
                <a:latin typeface="Times New Roman"/>
                <a:cs typeface="Times New Roman"/>
              </a:rPr>
              <a:t>с</a:t>
            </a:r>
            <a:r>
              <a:rPr dirty="0" sz="1400" spc="-30">
                <a:latin typeface="Times New Roman"/>
                <a:cs typeface="Times New Roman"/>
              </a:rPr>
              <a:t>х</a:t>
            </a:r>
            <a:r>
              <a:rPr dirty="0" sz="1400" spc="-25">
                <a:latin typeface="Times New Roman"/>
                <a:cs typeface="Times New Roman"/>
              </a:rPr>
              <a:t>е</a:t>
            </a:r>
            <a:r>
              <a:rPr dirty="0" sz="1400" spc="15">
                <a:latin typeface="Times New Roman"/>
                <a:cs typeface="Times New Roman"/>
              </a:rPr>
              <a:t>м</a:t>
            </a:r>
            <a:r>
              <a:rPr dirty="0" sz="1400">
                <a:latin typeface="Times New Roman"/>
                <a:cs typeface="Times New Roman"/>
              </a:rPr>
              <a:t>  </a:t>
            </a:r>
            <a:r>
              <a:rPr dirty="0" sz="1400" spc="-85">
                <a:latin typeface="Times New Roman"/>
                <a:cs typeface="Times New Roman"/>
              </a:rPr>
              <a:t> </a:t>
            </a:r>
            <a:r>
              <a:rPr dirty="0" sz="1400" spc="50">
                <a:latin typeface="Times New Roman"/>
                <a:cs typeface="Times New Roman"/>
              </a:rPr>
              <a:t>с</a:t>
            </a:r>
            <a:r>
              <a:rPr dirty="0" sz="1400" spc="-15">
                <a:latin typeface="Times New Roman"/>
                <a:cs typeface="Times New Roman"/>
              </a:rPr>
              <a:t>т</a:t>
            </a:r>
            <a:r>
              <a:rPr dirty="0" sz="1400" spc="-25">
                <a:latin typeface="Times New Roman"/>
                <a:cs typeface="Times New Roman"/>
              </a:rPr>
              <a:t>а</a:t>
            </a:r>
            <a:r>
              <a:rPr dirty="0" sz="1400" spc="-5">
                <a:latin typeface="Times New Roman"/>
                <a:cs typeface="Times New Roman"/>
              </a:rPr>
              <a:t>нц</a:t>
            </a:r>
            <a:r>
              <a:rPr dirty="0" sz="1400" spc="-95">
                <a:latin typeface="Times New Roman"/>
                <a:cs typeface="Times New Roman"/>
              </a:rPr>
              <a:t>і</a:t>
            </a:r>
            <a:r>
              <a:rPr dirty="0" sz="1400" spc="10">
                <a:latin typeface="Times New Roman"/>
                <a:cs typeface="Times New Roman"/>
              </a:rPr>
              <a:t>й</a:t>
            </a:r>
            <a:r>
              <a:rPr dirty="0" sz="1400">
                <a:latin typeface="Times New Roman"/>
                <a:cs typeface="Times New Roman"/>
              </a:rPr>
              <a:t>	</a:t>
            </a:r>
            <a:r>
              <a:rPr dirty="0" sz="1400" spc="60">
                <a:latin typeface="Times New Roman"/>
                <a:cs typeface="Times New Roman"/>
              </a:rPr>
              <a:t>т</a:t>
            </a:r>
            <a:r>
              <a:rPr dirty="0" sz="1400" spc="5">
                <a:latin typeface="Times New Roman"/>
                <a:cs typeface="Times New Roman"/>
              </a:rPr>
              <a:t>а  </a:t>
            </a:r>
            <a:r>
              <a:rPr dirty="0" sz="1400" spc="-5">
                <a:latin typeface="Times New Roman"/>
                <a:cs typeface="Times New Roman"/>
              </a:rPr>
              <a:t>підстанцій</a:t>
            </a:r>
            <a:r>
              <a:rPr dirty="0" sz="1400" spc="-90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;</a:t>
            </a:r>
            <a:endParaRPr sz="1400">
              <a:latin typeface="Times New Roman"/>
              <a:cs typeface="Times New Roman"/>
            </a:endParaRPr>
          </a:p>
          <a:p>
            <a:pPr marL="461009">
              <a:lnSpc>
                <a:spcPct val="100000"/>
              </a:lnSpc>
              <a:spcBef>
                <a:spcPts val="505"/>
              </a:spcBef>
              <a:tabLst>
                <a:tab pos="784225" algn="l"/>
                <a:tab pos="1955164" algn="l"/>
                <a:tab pos="2687955" algn="l"/>
                <a:tab pos="3925570" algn="l"/>
                <a:tab pos="4249420" algn="l"/>
                <a:tab pos="5381625" algn="l"/>
              </a:tabLst>
            </a:pPr>
            <a:r>
              <a:rPr dirty="0" sz="1400" spc="20">
                <a:latin typeface="Times New Roman"/>
                <a:cs typeface="Times New Roman"/>
              </a:rPr>
              <a:t>б)	</a:t>
            </a:r>
            <a:r>
              <a:rPr dirty="0" sz="1400" spc="-5">
                <a:latin typeface="Times New Roman"/>
                <a:cs typeface="Times New Roman"/>
              </a:rPr>
              <a:t>застосування	</a:t>
            </a:r>
            <a:r>
              <a:rPr dirty="0" sz="1400" spc="-25">
                <a:latin typeface="Times New Roman"/>
                <a:cs typeface="Times New Roman"/>
              </a:rPr>
              <a:t>методів	</a:t>
            </a:r>
            <a:r>
              <a:rPr dirty="0" sz="1400" spc="-10">
                <a:latin typeface="Times New Roman"/>
                <a:cs typeface="Times New Roman"/>
              </a:rPr>
              <a:t>поздовжнього	</a:t>
            </a:r>
            <a:r>
              <a:rPr dirty="0" sz="1400" spc="-5">
                <a:latin typeface="Times New Roman"/>
                <a:cs typeface="Times New Roman"/>
              </a:rPr>
              <a:t>та	</a:t>
            </a:r>
            <a:r>
              <a:rPr dirty="0" sz="1400" spc="-10">
                <a:latin typeface="Times New Roman"/>
                <a:cs typeface="Times New Roman"/>
              </a:rPr>
              <a:t>поперечного	</a:t>
            </a:r>
            <a:r>
              <a:rPr dirty="0" sz="1400" spc="-15">
                <a:latin typeface="Times New Roman"/>
                <a:cs typeface="Times New Roman"/>
              </a:rPr>
              <a:t>ділення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720"/>
              </a:spcBef>
            </a:pPr>
            <a:r>
              <a:rPr dirty="0" sz="1400" spc="-5">
                <a:latin typeface="Times New Roman"/>
                <a:cs typeface="Times New Roman"/>
              </a:rPr>
              <a:t>електричної </a:t>
            </a:r>
            <a:r>
              <a:rPr dirty="0" sz="1400" spc="-10">
                <a:latin typeface="Times New Roman"/>
                <a:cs typeface="Times New Roman"/>
              </a:rPr>
              <a:t>мережі </a:t>
            </a:r>
            <a:r>
              <a:rPr dirty="0" sz="1400">
                <a:latin typeface="Times New Roman"/>
                <a:cs typeface="Times New Roman"/>
              </a:rPr>
              <a:t>високої </a:t>
            </a:r>
            <a:r>
              <a:rPr dirty="0" sz="1400" spc="-10">
                <a:latin typeface="Times New Roman"/>
                <a:cs typeface="Times New Roman"/>
              </a:rPr>
              <a:t>напруги </a:t>
            </a:r>
            <a:r>
              <a:rPr dirty="0" sz="1400" spc="5">
                <a:latin typeface="Times New Roman"/>
                <a:cs typeface="Times New Roman"/>
              </a:rPr>
              <a:t>;</a:t>
            </a:r>
            <a:endParaRPr sz="1400">
              <a:latin typeface="Times New Roman"/>
              <a:cs typeface="Times New Roman"/>
            </a:endParaRPr>
          </a:p>
          <a:p>
            <a:pPr marL="12700" marR="13970" indent="448309">
              <a:lnSpc>
                <a:spcPct val="143000"/>
              </a:lnSpc>
            </a:pPr>
            <a:r>
              <a:rPr dirty="0" sz="1400" spc="10">
                <a:latin typeface="Times New Roman"/>
                <a:cs typeface="Times New Roman"/>
              </a:rPr>
              <a:t>в) </a:t>
            </a:r>
            <a:r>
              <a:rPr dirty="0" sz="1400" spc="-5">
                <a:latin typeface="Times New Roman"/>
                <a:cs typeface="Times New Roman"/>
              </a:rPr>
              <a:t>застосування </a:t>
            </a:r>
            <a:r>
              <a:rPr dirty="0" sz="1400" spc="-20">
                <a:latin typeface="Times New Roman"/>
                <a:cs typeface="Times New Roman"/>
              </a:rPr>
              <a:t>швидкодіючих </a:t>
            </a:r>
            <a:r>
              <a:rPr dirty="0" sz="1400" spc="-5">
                <a:latin typeface="Times New Roman"/>
                <a:cs typeface="Times New Roman"/>
              </a:rPr>
              <a:t>засобів релейного </a:t>
            </a:r>
            <a:r>
              <a:rPr dirty="0" sz="1400" spc="5">
                <a:latin typeface="Times New Roman"/>
                <a:cs typeface="Times New Roman"/>
              </a:rPr>
              <a:t>захисту </a:t>
            </a:r>
            <a:r>
              <a:rPr dirty="0" sz="1400" spc="-5">
                <a:latin typeface="Times New Roman"/>
                <a:cs typeface="Times New Roman"/>
              </a:rPr>
              <a:t>та </a:t>
            </a:r>
            <a:r>
              <a:rPr dirty="0" sz="1400" spc="-15">
                <a:latin typeface="Times New Roman"/>
                <a:cs typeface="Times New Roman"/>
              </a:rPr>
              <a:t>вимикачів </a:t>
            </a:r>
            <a:r>
              <a:rPr dirty="0" sz="1400" spc="10">
                <a:latin typeface="Times New Roman"/>
                <a:cs typeface="Times New Roman"/>
              </a:rPr>
              <a:t>з  </a:t>
            </a:r>
            <a:r>
              <a:rPr dirty="0" sz="1400" spc="-5">
                <a:latin typeface="Times New Roman"/>
                <a:cs typeface="Times New Roman"/>
              </a:rPr>
              <a:t>відповідним приводом розчеплення </a:t>
            </a:r>
            <a:r>
              <a:rPr dirty="0" sz="1400" spc="35">
                <a:latin typeface="Times New Roman"/>
                <a:cs typeface="Times New Roman"/>
              </a:rPr>
              <a:t>їх </a:t>
            </a:r>
            <a:r>
              <a:rPr dirty="0" sz="1400" spc="-30">
                <a:latin typeface="Times New Roman"/>
                <a:cs typeface="Times New Roman"/>
              </a:rPr>
              <a:t>контактів</a:t>
            </a:r>
            <a:r>
              <a:rPr dirty="0" sz="1400" spc="-95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;</a:t>
            </a:r>
            <a:endParaRPr sz="1400">
              <a:latin typeface="Times New Roman"/>
              <a:cs typeface="Times New Roman"/>
            </a:endParaRPr>
          </a:p>
          <a:p>
            <a:pPr algn="just" marL="12700" marR="14604" indent="448309">
              <a:lnSpc>
                <a:spcPct val="143000"/>
              </a:lnSpc>
              <a:spcBef>
                <a:spcPts val="75"/>
              </a:spcBef>
            </a:pPr>
            <a:r>
              <a:rPr dirty="0" sz="1400" spc="15">
                <a:latin typeface="Times New Roman"/>
                <a:cs typeface="Times New Roman"/>
              </a:rPr>
              <a:t>г) </a:t>
            </a:r>
            <a:r>
              <a:rPr dirty="0" sz="1400" spc="-5">
                <a:latin typeface="Times New Roman"/>
                <a:cs typeface="Times New Roman"/>
              </a:rPr>
              <a:t>застосування струмообмежуючих </a:t>
            </a:r>
            <a:r>
              <a:rPr dirty="0" sz="1400" spc="-15">
                <a:latin typeface="Times New Roman"/>
                <a:cs typeface="Times New Roman"/>
              </a:rPr>
              <a:t>елементів </a:t>
            </a:r>
            <a:r>
              <a:rPr dirty="0" sz="1400">
                <a:latin typeface="Times New Roman"/>
                <a:cs typeface="Times New Roman"/>
              </a:rPr>
              <a:t>електричної </a:t>
            </a:r>
            <a:r>
              <a:rPr dirty="0" sz="1400" spc="-10">
                <a:latin typeface="Times New Roman"/>
                <a:cs typeface="Times New Roman"/>
              </a:rPr>
              <a:t>мережі  (трансформаторів </a:t>
            </a:r>
            <a:r>
              <a:rPr dirty="0" sz="1400" spc="10">
                <a:latin typeface="Times New Roman"/>
                <a:cs typeface="Times New Roman"/>
              </a:rPr>
              <a:t>з </a:t>
            </a:r>
            <a:r>
              <a:rPr dirty="0" sz="1400" spc="-5">
                <a:latin typeface="Times New Roman"/>
                <a:cs typeface="Times New Roman"/>
              </a:rPr>
              <a:t>розчепленими обмотками, струмообмежуючих </a:t>
            </a:r>
            <a:r>
              <a:rPr dirty="0" sz="1400" spc="-10">
                <a:latin typeface="Times New Roman"/>
                <a:cs typeface="Times New Roman"/>
              </a:rPr>
              <a:t>реаторів,  </a:t>
            </a:r>
            <a:r>
              <a:rPr dirty="0" sz="1400" spc="10">
                <a:latin typeface="Times New Roman"/>
                <a:cs typeface="Times New Roman"/>
              </a:rPr>
              <a:t>тощо)</a:t>
            </a:r>
            <a:r>
              <a:rPr dirty="0" sz="1400" spc="-100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;</a:t>
            </a:r>
            <a:endParaRPr sz="1400">
              <a:latin typeface="Times New Roman"/>
              <a:cs typeface="Times New Roman"/>
            </a:endParaRPr>
          </a:p>
          <a:p>
            <a:pPr marL="12700" marR="13970" indent="448309">
              <a:lnSpc>
                <a:spcPct val="143000"/>
              </a:lnSpc>
            </a:pPr>
            <a:r>
              <a:rPr dirty="0" sz="1400" spc="20">
                <a:latin typeface="Times New Roman"/>
                <a:cs typeface="Times New Roman"/>
              </a:rPr>
              <a:t>д) </a:t>
            </a:r>
            <a:r>
              <a:rPr dirty="0" sz="1400" spc="-20">
                <a:latin typeface="Times New Roman"/>
                <a:cs typeface="Times New Roman"/>
              </a:rPr>
              <a:t>комплексне </a:t>
            </a:r>
            <a:r>
              <a:rPr dirty="0" sz="1400" spc="-5">
                <a:latin typeface="Times New Roman"/>
                <a:cs typeface="Times New Roman"/>
              </a:rPr>
              <a:t>застосування </a:t>
            </a:r>
            <a:r>
              <a:rPr dirty="0" sz="1400">
                <a:latin typeface="Times New Roman"/>
                <a:cs typeface="Times New Roman"/>
              </a:rPr>
              <a:t>вставок </a:t>
            </a:r>
            <a:r>
              <a:rPr dirty="0" sz="1400" spc="-10">
                <a:latin typeface="Times New Roman"/>
                <a:cs typeface="Times New Roman"/>
              </a:rPr>
              <a:t>постійного </a:t>
            </a:r>
            <a:r>
              <a:rPr dirty="0" sz="1400">
                <a:latin typeface="Times New Roman"/>
                <a:cs typeface="Times New Roman"/>
              </a:rPr>
              <a:t>струму </a:t>
            </a:r>
            <a:r>
              <a:rPr dirty="0" sz="1400" spc="10">
                <a:latin typeface="Times New Roman"/>
                <a:cs typeface="Times New Roman"/>
              </a:rPr>
              <a:t>в </a:t>
            </a:r>
            <a:r>
              <a:rPr dirty="0" sz="1400" spc="-10">
                <a:latin typeface="Times New Roman"/>
                <a:cs typeface="Times New Roman"/>
              </a:rPr>
              <a:t>електричних  </a:t>
            </a:r>
            <a:r>
              <a:rPr dirty="0" sz="1400">
                <a:latin typeface="Times New Roman"/>
                <a:cs typeface="Times New Roman"/>
              </a:rPr>
              <a:t>мережах </a:t>
            </a:r>
            <a:r>
              <a:rPr dirty="0" sz="1400" spc="5">
                <a:latin typeface="Times New Roman"/>
                <a:cs typeface="Times New Roman"/>
              </a:rPr>
              <a:t>на </a:t>
            </a:r>
            <a:r>
              <a:rPr dirty="0" sz="1400" spc="10">
                <a:latin typeface="Times New Roman"/>
                <a:cs typeface="Times New Roman"/>
              </a:rPr>
              <a:t>основі </a:t>
            </a:r>
            <a:r>
              <a:rPr dirty="0" sz="1400" spc="-25">
                <a:latin typeface="Times New Roman"/>
                <a:cs typeface="Times New Roman"/>
              </a:rPr>
              <a:t>техніко </a:t>
            </a:r>
            <a:r>
              <a:rPr dirty="0" sz="1400" spc="10">
                <a:latin typeface="Times New Roman"/>
                <a:cs typeface="Times New Roman"/>
              </a:rPr>
              <a:t>– </a:t>
            </a:r>
            <a:r>
              <a:rPr dirty="0" sz="1400" spc="-20">
                <a:latin typeface="Times New Roman"/>
                <a:cs typeface="Times New Roman"/>
              </a:rPr>
              <a:t>економічного </a:t>
            </a:r>
            <a:r>
              <a:rPr dirty="0" sz="1400" spc="35">
                <a:latin typeface="Times New Roman"/>
                <a:cs typeface="Times New Roman"/>
              </a:rPr>
              <a:t>їх </a:t>
            </a:r>
            <a:r>
              <a:rPr dirty="0" sz="1400" spc="-10">
                <a:latin typeface="Times New Roman"/>
                <a:cs typeface="Times New Roman"/>
              </a:rPr>
              <a:t>обгрунтування</a:t>
            </a:r>
            <a:r>
              <a:rPr dirty="0" sz="1400" spc="50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;</a:t>
            </a:r>
            <a:endParaRPr sz="1400">
              <a:latin typeface="Times New Roman"/>
              <a:cs typeface="Times New Roman"/>
            </a:endParaRPr>
          </a:p>
          <a:p>
            <a:pPr marL="12700" marR="12065" indent="448309">
              <a:lnSpc>
                <a:spcPct val="143000"/>
              </a:lnSpc>
              <a:spcBef>
                <a:spcPts val="70"/>
              </a:spcBef>
              <a:tabLst>
                <a:tab pos="727075" algn="l"/>
                <a:tab pos="2555240" algn="l"/>
                <a:tab pos="2840990" algn="l"/>
                <a:tab pos="3507104" algn="l"/>
                <a:tab pos="4505960" algn="l"/>
                <a:tab pos="5210810" algn="l"/>
              </a:tabLst>
            </a:pPr>
            <a:r>
              <a:rPr dirty="0" sz="1400" spc="-25">
                <a:latin typeface="Times New Roman"/>
                <a:cs typeface="Times New Roman"/>
              </a:rPr>
              <a:t>е</a:t>
            </a:r>
            <a:r>
              <a:rPr dirty="0" sz="1400" spc="5">
                <a:latin typeface="Times New Roman"/>
                <a:cs typeface="Times New Roman"/>
              </a:rPr>
              <a:t>)</a:t>
            </a:r>
            <a:r>
              <a:rPr dirty="0" sz="1400">
                <a:latin typeface="Times New Roman"/>
                <a:cs typeface="Times New Roman"/>
              </a:rPr>
              <a:t>	</a:t>
            </a:r>
            <a:r>
              <a:rPr dirty="0" sz="1400" spc="40">
                <a:latin typeface="Times New Roman"/>
                <a:cs typeface="Times New Roman"/>
              </a:rPr>
              <a:t>з</a:t>
            </a:r>
            <a:r>
              <a:rPr dirty="0" sz="1400" spc="-25">
                <a:latin typeface="Times New Roman"/>
                <a:cs typeface="Times New Roman"/>
              </a:rPr>
              <a:t>а</a:t>
            </a:r>
            <a:r>
              <a:rPr dirty="0" sz="1400" spc="50">
                <a:latin typeface="Times New Roman"/>
                <a:cs typeface="Times New Roman"/>
              </a:rPr>
              <a:t>с</a:t>
            </a:r>
            <a:r>
              <a:rPr dirty="0" sz="1400" spc="-15">
                <a:latin typeface="Times New Roman"/>
                <a:cs typeface="Times New Roman"/>
              </a:rPr>
              <a:t>т</a:t>
            </a:r>
            <a:r>
              <a:rPr dirty="0" sz="1400" spc="-30">
                <a:latin typeface="Times New Roman"/>
                <a:cs typeface="Times New Roman"/>
              </a:rPr>
              <a:t>о</a:t>
            </a:r>
            <a:r>
              <a:rPr dirty="0" sz="1400" spc="50">
                <a:latin typeface="Times New Roman"/>
                <a:cs typeface="Times New Roman"/>
              </a:rPr>
              <a:t>с</a:t>
            </a:r>
            <a:r>
              <a:rPr dirty="0" sz="1400" spc="-30">
                <a:latin typeface="Times New Roman"/>
                <a:cs typeface="Times New Roman"/>
              </a:rPr>
              <a:t>у</a:t>
            </a:r>
            <a:r>
              <a:rPr dirty="0" sz="1400" spc="10">
                <a:latin typeface="Times New Roman"/>
                <a:cs typeface="Times New Roman"/>
              </a:rPr>
              <a:t>в</a:t>
            </a:r>
            <a:r>
              <a:rPr dirty="0" sz="1400" spc="-25">
                <a:latin typeface="Times New Roman"/>
                <a:cs typeface="Times New Roman"/>
              </a:rPr>
              <a:t>а</a:t>
            </a:r>
            <a:r>
              <a:rPr dirty="0" sz="1400" spc="-5">
                <a:latin typeface="Times New Roman"/>
                <a:cs typeface="Times New Roman"/>
              </a:rPr>
              <a:t>нн</a:t>
            </a:r>
            <a:r>
              <a:rPr dirty="0" sz="1400" spc="10">
                <a:latin typeface="Times New Roman"/>
                <a:cs typeface="Times New Roman"/>
              </a:rPr>
              <a:t>я</a:t>
            </a:r>
            <a:r>
              <a:rPr dirty="0" sz="1400">
                <a:latin typeface="Times New Roman"/>
                <a:cs typeface="Times New Roman"/>
              </a:rPr>
              <a:t>  </a:t>
            </a:r>
            <a:r>
              <a:rPr dirty="0" sz="1400" spc="-60">
                <a:latin typeface="Times New Roman"/>
                <a:cs typeface="Times New Roman"/>
              </a:rPr>
              <a:t> </a:t>
            </a:r>
            <a:r>
              <a:rPr dirty="0" sz="1400" spc="15">
                <a:latin typeface="Times New Roman"/>
                <a:cs typeface="Times New Roman"/>
              </a:rPr>
              <a:t>м</a:t>
            </a:r>
            <a:r>
              <a:rPr dirty="0" sz="1400" spc="-30">
                <a:latin typeface="Times New Roman"/>
                <a:cs typeface="Times New Roman"/>
              </a:rPr>
              <a:t>е</a:t>
            </a:r>
            <a:r>
              <a:rPr dirty="0" sz="1400" spc="-15">
                <a:latin typeface="Times New Roman"/>
                <a:cs typeface="Times New Roman"/>
              </a:rPr>
              <a:t>т</a:t>
            </a:r>
            <a:r>
              <a:rPr dirty="0" sz="1400" spc="-105">
                <a:latin typeface="Times New Roman"/>
                <a:cs typeface="Times New Roman"/>
              </a:rPr>
              <a:t>о</a:t>
            </a:r>
            <a:r>
              <a:rPr dirty="0" sz="1400" spc="25">
                <a:latin typeface="Times New Roman"/>
                <a:cs typeface="Times New Roman"/>
              </a:rPr>
              <a:t>д</a:t>
            </a:r>
            <a:r>
              <a:rPr dirty="0" sz="1400" spc="-95">
                <a:latin typeface="Times New Roman"/>
                <a:cs typeface="Times New Roman"/>
              </a:rPr>
              <a:t>і</a:t>
            </a:r>
            <a:r>
              <a:rPr dirty="0" sz="1400" spc="10">
                <a:latin typeface="Times New Roman"/>
                <a:cs typeface="Times New Roman"/>
              </a:rPr>
              <a:t>в</a:t>
            </a:r>
            <a:r>
              <a:rPr dirty="0" sz="1400">
                <a:latin typeface="Times New Roman"/>
                <a:cs typeface="Times New Roman"/>
              </a:rPr>
              <a:t>	</a:t>
            </a:r>
            <a:r>
              <a:rPr dirty="0" sz="1400" spc="-15">
                <a:latin typeface="Times New Roman"/>
                <a:cs typeface="Times New Roman"/>
              </a:rPr>
              <a:t>т</a:t>
            </a:r>
            <a:r>
              <a:rPr dirty="0" sz="1400" spc="10">
                <a:latin typeface="Times New Roman"/>
                <a:cs typeface="Times New Roman"/>
              </a:rPr>
              <a:t>а</a:t>
            </a:r>
            <a:r>
              <a:rPr dirty="0" sz="1400">
                <a:latin typeface="Times New Roman"/>
                <a:cs typeface="Times New Roman"/>
              </a:rPr>
              <a:t>	</a:t>
            </a:r>
            <a:r>
              <a:rPr dirty="0" sz="1400" spc="40">
                <a:latin typeface="Times New Roman"/>
                <a:cs typeface="Times New Roman"/>
              </a:rPr>
              <a:t>з</a:t>
            </a:r>
            <a:r>
              <a:rPr dirty="0" sz="1400" spc="-25">
                <a:latin typeface="Times New Roman"/>
                <a:cs typeface="Times New Roman"/>
              </a:rPr>
              <a:t>а</a:t>
            </a:r>
            <a:r>
              <a:rPr dirty="0" sz="1400" spc="-105">
                <a:latin typeface="Times New Roman"/>
                <a:cs typeface="Times New Roman"/>
              </a:rPr>
              <a:t>х</a:t>
            </a:r>
            <a:r>
              <a:rPr dirty="0" sz="1400" spc="-30">
                <a:latin typeface="Times New Roman"/>
                <a:cs typeface="Times New Roman"/>
              </a:rPr>
              <a:t>о</a:t>
            </a:r>
            <a:r>
              <a:rPr dirty="0" sz="1400" spc="25">
                <a:latin typeface="Times New Roman"/>
                <a:cs typeface="Times New Roman"/>
              </a:rPr>
              <a:t>д</a:t>
            </a:r>
            <a:r>
              <a:rPr dirty="0" sz="1400" spc="-95">
                <a:latin typeface="Times New Roman"/>
                <a:cs typeface="Times New Roman"/>
              </a:rPr>
              <a:t>і</a:t>
            </a:r>
            <a:r>
              <a:rPr dirty="0" sz="1400" spc="10">
                <a:latin typeface="Times New Roman"/>
                <a:cs typeface="Times New Roman"/>
              </a:rPr>
              <a:t>в</a:t>
            </a:r>
            <a:r>
              <a:rPr dirty="0" sz="1400">
                <a:latin typeface="Times New Roman"/>
                <a:cs typeface="Times New Roman"/>
              </a:rPr>
              <a:t>	</a:t>
            </a:r>
            <a:r>
              <a:rPr dirty="0" sz="1400" spc="40">
                <a:latin typeface="Times New Roman"/>
                <a:cs typeface="Times New Roman"/>
              </a:rPr>
              <a:t>о</a:t>
            </a:r>
            <a:r>
              <a:rPr dirty="0" sz="1400" spc="-5">
                <a:latin typeface="Times New Roman"/>
                <a:cs typeface="Times New Roman"/>
              </a:rPr>
              <a:t>п</a:t>
            </a:r>
            <a:r>
              <a:rPr dirty="0" sz="1400" spc="-15">
                <a:latin typeface="Times New Roman"/>
                <a:cs typeface="Times New Roman"/>
              </a:rPr>
              <a:t>т</a:t>
            </a:r>
            <a:r>
              <a:rPr dirty="0" sz="1400" spc="-5">
                <a:latin typeface="Times New Roman"/>
                <a:cs typeface="Times New Roman"/>
              </a:rPr>
              <a:t>и</a:t>
            </a:r>
            <a:r>
              <a:rPr dirty="0" sz="1400" spc="15">
                <a:latin typeface="Times New Roman"/>
                <a:cs typeface="Times New Roman"/>
              </a:rPr>
              <a:t>м</a:t>
            </a:r>
            <a:r>
              <a:rPr dirty="0" sz="1400" spc="-95">
                <a:latin typeface="Times New Roman"/>
                <a:cs typeface="Times New Roman"/>
              </a:rPr>
              <a:t>і</a:t>
            </a:r>
            <a:r>
              <a:rPr dirty="0" sz="1400" spc="40">
                <a:latin typeface="Times New Roman"/>
                <a:cs typeface="Times New Roman"/>
              </a:rPr>
              <a:t>з</a:t>
            </a:r>
            <a:r>
              <a:rPr dirty="0" sz="1400" spc="-25">
                <a:latin typeface="Times New Roman"/>
                <a:cs typeface="Times New Roman"/>
              </a:rPr>
              <a:t>а</a:t>
            </a:r>
            <a:r>
              <a:rPr dirty="0" sz="1400" spc="70">
                <a:latin typeface="Times New Roman"/>
                <a:cs typeface="Times New Roman"/>
              </a:rPr>
              <a:t>ц</a:t>
            </a:r>
            <a:r>
              <a:rPr dirty="0" sz="1400" spc="-95">
                <a:latin typeface="Times New Roman"/>
                <a:cs typeface="Times New Roman"/>
              </a:rPr>
              <a:t>і</a:t>
            </a:r>
            <a:r>
              <a:rPr dirty="0" sz="1400" spc="5">
                <a:latin typeface="Times New Roman"/>
                <a:cs typeface="Times New Roman"/>
              </a:rPr>
              <a:t>ї</a:t>
            </a:r>
            <a:r>
              <a:rPr dirty="0" sz="1400">
                <a:latin typeface="Times New Roman"/>
                <a:cs typeface="Times New Roman"/>
              </a:rPr>
              <a:t>	</a:t>
            </a:r>
            <a:r>
              <a:rPr dirty="0" sz="1400" spc="50">
                <a:latin typeface="Times New Roman"/>
                <a:cs typeface="Times New Roman"/>
              </a:rPr>
              <a:t>с</a:t>
            </a:r>
            <a:r>
              <a:rPr dirty="0" sz="1400" spc="-90">
                <a:latin typeface="Times New Roman"/>
                <a:cs typeface="Times New Roman"/>
              </a:rPr>
              <a:t>т</a:t>
            </a:r>
            <a:r>
              <a:rPr dirty="0" sz="1400" spc="40">
                <a:latin typeface="Times New Roman"/>
                <a:cs typeface="Times New Roman"/>
              </a:rPr>
              <a:t>р</a:t>
            </a:r>
            <a:r>
              <a:rPr dirty="0" sz="1400" spc="-30">
                <a:latin typeface="Times New Roman"/>
                <a:cs typeface="Times New Roman"/>
              </a:rPr>
              <a:t>у</a:t>
            </a:r>
            <a:r>
              <a:rPr dirty="0" sz="1400" spc="15">
                <a:latin typeface="Times New Roman"/>
                <a:cs typeface="Times New Roman"/>
              </a:rPr>
              <a:t>м</a:t>
            </a:r>
            <a:r>
              <a:rPr dirty="0" sz="1400" spc="-95">
                <a:latin typeface="Times New Roman"/>
                <a:cs typeface="Times New Roman"/>
              </a:rPr>
              <a:t>і</a:t>
            </a:r>
            <a:r>
              <a:rPr dirty="0" sz="1400" spc="10">
                <a:latin typeface="Times New Roman"/>
                <a:cs typeface="Times New Roman"/>
              </a:rPr>
              <a:t>в</a:t>
            </a:r>
            <a:r>
              <a:rPr dirty="0" sz="1400">
                <a:latin typeface="Times New Roman"/>
                <a:cs typeface="Times New Roman"/>
              </a:rPr>
              <a:t>	</a:t>
            </a:r>
            <a:r>
              <a:rPr dirty="0" sz="1400" spc="-85">
                <a:latin typeface="Times New Roman"/>
                <a:cs typeface="Times New Roman"/>
              </a:rPr>
              <a:t>к</a:t>
            </a:r>
            <a:r>
              <a:rPr dirty="0" sz="1400" spc="-30">
                <a:latin typeface="Times New Roman"/>
                <a:cs typeface="Times New Roman"/>
              </a:rPr>
              <a:t>о</a:t>
            </a:r>
            <a:r>
              <a:rPr dirty="0" sz="1400" spc="40">
                <a:latin typeface="Times New Roman"/>
                <a:cs typeface="Times New Roman"/>
              </a:rPr>
              <a:t>ро</a:t>
            </a:r>
            <a:r>
              <a:rPr dirty="0" sz="1400" spc="-15">
                <a:latin typeface="Times New Roman"/>
                <a:cs typeface="Times New Roman"/>
              </a:rPr>
              <a:t>т</a:t>
            </a:r>
            <a:r>
              <a:rPr dirty="0" sz="1400" spc="-160">
                <a:latin typeface="Times New Roman"/>
                <a:cs typeface="Times New Roman"/>
              </a:rPr>
              <a:t>к</a:t>
            </a:r>
            <a:r>
              <a:rPr dirty="0" sz="1400" spc="-30">
                <a:latin typeface="Times New Roman"/>
                <a:cs typeface="Times New Roman"/>
              </a:rPr>
              <a:t>о</a:t>
            </a:r>
            <a:r>
              <a:rPr dirty="0" sz="1400" spc="20">
                <a:latin typeface="Times New Roman"/>
                <a:cs typeface="Times New Roman"/>
              </a:rPr>
              <a:t>г</a:t>
            </a:r>
            <a:r>
              <a:rPr dirty="0" sz="1400" spc="5">
                <a:latin typeface="Times New Roman"/>
                <a:cs typeface="Times New Roman"/>
              </a:rPr>
              <a:t>о  </a:t>
            </a:r>
            <a:r>
              <a:rPr dirty="0" sz="1400">
                <a:latin typeface="Times New Roman"/>
                <a:cs typeface="Times New Roman"/>
              </a:rPr>
              <a:t>замикання </a:t>
            </a:r>
            <a:r>
              <a:rPr dirty="0" sz="1400" spc="5">
                <a:latin typeface="Times New Roman"/>
                <a:cs typeface="Times New Roman"/>
              </a:rPr>
              <a:t>на землю</a:t>
            </a:r>
            <a:r>
              <a:rPr dirty="0" sz="1400" spc="-110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;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2859" y="57150"/>
            <a:ext cx="1028700" cy="1143000"/>
          </a:xfrm>
          <a:custGeom>
            <a:avLst/>
            <a:gdLst/>
            <a:ahLst/>
            <a:cxnLst/>
            <a:rect l="l" t="t" r="r" b="b"/>
            <a:pathLst>
              <a:path w="1028700" h="1143000">
                <a:moveTo>
                  <a:pt x="0" y="1143000"/>
                </a:moveTo>
                <a:lnTo>
                  <a:pt x="1028700" y="1143000"/>
                </a:lnTo>
                <a:lnTo>
                  <a:pt x="1028700" y="0"/>
                </a:lnTo>
                <a:lnTo>
                  <a:pt x="0" y="0"/>
                </a:lnTo>
                <a:lnTo>
                  <a:pt x="0" y="1143000"/>
                </a:lnTo>
                <a:close/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140017" y="38734"/>
            <a:ext cx="788035" cy="9239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6000">
                <a:latin typeface="Times New Roman"/>
                <a:cs typeface="Times New Roman"/>
              </a:rPr>
              <a:t>11</a:t>
            </a:r>
            <a:endParaRPr sz="6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97351" y="394334"/>
            <a:ext cx="1094105" cy="2260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400" spc="15" b="1">
                <a:latin typeface="Times New Roman"/>
                <a:cs typeface="Times New Roman"/>
              </a:rPr>
              <a:t>ВИСНОВКИ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64894" y="1013841"/>
            <a:ext cx="5983605" cy="36010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 indent="448309">
              <a:lnSpc>
                <a:spcPct val="100000"/>
              </a:lnSpc>
              <a:buAutoNum type="arabicPeriod" startAt="5"/>
              <a:tabLst>
                <a:tab pos="661035" algn="l"/>
              </a:tabLst>
            </a:pPr>
            <a:r>
              <a:rPr dirty="0" sz="1400" spc="-5">
                <a:latin typeface="Times New Roman"/>
                <a:cs typeface="Times New Roman"/>
              </a:rPr>
              <a:t>Застосування </a:t>
            </a:r>
            <a:r>
              <a:rPr dirty="0" sz="1400">
                <a:latin typeface="Times New Roman"/>
                <a:cs typeface="Times New Roman"/>
              </a:rPr>
              <a:t>способу площини </a:t>
            </a:r>
            <a:r>
              <a:rPr dirty="0" sz="1400" spc="-5">
                <a:latin typeface="Times New Roman"/>
                <a:cs typeface="Times New Roman"/>
              </a:rPr>
              <a:t>дозволяє </a:t>
            </a:r>
            <a:r>
              <a:rPr dirty="0" sz="1400" spc="-15">
                <a:latin typeface="Times New Roman"/>
                <a:cs typeface="Times New Roman"/>
              </a:rPr>
              <a:t>розрахувати  </a:t>
            </a:r>
            <a:r>
              <a:rPr dirty="0" sz="1400" spc="10">
                <a:latin typeface="Times New Roman"/>
                <a:cs typeface="Times New Roman"/>
              </a:rPr>
              <a:t>граничні </a:t>
            </a:r>
            <a:r>
              <a:rPr dirty="0" sz="1400" spc="9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кути</a:t>
            </a:r>
            <a:endParaRPr sz="1400">
              <a:latin typeface="Times New Roman"/>
              <a:cs typeface="Times New Roman"/>
            </a:endParaRPr>
          </a:p>
          <a:p>
            <a:pPr marL="12700" marR="33655">
              <a:lnSpc>
                <a:spcPct val="143000"/>
              </a:lnSpc>
            </a:pPr>
            <a:r>
              <a:rPr dirty="0" sz="1400" spc="-15">
                <a:latin typeface="Times New Roman"/>
                <a:cs typeface="Times New Roman"/>
              </a:rPr>
              <a:t>відключення </a:t>
            </a:r>
            <a:r>
              <a:rPr dirty="0" sz="1400" spc="-5">
                <a:latin typeface="Times New Roman"/>
                <a:cs typeface="Times New Roman"/>
              </a:rPr>
              <a:t>коротких замикань, </a:t>
            </a:r>
            <a:r>
              <a:rPr dirty="0" sz="1400">
                <a:latin typeface="Times New Roman"/>
                <a:cs typeface="Times New Roman"/>
              </a:rPr>
              <a:t>граничні </a:t>
            </a:r>
            <a:r>
              <a:rPr dirty="0" sz="1400" spc="-10">
                <a:latin typeface="Times New Roman"/>
                <a:cs typeface="Times New Roman"/>
              </a:rPr>
              <a:t>кути включення </a:t>
            </a:r>
            <a:r>
              <a:rPr dirty="0" sz="1400" spc="10">
                <a:latin typeface="Times New Roman"/>
                <a:cs typeface="Times New Roman"/>
              </a:rPr>
              <a:t>в </a:t>
            </a:r>
            <a:r>
              <a:rPr dirty="0" sz="1400">
                <a:latin typeface="Times New Roman"/>
                <a:cs typeface="Times New Roman"/>
              </a:rPr>
              <a:t>роботу </a:t>
            </a:r>
            <a:r>
              <a:rPr dirty="0" sz="1400" spc="-20">
                <a:latin typeface="Times New Roman"/>
                <a:cs typeface="Times New Roman"/>
              </a:rPr>
              <a:t>елементів  </a:t>
            </a:r>
            <a:r>
              <a:rPr dirty="0" sz="1400">
                <a:latin typeface="Times New Roman"/>
                <a:cs typeface="Times New Roman"/>
              </a:rPr>
              <a:t>елекричних систем </a:t>
            </a:r>
            <a:r>
              <a:rPr dirty="0" sz="1400" spc="-10">
                <a:latin typeface="Times New Roman"/>
                <a:cs typeface="Times New Roman"/>
              </a:rPr>
              <a:t>успішним</a:t>
            </a:r>
            <a:r>
              <a:rPr dirty="0" sz="1400" spc="-45">
                <a:latin typeface="Times New Roman"/>
                <a:cs typeface="Times New Roman"/>
              </a:rPr>
              <a:t> </a:t>
            </a:r>
            <a:r>
              <a:rPr dirty="0" sz="1400" spc="-30">
                <a:latin typeface="Times New Roman"/>
                <a:cs typeface="Times New Roman"/>
              </a:rPr>
              <a:t>АПВ.</a:t>
            </a:r>
            <a:endParaRPr sz="1400">
              <a:latin typeface="Times New Roman"/>
              <a:cs typeface="Times New Roman"/>
            </a:endParaRPr>
          </a:p>
          <a:p>
            <a:pPr marL="12700" marR="9525" indent="448309">
              <a:lnSpc>
                <a:spcPct val="143000"/>
              </a:lnSpc>
              <a:buAutoNum type="arabicPeriod" startAt="6"/>
              <a:tabLst>
                <a:tab pos="651510" algn="l"/>
              </a:tabLst>
            </a:pPr>
            <a:r>
              <a:rPr dirty="0" sz="1400">
                <a:latin typeface="Times New Roman"/>
                <a:cs typeface="Times New Roman"/>
              </a:rPr>
              <a:t>Застосвання </a:t>
            </a:r>
            <a:r>
              <a:rPr dirty="0" sz="1400" spc="-15">
                <a:latin typeface="Times New Roman"/>
                <a:cs typeface="Times New Roman"/>
              </a:rPr>
              <a:t>методу </a:t>
            </a:r>
            <a:r>
              <a:rPr dirty="0" sz="1400">
                <a:latin typeface="Times New Roman"/>
                <a:cs typeface="Times New Roman"/>
              </a:rPr>
              <a:t>послідовних </a:t>
            </a:r>
            <a:r>
              <a:rPr dirty="0" sz="1400" spc="-20">
                <a:latin typeface="Times New Roman"/>
                <a:cs typeface="Times New Roman"/>
              </a:rPr>
              <a:t>інтервалів </a:t>
            </a:r>
            <a:r>
              <a:rPr dirty="0" sz="1400" spc="5">
                <a:latin typeface="Times New Roman"/>
                <a:cs typeface="Times New Roman"/>
              </a:rPr>
              <a:t>дозволяє </a:t>
            </a:r>
            <a:r>
              <a:rPr dirty="0" sz="1400" spc="-5">
                <a:latin typeface="Times New Roman"/>
                <a:cs typeface="Times New Roman"/>
              </a:rPr>
              <a:t>розрахувати </a:t>
            </a:r>
            <a:r>
              <a:rPr dirty="0" sz="1400" spc="10">
                <a:latin typeface="Times New Roman"/>
                <a:cs typeface="Times New Roman"/>
              </a:rPr>
              <a:t>час  </a:t>
            </a:r>
            <a:r>
              <a:rPr dirty="0" sz="1400" spc="-15">
                <a:latin typeface="Times New Roman"/>
                <a:cs typeface="Times New Roman"/>
              </a:rPr>
              <a:t>відключення  </a:t>
            </a:r>
            <a:r>
              <a:rPr dirty="0" sz="1400">
                <a:latin typeface="Times New Roman"/>
                <a:cs typeface="Times New Roman"/>
              </a:rPr>
              <a:t>різних  </a:t>
            </a:r>
            <a:r>
              <a:rPr dirty="0" sz="1400" spc="-15">
                <a:latin typeface="Times New Roman"/>
                <a:cs typeface="Times New Roman"/>
              </a:rPr>
              <a:t>елементів  </a:t>
            </a:r>
            <a:r>
              <a:rPr dirty="0" sz="1400">
                <a:latin typeface="Times New Roman"/>
                <a:cs typeface="Times New Roman"/>
              </a:rPr>
              <a:t>електричної  </a:t>
            </a:r>
            <a:r>
              <a:rPr dirty="0" sz="1400" spc="10">
                <a:latin typeface="Times New Roman"/>
                <a:cs typeface="Times New Roman"/>
              </a:rPr>
              <a:t>системи  </a:t>
            </a:r>
            <a:r>
              <a:rPr dirty="0" sz="1400" spc="15">
                <a:latin typeface="Times New Roman"/>
                <a:cs typeface="Times New Roman"/>
              </a:rPr>
              <a:t>при  </a:t>
            </a:r>
            <a:r>
              <a:rPr dirty="0" sz="1400" spc="-5">
                <a:latin typeface="Times New Roman"/>
                <a:cs typeface="Times New Roman"/>
              </a:rPr>
              <a:t>умові </a:t>
            </a:r>
            <a:r>
              <a:rPr dirty="0" sz="1400" spc="6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збереження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795"/>
              </a:spcBef>
            </a:pPr>
            <a:r>
              <a:rPr dirty="0" sz="1400">
                <a:latin typeface="Times New Roman"/>
                <a:cs typeface="Times New Roman"/>
              </a:rPr>
              <a:t>динамічної </a:t>
            </a:r>
            <a:r>
              <a:rPr dirty="0" sz="1400" spc="-5">
                <a:latin typeface="Times New Roman"/>
                <a:cs typeface="Times New Roman"/>
              </a:rPr>
              <a:t>стійкості</a:t>
            </a:r>
            <a:r>
              <a:rPr dirty="0" sz="1400" spc="-9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електропередачі.</a:t>
            </a:r>
            <a:endParaRPr sz="1400">
              <a:latin typeface="Times New Roman"/>
              <a:cs typeface="Times New Roman"/>
            </a:endParaRPr>
          </a:p>
          <a:p>
            <a:pPr algn="r" marL="12700" marR="5080" indent="448309">
              <a:lnSpc>
                <a:spcPct val="142900"/>
              </a:lnSpc>
              <a:buAutoNum type="arabicPeriod" startAt="7"/>
              <a:tabLst>
                <a:tab pos="651510" algn="l"/>
                <a:tab pos="1175385" algn="l"/>
                <a:tab pos="2480945" algn="l"/>
                <a:tab pos="4176395" algn="l"/>
                <a:tab pos="5920105" algn="l"/>
              </a:tabLst>
            </a:pPr>
            <a:r>
              <a:rPr dirty="0" sz="1400" spc="-5">
                <a:latin typeface="Times New Roman"/>
                <a:cs typeface="Times New Roman"/>
              </a:rPr>
              <a:t>Величина </a:t>
            </a:r>
            <a:r>
              <a:rPr dirty="0" sz="1400" spc="10">
                <a:latin typeface="Times New Roman"/>
                <a:cs typeface="Times New Roman"/>
              </a:rPr>
              <a:t>граничних </a:t>
            </a:r>
            <a:r>
              <a:rPr dirty="0" sz="1400" spc="-25">
                <a:latin typeface="Times New Roman"/>
                <a:cs typeface="Times New Roman"/>
              </a:rPr>
              <a:t>кутів </a:t>
            </a:r>
            <a:r>
              <a:rPr dirty="0" sz="1400" spc="-15">
                <a:latin typeface="Times New Roman"/>
                <a:cs typeface="Times New Roman"/>
              </a:rPr>
              <a:t>відключення </a:t>
            </a:r>
            <a:r>
              <a:rPr dirty="0" sz="1400" spc="-5">
                <a:latin typeface="Times New Roman"/>
                <a:cs typeface="Times New Roman"/>
              </a:rPr>
              <a:t>коротких</a:t>
            </a:r>
            <a:r>
              <a:rPr dirty="0" sz="1400" spc="7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замикань</a:t>
            </a:r>
            <a:r>
              <a:rPr dirty="0" sz="1400" spc="4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залежить </a:t>
            </a:r>
            <a:r>
              <a:rPr dirty="0" sz="1400" spc="5">
                <a:latin typeface="Times New Roman"/>
                <a:cs typeface="Times New Roman"/>
              </a:rPr>
              <a:t> </a:t>
            </a:r>
            <a:r>
              <a:rPr dirty="0" sz="1400" spc="-25">
                <a:latin typeface="Times New Roman"/>
                <a:cs typeface="Times New Roman"/>
              </a:rPr>
              <a:t>від	</a:t>
            </a:r>
            <a:r>
              <a:rPr dirty="0" sz="1400" spc="15">
                <a:latin typeface="Times New Roman"/>
                <a:cs typeface="Times New Roman"/>
              </a:rPr>
              <a:t>виду	</a:t>
            </a:r>
            <a:r>
              <a:rPr dirty="0" sz="1400" spc="-20">
                <a:latin typeface="Times New Roman"/>
                <a:cs typeface="Times New Roman"/>
              </a:rPr>
              <a:t>короткого	</a:t>
            </a:r>
            <a:r>
              <a:rPr dirty="0" sz="1400">
                <a:latin typeface="Times New Roman"/>
                <a:cs typeface="Times New Roman"/>
              </a:rPr>
              <a:t>замикання	</a:t>
            </a:r>
            <a:r>
              <a:rPr dirty="0" sz="1400" spc="5">
                <a:latin typeface="Times New Roman"/>
                <a:cs typeface="Times New Roman"/>
              </a:rPr>
              <a:t>: </a:t>
            </a:r>
            <a:r>
              <a:rPr dirty="0" sz="1400" spc="-10">
                <a:latin typeface="Times New Roman"/>
                <a:cs typeface="Times New Roman"/>
              </a:rPr>
              <a:t>а) </a:t>
            </a:r>
            <a:r>
              <a:rPr dirty="0" sz="1400" spc="225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При </a:t>
            </a:r>
            <a:r>
              <a:rPr dirty="0" sz="1400" spc="22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трифазному   </a:t>
            </a:r>
            <a:r>
              <a:rPr dirty="0" sz="1400" spc="-120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і  </a:t>
            </a:r>
            <a:r>
              <a:rPr dirty="0" sz="1400">
                <a:latin typeface="Times New Roman"/>
                <a:cs typeface="Times New Roman"/>
              </a:rPr>
              <a:t>двохфазному   </a:t>
            </a:r>
            <a:r>
              <a:rPr dirty="0" sz="1400" spc="-15">
                <a:latin typeface="Times New Roman"/>
                <a:cs typeface="Times New Roman"/>
              </a:rPr>
              <a:t>короткому   </a:t>
            </a:r>
            <a:r>
              <a:rPr dirty="0" sz="1400">
                <a:latin typeface="Times New Roman"/>
                <a:cs typeface="Times New Roman"/>
              </a:rPr>
              <a:t>замиканні  </a:t>
            </a:r>
            <a:r>
              <a:rPr dirty="0" sz="1400" spc="5">
                <a:latin typeface="Times New Roman"/>
                <a:cs typeface="Times New Roman"/>
              </a:rPr>
              <a:t>на </a:t>
            </a:r>
            <a:r>
              <a:rPr dirty="0" sz="1400" spc="229">
                <a:latin typeface="Times New Roman"/>
                <a:cs typeface="Times New Roman"/>
              </a:rPr>
              <a:t> </a:t>
            </a:r>
            <a:r>
              <a:rPr dirty="0" sz="1400" spc="15">
                <a:latin typeface="Times New Roman"/>
                <a:cs typeface="Times New Roman"/>
              </a:rPr>
              <a:t>землі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720"/>
              </a:spcBef>
            </a:pPr>
            <a:r>
              <a:rPr dirty="0" sz="1400" spc="-5">
                <a:latin typeface="Times New Roman"/>
                <a:cs typeface="Times New Roman"/>
              </a:rPr>
              <a:t>значення </a:t>
            </a:r>
            <a:r>
              <a:rPr dirty="0" sz="1400">
                <a:latin typeface="Times New Roman"/>
                <a:cs typeface="Times New Roman"/>
              </a:rPr>
              <a:t>граничних </a:t>
            </a:r>
            <a:r>
              <a:rPr dirty="0" sz="1400" spc="-25">
                <a:latin typeface="Times New Roman"/>
                <a:cs typeface="Times New Roman"/>
              </a:rPr>
              <a:t>кутів </a:t>
            </a:r>
            <a:r>
              <a:rPr dirty="0" sz="1400" spc="-5">
                <a:latin typeface="Times New Roman"/>
                <a:cs typeface="Times New Roman"/>
              </a:rPr>
              <a:t>відключення </a:t>
            </a:r>
            <a:r>
              <a:rPr dirty="0" sz="1400" spc="-10">
                <a:latin typeface="Times New Roman"/>
                <a:cs typeface="Times New Roman"/>
              </a:rPr>
              <a:t>мінімальне</a:t>
            </a:r>
            <a:r>
              <a:rPr dirty="0" sz="1400" spc="5">
                <a:latin typeface="Times New Roman"/>
                <a:cs typeface="Times New Roman"/>
              </a:rPr>
              <a:t> ;</a:t>
            </a:r>
            <a:endParaRPr sz="1400">
              <a:latin typeface="Times New Roman"/>
              <a:cs typeface="Times New Roman"/>
            </a:endParaRPr>
          </a:p>
          <a:p>
            <a:pPr marL="12700" marR="17780" indent="448309">
              <a:lnSpc>
                <a:spcPct val="143000"/>
              </a:lnSpc>
              <a:spcBef>
                <a:spcPts val="75"/>
              </a:spcBef>
            </a:pPr>
            <a:r>
              <a:rPr dirty="0" sz="1400" spc="20">
                <a:latin typeface="Times New Roman"/>
                <a:cs typeface="Times New Roman"/>
              </a:rPr>
              <a:t>б) </a:t>
            </a:r>
            <a:r>
              <a:rPr dirty="0" sz="1400" spc="5">
                <a:latin typeface="Times New Roman"/>
                <a:cs typeface="Times New Roman"/>
              </a:rPr>
              <a:t>При </a:t>
            </a:r>
            <a:r>
              <a:rPr dirty="0" sz="1400" spc="-10">
                <a:latin typeface="Times New Roman"/>
                <a:cs typeface="Times New Roman"/>
              </a:rPr>
              <a:t>двохфазному </a:t>
            </a:r>
            <a:r>
              <a:rPr dirty="0" sz="1400" spc="5">
                <a:latin typeface="Times New Roman"/>
                <a:cs typeface="Times New Roman"/>
              </a:rPr>
              <a:t>і </a:t>
            </a:r>
            <a:r>
              <a:rPr dirty="0" sz="1400" spc="-5">
                <a:latin typeface="Times New Roman"/>
                <a:cs typeface="Times New Roman"/>
              </a:rPr>
              <a:t>однофазному </a:t>
            </a:r>
            <a:r>
              <a:rPr dirty="0" sz="1400" spc="-20">
                <a:latin typeface="Times New Roman"/>
                <a:cs typeface="Times New Roman"/>
              </a:rPr>
              <a:t>короткому </a:t>
            </a:r>
            <a:r>
              <a:rPr dirty="0" sz="1400">
                <a:latin typeface="Times New Roman"/>
                <a:cs typeface="Times New Roman"/>
              </a:rPr>
              <a:t>замиканнях </a:t>
            </a:r>
            <a:r>
              <a:rPr dirty="0" sz="1400" spc="-5">
                <a:latin typeface="Times New Roman"/>
                <a:cs typeface="Times New Roman"/>
              </a:rPr>
              <a:t>значення  </a:t>
            </a:r>
            <a:r>
              <a:rPr dirty="0" sz="1400" spc="10">
                <a:latin typeface="Times New Roman"/>
                <a:cs typeface="Times New Roman"/>
              </a:rPr>
              <a:t>граничних </a:t>
            </a:r>
            <a:r>
              <a:rPr dirty="0" sz="1400" spc="-25">
                <a:latin typeface="Times New Roman"/>
                <a:cs typeface="Times New Roman"/>
              </a:rPr>
              <a:t>кутів</a:t>
            </a:r>
            <a:r>
              <a:rPr dirty="0" sz="1400" spc="-13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збільшується.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0485" y="66675"/>
            <a:ext cx="1028700" cy="1143000"/>
          </a:xfrm>
          <a:custGeom>
            <a:avLst/>
            <a:gdLst/>
            <a:ahLst/>
            <a:cxnLst/>
            <a:rect l="l" t="t" r="r" b="b"/>
            <a:pathLst>
              <a:path w="1028700" h="1143000">
                <a:moveTo>
                  <a:pt x="0" y="1143000"/>
                </a:moveTo>
                <a:lnTo>
                  <a:pt x="1028700" y="1143000"/>
                </a:lnTo>
                <a:lnTo>
                  <a:pt x="1028700" y="0"/>
                </a:lnTo>
                <a:lnTo>
                  <a:pt x="0" y="0"/>
                </a:lnTo>
                <a:lnTo>
                  <a:pt x="0" y="1143000"/>
                </a:lnTo>
                <a:close/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187642" y="48259"/>
            <a:ext cx="788035" cy="9239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6000">
                <a:latin typeface="Times New Roman"/>
                <a:cs typeface="Times New Roman"/>
              </a:rPr>
              <a:t>12</a:t>
            </a:r>
            <a:endParaRPr sz="6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866264" y="384809"/>
            <a:ext cx="4811395" cy="2260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400" spc="5" b="1">
                <a:latin typeface="Times New Roman"/>
                <a:cs typeface="Times New Roman"/>
              </a:rPr>
              <a:t>Види </a:t>
            </a:r>
            <a:r>
              <a:rPr dirty="0" sz="1400" b="1">
                <a:latin typeface="Times New Roman"/>
                <a:cs typeface="Times New Roman"/>
              </a:rPr>
              <a:t>коротких </a:t>
            </a:r>
            <a:r>
              <a:rPr dirty="0" sz="1400" spc="5" b="1">
                <a:latin typeface="Times New Roman"/>
                <a:cs typeface="Times New Roman"/>
              </a:rPr>
              <a:t>і простих </a:t>
            </a:r>
            <a:r>
              <a:rPr dirty="0" sz="1400" spc="-5" b="1">
                <a:latin typeface="Times New Roman"/>
                <a:cs typeface="Times New Roman"/>
              </a:rPr>
              <a:t>замикань </a:t>
            </a:r>
            <a:r>
              <a:rPr dirty="0" sz="1400" spc="10" b="1">
                <a:latin typeface="Times New Roman"/>
                <a:cs typeface="Times New Roman"/>
              </a:rPr>
              <a:t>в </a:t>
            </a:r>
            <a:r>
              <a:rPr dirty="0" sz="1400" spc="5" b="1">
                <a:latin typeface="Times New Roman"/>
                <a:cs typeface="Times New Roman"/>
              </a:rPr>
              <a:t>електричних</a:t>
            </a:r>
            <a:r>
              <a:rPr dirty="0" sz="1400" spc="-145" b="1">
                <a:latin typeface="Times New Roman"/>
                <a:cs typeface="Times New Roman"/>
              </a:rPr>
              <a:t> </a:t>
            </a:r>
            <a:r>
              <a:rPr dirty="0" sz="1400" spc="-10" b="1">
                <a:latin typeface="Times New Roman"/>
                <a:cs typeface="Times New Roman"/>
              </a:rPr>
              <a:t>мережах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608790" y="2958305"/>
            <a:ext cx="354330" cy="0"/>
          </a:xfrm>
          <a:custGeom>
            <a:avLst/>
            <a:gdLst/>
            <a:ahLst/>
            <a:cxnLst/>
            <a:rect l="l" t="t" r="r" b="b"/>
            <a:pathLst>
              <a:path w="354330" h="0">
                <a:moveTo>
                  <a:pt x="0" y="0"/>
                </a:moveTo>
                <a:lnTo>
                  <a:pt x="354154" y="0"/>
                </a:lnTo>
              </a:path>
            </a:pathLst>
          </a:custGeom>
          <a:ln w="1507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608790" y="2958305"/>
            <a:ext cx="0" cy="178435"/>
          </a:xfrm>
          <a:custGeom>
            <a:avLst/>
            <a:gdLst/>
            <a:ahLst/>
            <a:cxnLst/>
            <a:rect l="l" t="t" r="r" b="b"/>
            <a:pathLst>
              <a:path w="0" h="178435">
                <a:moveTo>
                  <a:pt x="0" y="0"/>
                </a:moveTo>
                <a:lnTo>
                  <a:pt x="0" y="178011"/>
                </a:lnTo>
              </a:path>
            </a:pathLst>
          </a:custGeom>
          <a:ln w="1499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1580680" y="3108056"/>
            <a:ext cx="56515" cy="56515"/>
          </a:xfrm>
          <a:custGeom>
            <a:avLst/>
            <a:gdLst/>
            <a:ahLst/>
            <a:cxnLst/>
            <a:rect l="l" t="t" r="r" b="b"/>
            <a:pathLst>
              <a:path w="56514" h="56514">
                <a:moveTo>
                  <a:pt x="28110" y="0"/>
                </a:moveTo>
                <a:lnTo>
                  <a:pt x="17171" y="2221"/>
                </a:lnTo>
                <a:lnTo>
                  <a:pt x="8236" y="8280"/>
                </a:lnTo>
                <a:lnTo>
                  <a:pt x="2210" y="17263"/>
                </a:lnTo>
                <a:lnTo>
                  <a:pt x="0" y="28259"/>
                </a:lnTo>
                <a:lnTo>
                  <a:pt x="2210" y="39261"/>
                </a:lnTo>
                <a:lnTo>
                  <a:pt x="8236" y="48244"/>
                </a:lnTo>
                <a:lnTo>
                  <a:pt x="17171" y="54299"/>
                </a:lnTo>
                <a:lnTo>
                  <a:pt x="28110" y="56519"/>
                </a:lnTo>
                <a:lnTo>
                  <a:pt x="39054" y="54299"/>
                </a:lnTo>
                <a:lnTo>
                  <a:pt x="47989" y="48244"/>
                </a:lnTo>
                <a:lnTo>
                  <a:pt x="54012" y="39261"/>
                </a:lnTo>
                <a:lnTo>
                  <a:pt x="56220" y="28259"/>
                </a:lnTo>
                <a:lnTo>
                  <a:pt x="54012" y="17263"/>
                </a:lnTo>
                <a:lnTo>
                  <a:pt x="47989" y="8280"/>
                </a:lnTo>
                <a:lnTo>
                  <a:pt x="39054" y="2221"/>
                </a:lnTo>
                <a:lnTo>
                  <a:pt x="2811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452971" y="3136316"/>
            <a:ext cx="156210" cy="92710"/>
          </a:xfrm>
          <a:custGeom>
            <a:avLst/>
            <a:gdLst/>
            <a:ahLst/>
            <a:cxnLst/>
            <a:rect l="l" t="t" r="r" b="b"/>
            <a:pathLst>
              <a:path w="156209" h="92710">
                <a:moveTo>
                  <a:pt x="0" y="92566"/>
                </a:moveTo>
                <a:lnTo>
                  <a:pt x="155819" y="0"/>
                </a:lnTo>
              </a:path>
            </a:pathLst>
          </a:custGeom>
          <a:ln w="1505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615874" y="3143437"/>
            <a:ext cx="149225" cy="78740"/>
          </a:xfrm>
          <a:custGeom>
            <a:avLst/>
            <a:gdLst/>
            <a:ahLst/>
            <a:cxnLst/>
            <a:rect l="l" t="t" r="r" b="b"/>
            <a:pathLst>
              <a:path w="149225" h="78739">
                <a:moveTo>
                  <a:pt x="148748" y="78335"/>
                </a:moveTo>
                <a:lnTo>
                  <a:pt x="0" y="0"/>
                </a:lnTo>
              </a:path>
            </a:pathLst>
          </a:custGeom>
          <a:ln w="1505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764622" y="3221773"/>
            <a:ext cx="212725" cy="0"/>
          </a:xfrm>
          <a:custGeom>
            <a:avLst/>
            <a:gdLst/>
            <a:ahLst/>
            <a:cxnLst/>
            <a:rect l="l" t="t" r="r" b="b"/>
            <a:pathLst>
              <a:path w="212725" h="0">
                <a:moveTo>
                  <a:pt x="0" y="0"/>
                </a:moveTo>
                <a:lnTo>
                  <a:pt x="212490" y="0"/>
                </a:lnTo>
              </a:path>
            </a:pathLst>
          </a:custGeom>
          <a:ln w="1507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452971" y="3228882"/>
            <a:ext cx="524510" cy="85725"/>
          </a:xfrm>
          <a:custGeom>
            <a:avLst/>
            <a:gdLst/>
            <a:ahLst/>
            <a:cxnLst/>
            <a:rect l="l" t="t" r="r" b="b"/>
            <a:pathLst>
              <a:path w="524510" h="85725">
                <a:moveTo>
                  <a:pt x="0" y="0"/>
                </a:moveTo>
                <a:lnTo>
                  <a:pt x="0" y="85457"/>
                </a:lnTo>
                <a:lnTo>
                  <a:pt x="524141" y="85457"/>
                </a:lnTo>
              </a:path>
            </a:pathLst>
          </a:custGeom>
          <a:ln w="1506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1608790" y="3143437"/>
            <a:ext cx="0" cy="71755"/>
          </a:xfrm>
          <a:custGeom>
            <a:avLst/>
            <a:gdLst/>
            <a:ahLst/>
            <a:cxnLst/>
            <a:rect l="l" t="t" r="r" b="b"/>
            <a:pathLst>
              <a:path w="0" h="71755">
                <a:moveTo>
                  <a:pt x="0" y="0"/>
                </a:moveTo>
                <a:lnTo>
                  <a:pt x="0" y="71214"/>
                </a:lnTo>
              </a:path>
            </a:pathLst>
          </a:custGeom>
          <a:ln w="899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1545050" y="3207530"/>
            <a:ext cx="127635" cy="0"/>
          </a:xfrm>
          <a:custGeom>
            <a:avLst/>
            <a:gdLst/>
            <a:ahLst/>
            <a:cxnLst/>
            <a:rect l="l" t="t" r="r" b="b"/>
            <a:pathLst>
              <a:path w="127635" h="0">
                <a:moveTo>
                  <a:pt x="0" y="0"/>
                </a:moveTo>
                <a:lnTo>
                  <a:pt x="127495" y="0"/>
                </a:lnTo>
              </a:path>
            </a:pathLst>
          </a:custGeom>
          <a:ln w="9043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1552132" y="3221773"/>
            <a:ext cx="113664" cy="0"/>
          </a:xfrm>
          <a:custGeom>
            <a:avLst/>
            <a:gdLst/>
            <a:ahLst/>
            <a:cxnLst/>
            <a:rect l="l" t="t" r="r" b="b"/>
            <a:pathLst>
              <a:path w="113664" h="0">
                <a:moveTo>
                  <a:pt x="0" y="0"/>
                </a:moveTo>
                <a:lnTo>
                  <a:pt x="113328" y="0"/>
                </a:lnTo>
              </a:path>
            </a:pathLst>
          </a:custGeom>
          <a:ln w="9043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1572672" y="3236719"/>
            <a:ext cx="71120" cy="0"/>
          </a:xfrm>
          <a:custGeom>
            <a:avLst/>
            <a:gdLst/>
            <a:ahLst/>
            <a:cxnLst/>
            <a:rect l="l" t="t" r="r" b="b"/>
            <a:pathLst>
              <a:path w="71119" h="0">
                <a:moveTo>
                  <a:pt x="0" y="0"/>
                </a:moveTo>
                <a:lnTo>
                  <a:pt x="70825" y="0"/>
                </a:lnTo>
              </a:path>
            </a:pathLst>
          </a:custGeom>
          <a:ln w="9043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1596759" y="3251678"/>
            <a:ext cx="21590" cy="0"/>
          </a:xfrm>
          <a:custGeom>
            <a:avLst/>
            <a:gdLst/>
            <a:ahLst/>
            <a:cxnLst/>
            <a:rect l="l" t="t" r="r" b="b"/>
            <a:pathLst>
              <a:path w="21590" h="0">
                <a:moveTo>
                  <a:pt x="0" y="0"/>
                </a:moveTo>
                <a:lnTo>
                  <a:pt x="21239" y="0"/>
                </a:lnTo>
              </a:path>
            </a:pathLst>
          </a:custGeom>
          <a:ln w="9043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1752366" y="2951183"/>
            <a:ext cx="193040" cy="422275"/>
          </a:xfrm>
          <a:custGeom>
            <a:avLst/>
            <a:gdLst/>
            <a:ahLst/>
            <a:cxnLst/>
            <a:rect l="l" t="t" r="r" b="b"/>
            <a:pathLst>
              <a:path w="193039" h="422275">
                <a:moveTo>
                  <a:pt x="168075" y="0"/>
                </a:moveTo>
                <a:lnTo>
                  <a:pt x="68914" y="167335"/>
                </a:lnTo>
                <a:lnTo>
                  <a:pt x="192875" y="113930"/>
                </a:lnTo>
                <a:lnTo>
                  <a:pt x="0" y="421697"/>
                </a:lnTo>
              </a:path>
            </a:pathLst>
          </a:custGeom>
          <a:ln w="1500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1722119" y="3337299"/>
            <a:ext cx="71755" cy="84455"/>
          </a:xfrm>
          <a:custGeom>
            <a:avLst/>
            <a:gdLst/>
            <a:ahLst/>
            <a:cxnLst/>
            <a:rect l="l" t="t" r="r" b="b"/>
            <a:pathLst>
              <a:path w="71755" h="84454">
                <a:moveTo>
                  <a:pt x="8245" y="0"/>
                </a:moveTo>
                <a:lnTo>
                  <a:pt x="0" y="83843"/>
                </a:lnTo>
                <a:lnTo>
                  <a:pt x="71675" y="40166"/>
                </a:lnTo>
                <a:lnTo>
                  <a:pt x="52614" y="35978"/>
                </a:lnTo>
                <a:lnTo>
                  <a:pt x="35247" y="27609"/>
                </a:lnTo>
                <a:lnTo>
                  <a:pt x="20236" y="15478"/>
                </a:lnTo>
                <a:lnTo>
                  <a:pt x="824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1911846" y="2958305"/>
            <a:ext cx="7620" cy="8255"/>
          </a:xfrm>
          <a:custGeom>
            <a:avLst/>
            <a:gdLst/>
            <a:ahLst/>
            <a:cxnLst/>
            <a:rect l="l" t="t" r="r" b="b"/>
            <a:pathLst>
              <a:path w="7619" h="8255">
                <a:moveTo>
                  <a:pt x="0" y="0"/>
                </a:moveTo>
                <a:lnTo>
                  <a:pt x="7583" y="7636"/>
                </a:lnTo>
              </a:path>
            </a:pathLst>
          </a:custGeom>
          <a:ln w="1503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1883733" y="2930042"/>
            <a:ext cx="56515" cy="56515"/>
          </a:xfrm>
          <a:custGeom>
            <a:avLst/>
            <a:gdLst/>
            <a:ahLst/>
            <a:cxnLst/>
            <a:rect l="l" t="t" r="r" b="b"/>
            <a:pathLst>
              <a:path w="56514" h="56514">
                <a:moveTo>
                  <a:pt x="28113" y="0"/>
                </a:moveTo>
                <a:lnTo>
                  <a:pt x="17536" y="2070"/>
                </a:lnTo>
                <a:lnTo>
                  <a:pt x="8236" y="8280"/>
                </a:lnTo>
                <a:lnTo>
                  <a:pt x="2059" y="17629"/>
                </a:lnTo>
                <a:lnTo>
                  <a:pt x="0" y="28262"/>
                </a:lnTo>
                <a:lnTo>
                  <a:pt x="2059" y="38895"/>
                </a:lnTo>
                <a:lnTo>
                  <a:pt x="8236" y="48245"/>
                </a:lnTo>
                <a:lnTo>
                  <a:pt x="17536" y="54455"/>
                </a:lnTo>
                <a:lnTo>
                  <a:pt x="28113" y="56525"/>
                </a:lnTo>
                <a:lnTo>
                  <a:pt x="38690" y="54455"/>
                </a:lnTo>
                <a:lnTo>
                  <a:pt x="47990" y="48245"/>
                </a:lnTo>
                <a:lnTo>
                  <a:pt x="54168" y="38895"/>
                </a:lnTo>
                <a:lnTo>
                  <a:pt x="56227" y="28262"/>
                </a:lnTo>
                <a:lnTo>
                  <a:pt x="54168" y="17629"/>
                </a:lnTo>
                <a:lnTo>
                  <a:pt x="47990" y="8280"/>
                </a:lnTo>
                <a:lnTo>
                  <a:pt x="38690" y="2070"/>
                </a:lnTo>
                <a:lnTo>
                  <a:pt x="2811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1844893" y="3222363"/>
            <a:ext cx="7620" cy="7620"/>
          </a:xfrm>
          <a:custGeom>
            <a:avLst/>
            <a:gdLst/>
            <a:ahLst/>
            <a:cxnLst/>
            <a:rect l="l" t="t" r="r" b="b"/>
            <a:pathLst>
              <a:path w="7619" h="7619">
                <a:moveTo>
                  <a:pt x="0" y="0"/>
                </a:moveTo>
                <a:lnTo>
                  <a:pt x="7596" y="7623"/>
                </a:lnTo>
              </a:path>
            </a:pathLst>
          </a:custGeom>
          <a:ln w="1503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1816780" y="3194100"/>
            <a:ext cx="56515" cy="56515"/>
          </a:xfrm>
          <a:custGeom>
            <a:avLst/>
            <a:gdLst/>
            <a:ahLst/>
            <a:cxnLst/>
            <a:rect l="l" t="t" r="r" b="b"/>
            <a:pathLst>
              <a:path w="56514" h="56514">
                <a:moveTo>
                  <a:pt x="28113" y="0"/>
                </a:moveTo>
                <a:lnTo>
                  <a:pt x="17536" y="2070"/>
                </a:lnTo>
                <a:lnTo>
                  <a:pt x="8236" y="8280"/>
                </a:lnTo>
                <a:lnTo>
                  <a:pt x="2059" y="17624"/>
                </a:lnTo>
                <a:lnTo>
                  <a:pt x="0" y="28258"/>
                </a:lnTo>
                <a:lnTo>
                  <a:pt x="2059" y="38894"/>
                </a:lnTo>
                <a:lnTo>
                  <a:pt x="8236" y="48245"/>
                </a:lnTo>
                <a:lnTo>
                  <a:pt x="17536" y="54448"/>
                </a:lnTo>
                <a:lnTo>
                  <a:pt x="28113" y="56516"/>
                </a:lnTo>
                <a:lnTo>
                  <a:pt x="38690" y="54448"/>
                </a:lnTo>
                <a:lnTo>
                  <a:pt x="47990" y="48245"/>
                </a:lnTo>
                <a:lnTo>
                  <a:pt x="54168" y="38894"/>
                </a:lnTo>
                <a:lnTo>
                  <a:pt x="56227" y="28258"/>
                </a:lnTo>
                <a:lnTo>
                  <a:pt x="54168" y="17624"/>
                </a:lnTo>
                <a:lnTo>
                  <a:pt x="47990" y="8280"/>
                </a:lnTo>
                <a:lnTo>
                  <a:pt x="38690" y="2070"/>
                </a:lnTo>
                <a:lnTo>
                  <a:pt x="2811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1783763" y="3312217"/>
            <a:ext cx="2540" cy="2540"/>
          </a:xfrm>
          <a:custGeom>
            <a:avLst/>
            <a:gdLst/>
            <a:ahLst/>
            <a:cxnLst/>
            <a:rect l="l" t="t" r="r" b="b"/>
            <a:pathLst>
              <a:path w="2539" h="2539">
                <a:moveTo>
                  <a:pt x="2111" y="2122"/>
                </a:moveTo>
                <a:lnTo>
                  <a:pt x="0" y="0"/>
                </a:lnTo>
              </a:path>
            </a:pathLst>
          </a:custGeom>
          <a:ln w="1503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1757760" y="3286076"/>
            <a:ext cx="56515" cy="56515"/>
          </a:xfrm>
          <a:custGeom>
            <a:avLst/>
            <a:gdLst/>
            <a:ahLst/>
            <a:cxnLst/>
            <a:rect l="l" t="t" r="r" b="b"/>
            <a:pathLst>
              <a:path w="56514" h="56514">
                <a:moveTo>
                  <a:pt x="28108" y="0"/>
                </a:moveTo>
                <a:lnTo>
                  <a:pt x="17531" y="2070"/>
                </a:lnTo>
                <a:lnTo>
                  <a:pt x="8236" y="8280"/>
                </a:lnTo>
                <a:lnTo>
                  <a:pt x="2059" y="17624"/>
                </a:lnTo>
                <a:lnTo>
                  <a:pt x="0" y="28258"/>
                </a:lnTo>
                <a:lnTo>
                  <a:pt x="2059" y="38894"/>
                </a:lnTo>
                <a:lnTo>
                  <a:pt x="8236" y="48245"/>
                </a:lnTo>
                <a:lnTo>
                  <a:pt x="17531" y="54448"/>
                </a:lnTo>
                <a:lnTo>
                  <a:pt x="28108" y="56516"/>
                </a:lnTo>
                <a:lnTo>
                  <a:pt x="38688" y="54448"/>
                </a:lnTo>
                <a:lnTo>
                  <a:pt x="47990" y="48245"/>
                </a:lnTo>
                <a:lnTo>
                  <a:pt x="54161" y="38894"/>
                </a:lnTo>
                <a:lnTo>
                  <a:pt x="56217" y="28258"/>
                </a:lnTo>
                <a:lnTo>
                  <a:pt x="54161" y="17624"/>
                </a:lnTo>
                <a:lnTo>
                  <a:pt x="47990" y="8280"/>
                </a:lnTo>
                <a:lnTo>
                  <a:pt x="38688" y="2070"/>
                </a:lnTo>
                <a:lnTo>
                  <a:pt x="2810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1608790" y="3967955"/>
            <a:ext cx="354330" cy="0"/>
          </a:xfrm>
          <a:custGeom>
            <a:avLst/>
            <a:gdLst/>
            <a:ahLst/>
            <a:cxnLst/>
            <a:rect l="l" t="t" r="r" b="b"/>
            <a:pathLst>
              <a:path w="354330" h="0">
                <a:moveTo>
                  <a:pt x="0" y="0"/>
                </a:moveTo>
                <a:lnTo>
                  <a:pt x="354154" y="0"/>
                </a:lnTo>
              </a:path>
            </a:pathLst>
          </a:custGeom>
          <a:ln w="1507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1608790" y="3967955"/>
            <a:ext cx="0" cy="178435"/>
          </a:xfrm>
          <a:custGeom>
            <a:avLst/>
            <a:gdLst/>
            <a:ahLst/>
            <a:cxnLst/>
            <a:rect l="l" t="t" r="r" b="b"/>
            <a:pathLst>
              <a:path w="0" h="178435">
                <a:moveTo>
                  <a:pt x="0" y="0"/>
                </a:moveTo>
                <a:lnTo>
                  <a:pt x="0" y="178011"/>
                </a:lnTo>
              </a:path>
            </a:pathLst>
          </a:custGeom>
          <a:ln w="1499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1580680" y="4117706"/>
            <a:ext cx="56515" cy="56515"/>
          </a:xfrm>
          <a:custGeom>
            <a:avLst/>
            <a:gdLst/>
            <a:ahLst/>
            <a:cxnLst/>
            <a:rect l="l" t="t" r="r" b="b"/>
            <a:pathLst>
              <a:path w="56514" h="56514">
                <a:moveTo>
                  <a:pt x="28110" y="0"/>
                </a:moveTo>
                <a:lnTo>
                  <a:pt x="17171" y="2221"/>
                </a:lnTo>
                <a:lnTo>
                  <a:pt x="8236" y="8280"/>
                </a:lnTo>
                <a:lnTo>
                  <a:pt x="2210" y="17263"/>
                </a:lnTo>
                <a:lnTo>
                  <a:pt x="0" y="28259"/>
                </a:lnTo>
                <a:lnTo>
                  <a:pt x="2210" y="39261"/>
                </a:lnTo>
                <a:lnTo>
                  <a:pt x="8236" y="48244"/>
                </a:lnTo>
                <a:lnTo>
                  <a:pt x="17171" y="54299"/>
                </a:lnTo>
                <a:lnTo>
                  <a:pt x="28110" y="56519"/>
                </a:lnTo>
                <a:lnTo>
                  <a:pt x="39054" y="54299"/>
                </a:lnTo>
                <a:lnTo>
                  <a:pt x="47989" y="48244"/>
                </a:lnTo>
                <a:lnTo>
                  <a:pt x="54012" y="39261"/>
                </a:lnTo>
                <a:lnTo>
                  <a:pt x="56220" y="28259"/>
                </a:lnTo>
                <a:lnTo>
                  <a:pt x="54012" y="17263"/>
                </a:lnTo>
                <a:lnTo>
                  <a:pt x="47989" y="8280"/>
                </a:lnTo>
                <a:lnTo>
                  <a:pt x="39054" y="2221"/>
                </a:lnTo>
                <a:lnTo>
                  <a:pt x="2811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1452971" y="4145966"/>
            <a:ext cx="156210" cy="92710"/>
          </a:xfrm>
          <a:custGeom>
            <a:avLst/>
            <a:gdLst/>
            <a:ahLst/>
            <a:cxnLst/>
            <a:rect l="l" t="t" r="r" b="b"/>
            <a:pathLst>
              <a:path w="156209" h="92710">
                <a:moveTo>
                  <a:pt x="0" y="92566"/>
                </a:moveTo>
                <a:lnTo>
                  <a:pt x="155819" y="0"/>
                </a:lnTo>
              </a:path>
            </a:pathLst>
          </a:custGeom>
          <a:ln w="1505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1615874" y="4153087"/>
            <a:ext cx="149225" cy="78740"/>
          </a:xfrm>
          <a:custGeom>
            <a:avLst/>
            <a:gdLst/>
            <a:ahLst/>
            <a:cxnLst/>
            <a:rect l="l" t="t" r="r" b="b"/>
            <a:pathLst>
              <a:path w="149225" h="78739">
                <a:moveTo>
                  <a:pt x="148748" y="78335"/>
                </a:moveTo>
                <a:lnTo>
                  <a:pt x="0" y="0"/>
                </a:lnTo>
              </a:path>
            </a:pathLst>
          </a:custGeom>
          <a:ln w="1505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1764622" y="4231423"/>
            <a:ext cx="212725" cy="0"/>
          </a:xfrm>
          <a:custGeom>
            <a:avLst/>
            <a:gdLst/>
            <a:ahLst/>
            <a:cxnLst/>
            <a:rect l="l" t="t" r="r" b="b"/>
            <a:pathLst>
              <a:path w="212725" h="0">
                <a:moveTo>
                  <a:pt x="0" y="0"/>
                </a:moveTo>
                <a:lnTo>
                  <a:pt x="212490" y="0"/>
                </a:lnTo>
              </a:path>
            </a:pathLst>
          </a:custGeom>
          <a:ln w="1507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1452971" y="4238532"/>
            <a:ext cx="524510" cy="85725"/>
          </a:xfrm>
          <a:custGeom>
            <a:avLst/>
            <a:gdLst/>
            <a:ahLst/>
            <a:cxnLst/>
            <a:rect l="l" t="t" r="r" b="b"/>
            <a:pathLst>
              <a:path w="524510" h="85725">
                <a:moveTo>
                  <a:pt x="0" y="0"/>
                </a:moveTo>
                <a:lnTo>
                  <a:pt x="0" y="85457"/>
                </a:lnTo>
                <a:lnTo>
                  <a:pt x="524141" y="85457"/>
                </a:lnTo>
              </a:path>
            </a:pathLst>
          </a:custGeom>
          <a:ln w="1506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1608790" y="4153087"/>
            <a:ext cx="0" cy="71755"/>
          </a:xfrm>
          <a:custGeom>
            <a:avLst/>
            <a:gdLst/>
            <a:ahLst/>
            <a:cxnLst/>
            <a:rect l="l" t="t" r="r" b="b"/>
            <a:pathLst>
              <a:path w="0" h="71754">
                <a:moveTo>
                  <a:pt x="0" y="0"/>
                </a:moveTo>
                <a:lnTo>
                  <a:pt x="0" y="71214"/>
                </a:lnTo>
              </a:path>
            </a:pathLst>
          </a:custGeom>
          <a:ln w="899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1545050" y="4217180"/>
            <a:ext cx="127635" cy="0"/>
          </a:xfrm>
          <a:custGeom>
            <a:avLst/>
            <a:gdLst/>
            <a:ahLst/>
            <a:cxnLst/>
            <a:rect l="l" t="t" r="r" b="b"/>
            <a:pathLst>
              <a:path w="127635" h="0">
                <a:moveTo>
                  <a:pt x="0" y="0"/>
                </a:moveTo>
                <a:lnTo>
                  <a:pt x="127495" y="0"/>
                </a:lnTo>
              </a:path>
            </a:pathLst>
          </a:custGeom>
          <a:ln w="9043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1552132" y="4231423"/>
            <a:ext cx="113664" cy="0"/>
          </a:xfrm>
          <a:custGeom>
            <a:avLst/>
            <a:gdLst/>
            <a:ahLst/>
            <a:cxnLst/>
            <a:rect l="l" t="t" r="r" b="b"/>
            <a:pathLst>
              <a:path w="113664" h="0">
                <a:moveTo>
                  <a:pt x="0" y="0"/>
                </a:moveTo>
                <a:lnTo>
                  <a:pt x="113328" y="0"/>
                </a:lnTo>
              </a:path>
            </a:pathLst>
          </a:custGeom>
          <a:ln w="9043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1596759" y="4261328"/>
            <a:ext cx="21590" cy="0"/>
          </a:xfrm>
          <a:custGeom>
            <a:avLst/>
            <a:gdLst/>
            <a:ahLst/>
            <a:cxnLst/>
            <a:rect l="l" t="t" r="r" b="b"/>
            <a:pathLst>
              <a:path w="21590" h="0">
                <a:moveTo>
                  <a:pt x="0" y="0"/>
                </a:moveTo>
                <a:lnTo>
                  <a:pt x="21239" y="0"/>
                </a:lnTo>
              </a:path>
            </a:pathLst>
          </a:custGeom>
          <a:ln w="9043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1752366" y="3960833"/>
            <a:ext cx="193040" cy="422275"/>
          </a:xfrm>
          <a:custGeom>
            <a:avLst/>
            <a:gdLst/>
            <a:ahLst/>
            <a:cxnLst/>
            <a:rect l="l" t="t" r="r" b="b"/>
            <a:pathLst>
              <a:path w="193039" h="422275">
                <a:moveTo>
                  <a:pt x="168075" y="0"/>
                </a:moveTo>
                <a:lnTo>
                  <a:pt x="68914" y="167335"/>
                </a:lnTo>
                <a:lnTo>
                  <a:pt x="192875" y="113930"/>
                </a:lnTo>
                <a:lnTo>
                  <a:pt x="0" y="421697"/>
                </a:lnTo>
              </a:path>
            </a:pathLst>
          </a:custGeom>
          <a:ln w="1500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1722119" y="4346949"/>
            <a:ext cx="71755" cy="84455"/>
          </a:xfrm>
          <a:custGeom>
            <a:avLst/>
            <a:gdLst/>
            <a:ahLst/>
            <a:cxnLst/>
            <a:rect l="l" t="t" r="r" b="b"/>
            <a:pathLst>
              <a:path w="71755" h="84454">
                <a:moveTo>
                  <a:pt x="8245" y="0"/>
                </a:moveTo>
                <a:lnTo>
                  <a:pt x="0" y="83843"/>
                </a:lnTo>
                <a:lnTo>
                  <a:pt x="71675" y="40166"/>
                </a:lnTo>
                <a:lnTo>
                  <a:pt x="52614" y="35978"/>
                </a:lnTo>
                <a:lnTo>
                  <a:pt x="35247" y="27609"/>
                </a:lnTo>
                <a:lnTo>
                  <a:pt x="20236" y="15478"/>
                </a:lnTo>
                <a:lnTo>
                  <a:pt x="824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/>
          <p:nvPr/>
        </p:nvSpPr>
        <p:spPr>
          <a:xfrm>
            <a:off x="1911846" y="3967955"/>
            <a:ext cx="7620" cy="8255"/>
          </a:xfrm>
          <a:custGeom>
            <a:avLst/>
            <a:gdLst/>
            <a:ahLst/>
            <a:cxnLst/>
            <a:rect l="l" t="t" r="r" b="b"/>
            <a:pathLst>
              <a:path w="7619" h="8254">
                <a:moveTo>
                  <a:pt x="0" y="0"/>
                </a:moveTo>
                <a:lnTo>
                  <a:pt x="7583" y="7636"/>
                </a:lnTo>
              </a:path>
            </a:pathLst>
          </a:custGeom>
          <a:ln w="1503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1883733" y="3939692"/>
            <a:ext cx="56515" cy="56515"/>
          </a:xfrm>
          <a:custGeom>
            <a:avLst/>
            <a:gdLst/>
            <a:ahLst/>
            <a:cxnLst/>
            <a:rect l="l" t="t" r="r" b="b"/>
            <a:pathLst>
              <a:path w="56514" h="56514">
                <a:moveTo>
                  <a:pt x="28113" y="0"/>
                </a:moveTo>
                <a:lnTo>
                  <a:pt x="17536" y="2070"/>
                </a:lnTo>
                <a:lnTo>
                  <a:pt x="8236" y="8280"/>
                </a:lnTo>
                <a:lnTo>
                  <a:pt x="2059" y="17629"/>
                </a:lnTo>
                <a:lnTo>
                  <a:pt x="0" y="28262"/>
                </a:lnTo>
                <a:lnTo>
                  <a:pt x="2059" y="38895"/>
                </a:lnTo>
                <a:lnTo>
                  <a:pt x="8236" y="48245"/>
                </a:lnTo>
                <a:lnTo>
                  <a:pt x="17536" y="54455"/>
                </a:lnTo>
                <a:lnTo>
                  <a:pt x="28113" y="56525"/>
                </a:lnTo>
                <a:lnTo>
                  <a:pt x="38690" y="54455"/>
                </a:lnTo>
                <a:lnTo>
                  <a:pt x="47990" y="48245"/>
                </a:lnTo>
                <a:lnTo>
                  <a:pt x="54168" y="38895"/>
                </a:lnTo>
                <a:lnTo>
                  <a:pt x="56227" y="28262"/>
                </a:lnTo>
                <a:lnTo>
                  <a:pt x="54168" y="17629"/>
                </a:lnTo>
                <a:lnTo>
                  <a:pt x="47990" y="8280"/>
                </a:lnTo>
                <a:lnTo>
                  <a:pt x="38690" y="2070"/>
                </a:lnTo>
                <a:lnTo>
                  <a:pt x="2811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/>
          <p:nvPr/>
        </p:nvSpPr>
        <p:spPr>
          <a:xfrm>
            <a:off x="1844893" y="4232013"/>
            <a:ext cx="7620" cy="7620"/>
          </a:xfrm>
          <a:custGeom>
            <a:avLst/>
            <a:gdLst/>
            <a:ahLst/>
            <a:cxnLst/>
            <a:rect l="l" t="t" r="r" b="b"/>
            <a:pathLst>
              <a:path w="7619" h="7620">
                <a:moveTo>
                  <a:pt x="0" y="0"/>
                </a:moveTo>
                <a:lnTo>
                  <a:pt x="7596" y="7623"/>
                </a:lnTo>
              </a:path>
            </a:pathLst>
          </a:custGeom>
          <a:ln w="1503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/>
          <p:nvPr/>
        </p:nvSpPr>
        <p:spPr>
          <a:xfrm>
            <a:off x="1816780" y="4203751"/>
            <a:ext cx="56515" cy="56515"/>
          </a:xfrm>
          <a:custGeom>
            <a:avLst/>
            <a:gdLst/>
            <a:ahLst/>
            <a:cxnLst/>
            <a:rect l="l" t="t" r="r" b="b"/>
            <a:pathLst>
              <a:path w="56514" h="56514">
                <a:moveTo>
                  <a:pt x="28113" y="0"/>
                </a:moveTo>
                <a:lnTo>
                  <a:pt x="17536" y="2070"/>
                </a:lnTo>
                <a:lnTo>
                  <a:pt x="8236" y="8280"/>
                </a:lnTo>
                <a:lnTo>
                  <a:pt x="2059" y="17624"/>
                </a:lnTo>
                <a:lnTo>
                  <a:pt x="0" y="28258"/>
                </a:lnTo>
                <a:lnTo>
                  <a:pt x="2059" y="38894"/>
                </a:lnTo>
                <a:lnTo>
                  <a:pt x="8236" y="48245"/>
                </a:lnTo>
                <a:lnTo>
                  <a:pt x="17536" y="54448"/>
                </a:lnTo>
                <a:lnTo>
                  <a:pt x="28113" y="56516"/>
                </a:lnTo>
                <a:lnTo>
                  <a:pt x="38690" y="54448"/>
                </a:lnTo>
                <a:lnTo>
                  <a:pt x="47990" y="48245"/>
                </a:lnTo>
                <a:lnTo>
                  <a:pt x="54168" y="38894"/>
                </a:lnTo>
                <a:lnTo>
                  <a:pt x="56227" y="28258"/>
                </a:lnTo>
                <a:lnTo>
                  <a:pt x="54168" y="17624"/>
                </a:lnTo>
                <a:lnTo>
                  <a:pt x="47990" y="8280"/>
                </a:lnTo>
                <a:lnTo>
                  <a:pt x="38690" y="2070"/>
                </a:lnTo>
                <a:lnTo>
                  <a:pt x="2811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/>
          <p:nvPr/>
        </p:nvSpPr>
        <p:spPr>
          <a:xfrm>
            <a:off x="1783763" y="4321867"/>
            <a:ext cx="2540" cy="2540"/>
          </a:xfrm>
          <a:custGeom>
            <a:avLst/>
            <a:gdLst/>
            <a:ahLst/>
            <a:cxnLst/>
            <a:rect l="l" t="t" r="r" b="b"/>
            <a:pathLst>
              <a:path w="2539" h="2539">
                <a:moveTo>
                  <a:pt x="2111" y="2122"/>
                </a:moveTo>
                <a:lnTo>
                  <a:pt x="0" y="0"/>
                </a:lnTo>
              </a:path>
            </a:pathLst>
          </a:custGeom>
          <a:ln w="1503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/>
          <p:nvPr/>
        </p:nvSpPr>
        <p:spPr>
          <a:xfrm>
            <a:off x="1757760" y="4295726"/>
            <a:ext cx="56515" cy="56515"/>
          </a:xfrm>
          <a:custGeom>
            <a:avLst/>
            <a:gdLst/>
            <a:ahLst/>
            <a:cxnLst/>
            <a:rect l="l" t="t" r="r" b="b"/>
            <a:pathLst>
              <a:path w="56514" h="56514">
                <a:moveTo>
                  <a:pt x="28108" y="0"/>
                </a:moveTo>
                <a:lnTo>
                  <a:pt x="17531" y="2070"/>
                </a:lnTo>
                <a:lnTo>
                  <a:pt x="8236" y="8280"/>
                </a:lnTo>
                <a:lnTo>
                  <a:pt x="2059" y="17624"/>
                </a:lnTo>
                <a:lnTo>
                  <a:pt x="0" y="28258"/>
                </a:lnTo>
                <a:lnTo>
                  <a:pt x="2059" y="38894"/>
                </a:lnTo>
                <a:lnTo>
                  <a:pt x="8236" y="48245"/>
                </a:lnTo>
                <a:lnTo>
                  <a:pt x="17531" y="54448"/>
                </a:lnTo>
                <a:lnTo>
                  <a:pt x="28108" y="56516"/>
                </a:lnTo>
                <a:lnTo>
                  <a:pt x="38688" y="54448"/>
                </a:lnTo>
                <a:lnTo>
                  <a:pt x="47990" y="48245"/>
                </a:lnTo>
                <a:lnTo>
                  <a:pt x="54161" y="38894"/>
                </a:lnTo>
                <a:lnTo>
                  <a:pt x="56217" y="28258"/>
                </a:lnTo>
                <a:lnTo>
                  <a:pt x="54161" y="17624"/>
                </a:lnTo>
                <a:lnTo>
                  <a:pt x="47990" y="8280"/>
                </a:lnTo>
                <a:lnTo>
                  <a:pt x="38688" y="2070"/>
                </a:lnTo>
                <a:lnTo>
                  <a:pt x="2810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2" name="object 42"/>
          <p:cNvSpPr/>
          <p:nvPr/>
        </p:nvSpPr>
        <p:spPr>
          <a:xfrm>
            <a:off x="1658377" y="4430792"/>
            <a:ext cx="127635" cy="0"/>
          </a:xfrm>
          <a:custGeom>
            <a:avLst/>
            <a:gdLst/>
            <a:ahLst/>
            <a:cxnLst/>
            <a:rect l="l" t="t" r="r" b="b"/>
            <a:pathLst>
              <a:path w="127635" h="0">
                <a:moveTo>
                  <a:pt x="0" y="0"/>
                </a:moveTo>
                <a:lnTo>
                  <a:pt x="127496" y="0"/>
                </a:lnTo>
              </a:path>
            </a:pathLst>
          </a:custGeom>
          <a:ln w="9043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3" name="object 43"/>
          <p:cNvSpPr/>
          <p:nvPr/>
        </p:nvSpPr>
        <p:spPr>
          <a:xfrm>
            <a:off x="1665461" y="4445034"/>
            <a:ext cx="113664" cy="0"/>
          </a:xfrm>
          <a:custGeom>
            <a:avLst/>
            <a:gdLst/>
            <a:ahLst/>
            <a:cxnLst/>
            <a:rect l="l" t="t" r="r" b="b"/>
            <a:pathLst>
              <a:path w="113664" h="0">
                <a:moveTo>
                  <a:pt x="0" y="0"/>
                </a:moveTo>
                <a:lnTo>
                  <a:pt x="113328" y="0"/>
                </a:lnTo>
              </a:path>
            </a:pathLst>
          </a:custGeom>
          <a:ln w="9043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4" name="object 44"/>
          <p:cNvSpPr/>
          <p:nvPr/>
        </p:nvSpPr>
        <p:spPr>
          <a:xfrm>
            <a:off x="1686001" y="4459987"/>
            <a:ext cx="71120" cy="0"/>
          </a:xfrm>
          <a:custGeom>
            <a:avLst/>
            <a:gdLst/>
            <a:ahLst/>
            <a:cxnLst/>
            <a:rect l="l" t="t" r="r" b="b"/>
            <a:pathLst>
              <a:path w="71119" h="0">
                <a:moveTo>
                  <a:pt x="0" y="0"/>
                </a:moveTo>
                <a:lnTo>
                  <a:pt x="70825" y="0"/>
                </a:lnTo>
              </a:path>
            </a:pathLst>
          </a:custGeom>
          <a:ln w="9043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5" name="object 45"/>
          <p:cNvSpPr/>
          <p:nvPr/>
        </p:nvSpPr>
        <p:spPr>
          <a:xfrm>
            <a:off x="1710088" y="4474940"/>
            <a:ext cx="21590" cy="0"/>
          </a:xfrm>
          <a:custGeom>
            <a:avLst/>
            <a:gdLst/>
            <a:ahLst/>
            <a:cxnLst/>
            <a:rect l="l" t="t" r="r" b="b"/>
            <a:pathLst>
              <a:path w="21589" h="0">
                <a:moveTo>
                  <a:pt x="0" y="0"/>
                </a:moveTo>
                <a:lnTo>
                  <a:pt x="21239" y="0"/>
                </a:lnTo>
              </a:path>
            </a:pathLst>
          </a:custGeom>
          <a:ln w="9043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6" name="object 46"/>
          <p:cNvSpPr/>
          <p:nvPr/>
        </p:nvSpPr>
        <p:spPr>
          <a:xfrm>
            <a:off x="1613779" y="6176671"/>
            <a:ext cx="382270" cy="0"/>
          </a:xfrm>
          <a:custGeom>
            <a:avLst/>
            <a:gdLst/>
            <a:ahLst/>
            <a:cxnLst/>
            <a:rect l="l" t="t" r="r" b="b"/>
            <a:pathLst>
              <a:path w="382269" h="0">
                <a:moveTo>
                  <a:pt x="0" y="0"/>
                </a:moveTo>
                <a:lnTo>
                  <a:pt x="381959" y="0"/>
                </a:lnTo>
              </a:path>
            </a:pathLst>
          </a:custGeom>
          <a:ln w="1586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7" name="object 47"/>
          <p:cNvSpPr/>
          <p:nvPr/>
        </p:nvSpPr>
        <p:spPr>
          <a:xfrm>
            <a:off x="1613779" y="6176671"/>
            <a:ext cx="0" cy="187325"/>
          </a:xfrm>
          <a:custGeom>
            <a:avLst/>
            <a:gdLst/>
            <a:ahLst/>
            <a:cxnLst/>
            <a:rect l="l" t="t" r="r" b="b"/>
            <a:pathLst>
              <a:path w="0" h="187325">
                <a:moveTo>
                  <a:pt x="0" y="0"/>
                </a:moveTo>
                <a:lnTo>
                  <a:pt x="0" y="187329"/>
                </a:lnTo>
              </a:path>
            </a:pathLst>
          </a:custGeom>
          <a:ln w="1616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8" name="object 48"/>
          <p:cNvSpPr/>
          <p:nvPr/>
        </p:nvSpPr>
        <p:spPr>
          <a:xfrm>
            <a:off x="1583462" y="6334262"/>
            <a:ext cx="60960" cy="59690"/>
          </a:xfrm>
          <a:custGeom>
            <a:avLst/>
            <a:gdLst/>
            <a:ahLst/>
            <a:cxnLst/>
            <a:rect l="l" t="t" r="r" b="b"/>
            <a:pathLst>
              <a:path w="60960" h="59689">
                <a:moveTo>
                  <a:pt x="30317" y="0"/>
                </a:moveTo>
                <a:lnTo>
                  <a:pt x="18520" y="2338"/>
                </a:lnTo>
                <a:lnTo>
                  <a:pt x="8883" y="8713"/>
                </a:lnTo>
                <a:lnTo>
                  <a:pt x="2383" y="18166"/>
                </a:lnTo>
                <a:lnTo>
                  <a:pt x="0" y="29739"/>
                </a:lnTo>
                <a:lnTo>
                  <a:pt x="2383" y="41316"/>
                </a:lnTo>
                <a:lnTo>
                  <a:pt x="8883" y="50769"/>
                </a:lnTo>
                <a:lnTo>
                  <a:pt x="18520" y="57141"/>
                </a:lnTo>
                <a:lnTo>
                  <a:pt x="30317" y="59478"/>
                </a:lnTo>
                <a:lnTo>
                  <a:pt x="42120" y="57141"/>
                </a:lnTo>
                <a:lnTo>
                  <a:pt x="51756" y="50769"/>
                </a:lnTo>
                <a:lnTo>
                  <a:pt x="58253" y="41316"/>
                </a:lnTo>
                <a:lnTo>
                  <a:pt x="60634" y="29739"/>
                </a:lnTo>
                <a:lnTo>
                  <a:pt x="58253" y="18166"/>
                </a:lnTo>
                <a:lnTo>
                  <a:pt x="51756" y="8713"/>
                </a:lnTo>
                <a:lnTo>
                  <a:pt x="42120" y="2338"/>
                </a:lnTo>
                <a:lnTo>
                  <a:pt x="3031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9" name="object 49"/>
          <p:cNvSpPr/>
          <p:nvPr/>
        </p:nvSpPr>
        <p:spPr>
          <a:xfrm>
            <a:off x="1445727" y="6364001"/>
            <a:ext cx="168275" cy="97790"/>
          </a:xfrm>
          <a:custGeom>
            <a:avLst/>
            <a:gdLst/>
            <a:ahLst/>
            <a:cxnLst/>
            <a:rect l="l" t="t" r="r" b="b"/>
            <a:pathLst>
              <a:path w="168275" h="97789">
                <a:moveTo>
                  <a:pt x="0" y="97411"/>
                </a:moveTo>
                <a:lnTo>
                  <a:pt x="168052" y="0"/>
                </a:lnTo>
              </a:path>
            </a:pathLst>
          </a:custGeom>
          <a:ln w="1593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0" name="object 50"/>
          <p:cNvSpPr/>
          <p:nvPr/>
        </p:nvSpPr>
        <p:spPr>
          <a:xfrm>
            <a:off x="1621420" y="6371495"/>
            <a:ext cx="160655" cy="82550"/>
          </a:xfrm>
          <a:custGeom>
            <a:avLst/>
            <a:gdLst/>
            <a:ahLst/>
            <a:cxnLst/>
            <a:rect l="l" t="t" r="r" b="b"/>
            <a:pathLst>
              <a:path w="160655" h="82550">
                <a:moveTo>
                  <a:pt x="160426" y="82423"/>
                </a:moveTo>
                <a:lnTo>
                  <a:pt x="0" y="0"/>
                </a:lnTo>
              </a:path>
            </a:pathLst>
          </a:custGeom>
          <a:ln w="1592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1" name="object 51"/>
          <p:cNvSpPr/>
          <p:nvPr/>
        </p:nvSpPr>
        <p:spPr>
          <a:xfrm>
            <a:off x="1781846" y="6453919"/>
            <a:ext cx="229235" cy="0"/>
          </a:xfrm>
          <a:custGeom>
            <a:avLst/>
            <a:gdLst/>
            <a:ahLst/>
            <a:cxnLst/>
            <a:rect l="l" t="t" r="r" b="b"/>
            <a:pathLst>
              <a:path w="229235" h="0">
                <a:moveTo>
                  <a:pt x="0" y="0"/>
                </a:moveTo>
                <a:lnTo>
                  <a:pt x="229172" y="0"/>
                </a:lnTo>
              </a:path>
            </a:pathLst>
          </a:custGeom>
          <a:ln w="1586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2" name="object 52"/>
          <p:cNvSpPr/>
          <p:nvPr/>
        </p:nvSpPr>
        <p:spPr>
          <a:xfrm>
            <a:off x="1445727" y="6461413"/>
            <a:ext cx="565785" cy="90170"/>
          </a:xfrm>
          <a:custGeom>
            <a:avLst/>
            <a:gdLst/>
            <a:ahLst/>
            <a:cxnLst/>
            <a:rect l="l" t="t" r="r" b="b"/>
            <a:pathLst>
              <a:path w="565785" h="90170">
                <a:moveTo>
                  <a:pt x="0" y="0"/>
                </a:moveTo>
                <a:lnTo>
                  <a:pt x="0" y="89930"/>
                </a:lnTo>
                <a:lnTo>
                  <a:pt x="565292" y="89930"/>
                </a:lnTo>
              </a:path>
            </a:pathLst>
          </a:custGeom>
          <a:ln w="1586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3" name="object 53"/>
          <p:cNvSpPr/>
          <p:nvPr/>
        </p:nvSpPr>
        <p:spPr>
          <a:xfrm>
            <a:off x="1613779" y="6371495"/>
            <a:ext cx="0" cy="74930"/>
          </a:xfrm>
          <a:custGeom>
            <a:avLst/>
            <a:gdLst/>
            <a:ahLst/>
            <a:cxnLst/>
            <a:rect l="l" t="t" r="r" b="b"/>
            <a:pathLst>
              <a:path w="0" h="74929">
                <a:moveTo>
                  <a:pt x="0" y="0"/>
                </a:moveTo>
                <a:lnTo>
                  <a:pt x="0" y="74942"/>
                </a:lnTo>
              </a:path>
            </a:pathLst>
          </a:custGeom>
          <a:ln w="9701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4" name="object 54"/>
          <p:cNvSpPr/>
          <p:nvPr/>
        </p:nvSpPr>
        <p:spPr>
          <a:xfrm>
            <a:off x="1545034" y="6438943"/>
            <a:ext cx="137795" cy="0"/>
          </a:xfrm>
          <a:custGeom>
            <a:avLst/>
            <a:gdLst/>
            <a:ahLst/>
            <a:cxnLst/>
            <a:rect l="l" t="t" r="r" b="b"/>
            <a:pathLst>
              <a:path w="137794" h="0">
                <a:moveTo>
                  <a:pt x="0" y="0"/>
                </a:moveTo>
                <a:lnTo>
                  <a:pt x="137505" y="0"/>
                </a:lnTo>
              </a:path>
            </a:pathLst>
          </a:custGeom>
          <a:ln w="951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5" name="object 55"/>
          <p:cNvSpPr/>
          <p:nvPr/>
        </p:nvSpPr>
        <p:spPr>
          <a:xfrm>
            <a:off x="1552673" y="6453919"/>
            <a:ext cx="122555" cy="0"/>
          </a:xfrm>
          <a:custGeom>
            <a:avLst/>
            <a:gdLst/>
            <a:ahLst/>
            <a:cxnLst/>
            <a:rect l="l" t="t" r="r" b="b"/>
            <a:pathLst>
              <a:path w="122555" h="0">
                <a:moveTo>
                  <a:pt x="0" y="0"/>
                </a:moveTo>
                <a:lnTo>
                  <a:pt x="122226" y="0"/>
                </a:lnTo>
              </a:path>
            </a:pathLst>
          </a:custGeom>
          <a:ln w="951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6" name="object 56"/>
          <p:cNvSpPr/>
          <p:nvPr/>
        </p:nvSpPr>
        <p:spPr>
          <a:xfrm>
            <a:off x="1574825" y="6469660"/>
            <a:ext cx="76835" cy="0"/>
          </a:xfrm>
          <a:custGeom>
            <a:avLst/>
            <a:gdLst/>
            <a:ahLst/>
            <a:cxnLst/>
            <a:rect l="l" t="t" r="r" b="b"/>
            <a:pathLst>
              <a:path w="76835" h="0">
                <a:moveTo>
                  <a:pt x="0" y="0"/>
                </a:moveTo>
                <a:lnTo>
                  <a:pt x="76386" y="0"/>
                </a:lnTo>
              </a:path>
            </a:pathLst>
          </a:custGeom>
          <a:ln w="951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7" name="object 57"/>
          <p:cNvSpPr/>
          <p:nvPr/>
        </p:nvSpPr>
        <p:spPr>
          <a:xfrm>
            <a:off x="1600804" y="6485402"/>
            <a:ext cx="23495" cy="0"/>
          </a:xfrm>
          <a:custGeom>
            <a:avLst/>
            <a:gdLst/>
            <a:ahLst/>
            <a:cxnLst/>
            <a:rect l="l" t="t" r="r" b="b"/>
            <a:pathLst>
              <a:path w="23494" h="0">
                <a:moveTo>
                  <a:pt x="0" y="0"/>
                </a:moveTo>
                <a:lnTo>
                  <a:pt x="22906" y="0"/>
                </a:lnTo>
              </a:path>
            </a:pathLst>
          </a:custGeom>
          <a:ln w="951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8" name="object 58"/>
          <p:cNvSpPr/>
          <p:nvPr/>
        </p:nvSpPr>
        <p:spPr>
          <a:xfrm>
            <a:off x="1811773" y="6420201"/>
            <a:ext cx="95250" cy="212090"/>
          </a:xfrm>
          <a:custGeom>
            <a:avLst/>
            <a:gdLst/>
            <a:ahLst/>
            <a:cxnLst/>
            <a:rect l="l" t="t" r="r" b="b"/>
            <a:pathLst>
              <a:path w="95250" h="212090">
                <a:moveTo>
                  <a:pt x="80806" y="0"/>
                </a:moveTo>
                <a:lnTo>
                  <a:pt x="24092" y="93380"/>
                </a:lnTo>
                <a:lnTo>
                  <a:pt x="94981" y="63588"/>
                </a:lnTo>
                <a:lnTo>
                  <a:pt x="0" y="211477"/>
                </a:lnTo>
              </a:path>
            </a:pathLst>
          </a:custGeom>
          <a:ln w="1611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9" name="object 59"/>
          <p:cNvSpPr/>
          <p:nvPr/>
        </p:nvSpPr>
        <p:spPr>
          <a:xfrm>
            <a:off x="1779151" y="6594234"/>
            <a:ext cx="77470" cy="88265"/>
          </a:xfrm>
          <a:custGeom>
            <a:avLst/>
            <a:gdLst/>
            <a:ahLst/>
            <a:cxnLst/>
            <a:rect l="l" t="t" r="r" b="b"/>
            <a:pathLst>
              <a:path w="77469" h="88265">
                <a:moveTo>
                  <a:pt x="8893" y="0"/>
                </a:moveTo>
                <a:lnTo>
                  <a:pt x="0" y="88236"/>
                </a:lnTo>
                <a:lnTo>
                  <a:pt x="77302" y="42269"/>
                </a:lnTo>
                <a:lnTo>
                  <a:pt x="56739" y="37867"/>
                </a:lnTo>
                <a:lnTo>
                  <a:pt x="38009" y="29060"/>
                </a:lnTo>
                <a:lnTo>
                  <a:pt x="21823" y="16290"/>
                </a:lnTo>
                <a:lnTo>
                  <a:pt x="889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0" name="object 60"/>
          <p:cNvSpPr/>
          <p:nvPr/>
        </p:nvSpPr>
        <p:spPr>
          <a:xfrm>
            <a:off x="1868419" y="6454553"/>
            <a:ext cx="8255" cy="8255"/>
          </a:xfrm>
          <a:custGeom>
            <a:avLst/>
            <a:gdLst/>
            <a:ahLst/>
            <a:cxnLst/>
            <a:rect l="l" t="t" r="r" b="b"/>
            <a:pathLst>
              <a:path w="8255" h="8254">
                <a:moveTo>
                  <a:pt x="0" y="0"/>
                </a:moveTo>
                <a:lnTo>
                  <a:pt x="8192" y="8022"/>
                </a:lnTo>
              </a:path>
            </a:pathLst>
          </a:custGeom>
          <a:ln w="1601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1" name="object 61"/>
          <p:cNvSpPr/>
          <p:nvPr/>
        </p:nvSpPr>
        <p:spPr>
          <a:xfrm>
            <a:off x="1838098" y="6424811"/>
            <a:ext cx="60960" cy="59690"/>
          </a:xfrm>
          <a:custGeom>
            <a:avLst/>
            <a:gdLst/>
            <a:ahLst/>
            <a:cxnLst/>
            <a:rect l="l" t="t" r="r" b="b"/>
            <a:pathLst>
              <a:path w="60960" h="59689">
                <a:moveTo>
                  <a:pt x="30320" y="0"/>
                </a:moveTo>
                <a:lnTo>
                  <a:pt x="18913" y="2178"/>
                </a:lnTo>
                <a:lnTo>
                  <a:pt x="8883" y="8713"/>
                </a:lnTo>
                <a:lnTo>
                  <a:pt x="2220" y="18547"/>
                </a:lnTo>
                <a:lnTo>
                  <a:pt x="0" y="29737"/>
                </a:lnTo>
                <a:lnTo>
                  <a:pt x="2220" y="40930"/>
                </a:lnTo>
                <a:lnTo>
                  <a:pt x="8883" y="50771"/>
                </a:lnTo>
                <a:lnTo>
                  <a:pt x="18913" y="57298"/>
                </a:lnTo>
                <a:lnTo>
                  <a:pt x="30320" y="59474"/>
                </a:lnTo>
                <a:lnTo>
                  <a:pt x="41728" y="57298"/>
                </a:lnTo>
                <a:lnTo>
                  <a:pt x="51758" y="50771"/>
                </a:lnTo>
                <a:lnTo>
                  <a:pt x="58420" y="40930"/>
                </a:lnTo>
                <a:lnTo>
                  <a:pt x="60641" y="29737"/>
                </a:lnTo>
                <a:lnTo>
                  <a:pt x="58420" y="18547"/>
                </a:lnTo>
                <a:lnTo>
                  <a:pt x="51758" y="8713"/>
                </a:lnTo>
                <a:lnTo>
                  <a:pt x="41728" y="2178"/>
                </a:lnTo>
                <a:lnTo>
                  <a:pt x="3032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2" name="object 62"/>
          <p:cNvSpPr/>
          <p:nvPr/>
        </p:nvSpPr>
        <p:spPr>
          <a:xfrm>
            <a:off x="1859782" y="6549110"/>
            <a:ext cx="2540" cy="2540"/>
          </a:xfrm>
          <a:custGeom>
            <a:avLst/>
            <a:gdLst/>
            <a:ahLst/>
            <a:cxnLst/>
            <a:rect l="l" t="t" r="r" b="b"/>
            <a:pathLst>
              <a:path w="2539" h="2540">
                <a:moveTo>
                  <a:pt x="2277" y="2233"/>
                </a:moveTo>
                <a:lnTo>
                  <a:pt x="0" y="0"/>
                </a:lnTo>
              </a:path>
            </a:pathLst>
          </a:custGeom>
          <a:ln w="1601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3" name="object 63"/>
          <p:cNvSpPr/>
          <p:nvPr/>
        </p:nvSpPr>
        <p:spPr>
          <a:xfrm>
            <a:off x="1831738" y="6521601"/>
            <a:ext cx="60960" cy="59690"/>
          </a:xfrm>
          <a:custGeom>
            <a:avLst/>
            <a:gdLst/>
            <a:ahLst/>
            <a:cxnLst/>
            <a:rect l="l" t="t" r="r" b="b"/>
            <a:pathLst>
              <a:path w="60960" h="59690">
                <a:moveTo>
                  <a:pt x="30315" y="0"/>
                </a:moveTo>
                <a:lnTo>
                  <a:pt x="18907" y="2178"/>
                </a:lnTo>
                <a:lnTo>
                  <a:pt x="8883" y="8713"/>
                </a:lnTo>
                <a:lnTo>
                  <a:pt x="2220" y="18546"/>
                </a:lnTo>
                <a:lnTo>
                  <a:pt x="0" y="29735"/>
                </a:lnTo>
                <a:lnTo>
                  <a:pt x="2220" y="40924"/>
                </a:lnTo>
                <a:lnTo>
                  <a:pt x="8883" y="50757"/>
                </a:lnTo>
                <a:lnTo>
                  <a:pt x="18907" y="57293"/>
                </a:lnTo>
                <a:lnTo>
                  <a:pt x="30315" y="59471"/>
                </a:lnTo>
                <a:lnTo>
                  <a:pt x="41726" y="57293"/>
                </a:lnTo>
                <a:lnTo>
                  <a:pt x="51758" y="50757"/>
                </a:lnTo>
                <a:lnTo>
                  <a:pt x="58413" y="40924"/>
                </a:lnTo>
                <a:lnTo>
                  <a:pt x="60631" y="29735"/>
                </a:lnTo>
                <a:lnTo>
                  <a:pt x="58413" y="18546"/>
                </a:lnTo>
                <a:lnTo>
                  <a:pt x="51758" y="8713"/>
                </a:lnTo>
                <a:lnTo>
                  <a:pt x="41726" y="2178"/>
                </a:lnTo>
                <a:lnTo>
                  <a:pt x="3031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4" name="object 64"/>
          <p:cNvSpPr/>
          <p:nvPr/>
        </p:nvSpPr>
        <p:spPr>
          <a:xfrm>
            <a:off x="1627473" y="7202159"/>
            <a:ext cx="353695" cy="0"/>
          </a:xfrm>
          <a:custGeom>
            <a:avLst/>
            <a:gdLst/>
            <a:ahLst/>
            <a:cxnLst/>
            <a:rect l="l" t="t" r="r" b="b"/>
            <a:pathLst>
              <a:path w="353694" h="0">
                <a:moveTo>
                  <a:pt x="0" y="0"/>
                </a:moveTo>
                <a:lnTo>
                  <a:pt x="353451" y="0"/>
                </a:lnTo>
              </a:path>
            </a:pathLst>
          </a:custGeom>
          <a:ln w="1496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5" name="object 65"/>
          <p:cNvSpPr/>
          <p:nvPr/>
        </p:nvSpPr>
        <p:spPr>
          <a:xfrm>
            <a:off x="1627473" y="7202159"/>
            <a:ext cx="0" cy="177165"/>
          </a:xfrm>
          <a:custGeom>
            <a:avLst/>
            <a:gdLst/>
            <a:ahLst/>
            <a:cxnLst/>
            <a:rect l="l" t="t" r="r" b="b"/>
            <a:pathLst>
              <a:path w="0" h="177165">
                <a:moveTo>
                  <a:pt x="0" y="0"/>
                </a:moveTo>
                <a:lnTo>
                  <a:pt x="0" y="176777"/>
                </a:lnTo>
              </a:path>
            </a:pathLst>
          </a:custGeom>
          <a:ln w="1496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6" name="object 66"/>
          <p:cNvSpPr/>
          <p:nvPr/>
        </p:nvSpPr>
        <p:spPr>
          <a:xfrm>
            <a:off x="1599419" y="7350873"/>
            <a:ext cx="56515" cy="56515"/>
          </a:xfrm>
          <a:custGeom>
            <a:avLst/>
            <a:gdLst/>
            <a:ahLst/>
            <a:cxnLst/>
            <a:rect l="l" t="t" r="r" b="b"/>
            <a:pathLst>
              <a:path w="56514" h="56515">
                <a:moveTo>
                  <a:pt x="28054" y="0"/>
                </a:moveTo>
                <a:lnTo>
                  <a:pt x="17137" y="2206"/>
                </a:lnTo>
                <a:lnTo>
                  <a:pt x="8220" y="8222"/>
                </a:lnTo>
                <a:lnTo>
                  <a:pt x="2205" y="17143"/>
                </a:lnTo>
                <a:lnTo>
                  <a:pt x="0" y="28063"/>
                </a:lnTo>
                <a:lnTo>
                  <a:pt x="2205" y="38989"/>
                </a:lnTo>
                <a:lnTo>
                  <a:pt x="8220" y="47909"/>
                </a:lnTo>
                <a:lnTo>
                  <a:pt x="17137" y="53922"/>
                </a:lnTo>
                <a:lnTo>
                  <a:pt x="28054" y="56127"/>
                </a:lnTo>
                <a:lnTo>
                  <a:pt x="38976" y="53922"/>
                </a:lnTo>
                <a:lnTo>
                  <a:pt x="47894" y="47909"/>
                </a:lnTo>
                <a:lnTo>
                  <a:pt x="53905" y="38989"/>
                </a:lnTo>
                <a:lnTo>
                  <a:pt x="56109" y="28063"/>
                </a:lnTo>
                <a:lnTo>
                  <a:pt x="53905" y="17143"/>
                </a:lnTo>
                <a:lnTo>
                  <a:pt x="47894" y="8222"/>
                </a:lnTo>
                <a:lnTo>
                  <a:pt x="38976" y="2206"/>
                </a:lnTo>
                <a:lnTo>
                  <a:pt x="2805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7" name="object 67"/>
          <p:cNvSpPr/>
          <p:nvPr/>
        </p:nvSpPr>
        <p:spPr>
          <a:xfrm>
            <a:off x="1471963" y="7378937"/>
            <a:ext cx="155575" cy="92075"/>
          </a:xfrm>
          <a:custGeom>
            <a:avLst/>
            <a:gdLst/>
            <a:ahLst/>
            <a:cxnLst/>
            <a:rect l="l" t="t" r="r" b="b"/>
            <a:pathLst>
              <a:path w="155575" h="92075">
                <a:moveTo>
                  <a:pt x="0" y="91924"/>
                </a:moveTo>
                <a:lnTo>
                  <a:pt x="155510" y="0"/>
                </a:lnTo>
              </a:path>
            </a:pathLst>
          </a:custGeom>
          <a:ln w="1496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8" name="object 68"/>
          <p:cNvSpPr/>
          <p:nvPr/>
        </p:nvSpPr>
        <p:spPr>
          <a:xfrm>
            <a:off x="1634543" y="7386008"/>
            <a:ext cx="148590" cy="78105"/>
          </a:xfrm>
          <a:custGeom>
            <a:avLst/>
            <a:gdLst/>
            <a:ahLst/>
            <a:cxnLst/>
            <a:rect l="l" t="t" r="r" b="b"/>
            <a:pathLst>
              <a:path w="148589" h="78104">
                <a:moveTo>
                  <a:pt x="148452" y="77780"/>
                </a:moveTo>
                <a:lnTo>
                  <a:pt x="0" y="0"/>
                </a:lnTo>
              </a:path>
            </a:pathLst>
          </a:custGeom>
          <a:ln w="1496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9" name="object 69"/>
          <p:cNvSpPr/>
          <p:nvPr/>
        </p:nvSpPr>
        <p:spPr>
          <a:xfrm>
            <a:off x="1782996" y="7463789"/>
            <a:ext cx="212090" cy="0"/>
          </a:xfrm>
          <a:custGeom>
            <a:avLst/>
            <a:gdLst/>
            <a:ahLst/>
            <a:cxnLst/>
            <a:rect l="l" t="t" r="r" b="b"/>
            <a:pathLst>
              <a:path w="212089" h="0">
                <a:moveTo>
                  <a:pt x="0" y="0"/>
                </a:moveTo>
                <a:lnTo>
                  <a:pt x="212068" y="0"/>
                </a:lnTo>
              </a:path>
            </a:pathLst>
          </a:custGeom>
          <a:ln w="1496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0" name="object 70"/>
          <p:cNvSpPr/>
          <p:nvPr/>
        </p:nvSpPr>
        <p:spPr>
          <a:xfrm>
            <a:off x="1471963" y="7470861"/>
            <a:ext cx="523240" cy="85090"/>
          </a:xfrm>
          <a:custGeom>
            <a:avLst/>
            <a:gdLst/>
            <a:ahLst/>
            <a:cxnLst/>
            <a:rect l="l" t="t" r="r" b="b"/>
            <a:pathLst>
              <a:path w="523239" h="85090">
                <a:moveTo>
                  <a:pt x="0" y="0"/>
                </a:moveTo>
                <a:lnTo>
                  <a:pt x="0" y="84865"/>
                </a:lnTo>
                <a:lnTo>
                  <a:pt x="523101" y="84865"/>
                </a:lnTo>
              </a:path>
            </a:pathLst>
          </a:custGeom>
          <a:ln w="1496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1" name="object 71"/>
          <p:cNvSpPr/>
          <p:nvPr/>
        </p:nvSpPr>
        <p:spPr>
          <a:xfrm>
            <a:off x="1627473" y="7386008"/>
            <a:ext cx="0" cy="71120"/>
          </a:xfrm>
          <a:custGeom>
            <a:avLst/>
            <a:gdLst/>
            <a:ahLst/>
            <a:cxnLst/>
            <a:rect l="l" t="t" r="r" b="b"/>
            <a:pathLst>
              <a:path w="0" h="71120">
                <a:moveTo>
                  <a:pt x="0" y="0"/>
                </a:moveTo>
                <a:lnTo>
                  <a:pt x="0" y="70720"/>
                </a:lnTo>
              </a:path>
            </a:pathLst>
          </a:custGeom>
          <a:ln w="8977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72" name="object 72"/>
          <p:cNvSpPr/>
          <p:nvPr/>
        </p:nvSpPr>
        <p:spPr>
          <a:xfrm>
            <a:off x="1563859" y="7449657"/>
            <a:ext cx="127635" cy="0"/>
          </a:xfrm>
          <a:custGeom>
            <a:avLst/>
            <a:gdLst/>
            <a:ahLst/>
            <a:cxnLst/>
            <a:rect l="l" t="t" r="r" b="b"/>
            <a:pathLst>
              <a:path w="127635" h="0">
                <a:moveTo>
                  <a:pt x="0" y="0"/>
                </a:moveTo>
                <a:lnTo>
                  <a:pt x="127242" y="0"/>
                </a:lnTo>
              </a:path>
            </a:pathLst>
          </a:custGeom>
          <a:ln w="898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3" name="object 73"/>
          <p:cNvSpPr/>
          <p:nvPr/>
        </p:nvSpPr>
        <p:spPr>
          <a:xfrm>
            <a:off x="1570928" y="7463789"/>
            <a:ext cx="113664" cy="0"/>
          </a:xfrm>
          <a:custGeom>
            <a:avLst/>
            <a:gdLst/>
            <a:ahLst/>
            <a:cxnLst/>
            <a:rect l="l" t="t" r="r" b="b"/>
            <a:pathLst>
              <a:path w="113664" h="0">
                <a:moveTo>
                  <a:pt x="0" y="0"/>
                </a:moveTo>
                <a:lnTo>
                  <a:pt x="113103" y="0"/>
                </a:lnTo>
              </a:path>
            </a:pathLst>
          </a:custGeom>
          <a:ln w="898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4" name="object 74"/>
          <p:cNvSpPr/>
          <p:nvPr/>
        </p:nvSpPr>
        <p:spPr>
          <a:xfrm>
            <a:off x="1591426" y="7478645"/>
            <a:ext cx="71120" cy="0"/>
          </a:xfrm>
          <a:custGeom>
            <a:avLst/>
            <a:gdLst/>
            <a:ahLst/>
            <a:cxnLst/>
            <a:rect l="l" t="t" r="r" b="b"/>
            <a:pathLst>
              <a:path w="71119" h="0">
                <a:moveTo>
                  <a:pt x="0" y="0"/>
                </a:moveTo>
                <a:lnTo>
                  <a:pt x="70685" y="0"/>
                </a:lnTo>
              </a:path>
            </a:pathLst>
          </a:custGeom>
          <a:ln w="898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5" name="object 75"/>
          <p:cNvSpPr/>
          <p:nvPr/>
        </p:nvSpPr>
        <p:spPr>
          <a:xfrm>
            <a:off x="1615466" y="7493499"/>
            <a:ext cx="21590" cy="0"/>
          </a:xfrm>
          <a:custGeom>
            <a:avLst/>
            <a:gdLst/>
            <a:ahLst/>
            <a:cxnLst/>
            <a:rect l="l" t="t" r="r" b="b"/>
            <a:pathLst>
              <a:path w="21589" h="0">
                <a:moveTo>
                  <a:pt x="0" y="0"/>
                </a:moveTo>
                <a:lnTo>
                  <a:pt x="21196" y="0"/>
                </a:lnTo>
              </a:path>
            </a:pathLst>
          </a:custGeom>
          <a:ln w="898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6" name="object 76"/>
          <p:cNvSpPr/>
          <p:nvPr/>
        </p:nvSpPr>
        <p:spPr>
          <a:xfrm>
            <a:off x="1810689" y="7431971"/>
            <a:ext cx="88265" cy="200025"/>
          </a:xfrm>
          <a:custGeom>
            <a:avLst/>
            <a:gdLst/>
            <a:ahLst/>
            <a:cxnLst/>
            <a:rect l="l" t="t" r="r" b="b"/>
            <a:pathLst>
              <a:path w="88264" h="200025">
                <a:moveTo>
                  <a:pt x="74775" y="0"/>
                </a:moveTo>
                <a:lnTo>
                  <a:pt x="22294" y="88120"/>
                </a:lnTo>
                <a:lnTo>
                  <a:pt x="87892" y="60006"/>
                </a:lnTo>
                <a:lnTo>
                  <a:pt x="0" y="199565"/>
                </a:lnTo>
              </a:path>
            </a:pathLst>
          </a:custGeom>
          <a:ln w="14963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7" name="object 77"/>
          <p:cNvSpPr/>
          <p:nvPr/>
        </p:nvSpPr>
        <p:spPr>
          <a:xfrm>
            <a:off x="1780502" y="7596201"/>
            <a:ext cx="71755" cy="83820"/>
          </a:xfrm>
          <a:custGeom>
            <a:avLst/>
            <a:gdLst/>
            <a:ahLst/>
            <a:cxnLst/>
            <a:rect l="l" t="t" r="r" b="b"/>
            <a:pathLst>
              <a:path w="71755" h="83820">
                <a:moveTo>
                  <a:pt x="8229" y="0"/>
                </a:moveTo>
                <a:lnTo>
                  <a:pt x="0" y="83266"/>
                </a:lnTo>
                <a:lnTo>
                  <a:pt x="71533" y="39888"/>
                </a:lnTo>
                <a:lnTo>
                  <a:pt x="52504" y="35734"/>
                </a:lnTo>
                <a:lnTo>
                  <a:pt x="35172" y="27423"/>
                </a:lnTo>
                <a:lnTo>
                  <a:pt x="20194" y="15372"/>
                </a:lnTo>
                <a:lnTo>
                  <a:pt x="822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8" name="object 78"/>
          <p:cNvSpPr/>
          <p:nvPr/>
        </p:nvSpPr>
        <p:spPr>
          <a:xfrm>
            <a:off x="1863108" y="7464388"/>
            <a:ext cx="7620" cy="7620"/>
          </a:xfrm>
          <a:custGeom>
            <a:avLst/>
            <a:gdLst/>
            <a:ahLst/>
            <a:cxnLst/>
            <a:rect l="l" t="t" r="r" b="b"/>
            <a:pathLst>
              <a:path w="7619" h="7620">
                <a:moveTo>
                  <a:pt x="0" y="0"/>
                </a:moveTo>
                <a:lnTo>
                  <a:pt x="7580" y="7571"/>
                </a:lnTo>
              </a:path>
            </a:pathLst>
          </a:custGeom>
          <a:ln w="1496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9" name="object 79"/>
          <p:cNvSpPr/>
          <p:nvPr/>
        </p:nvSpPr>
        <p:spPr>
          <a:xfrm>
            <a:off x="1835050" y="7436321"/>
            <a:ext cx="56515" cy="56515"/>
          </a:xfrm>
          <a:custGeom>
            <a:avLst/>
            <a:gdLst/>
            <a:ahLst/>
            <a:cxnLst/>
            <a:rect l="l" t="t" r="r" b="b"/>
            <a:pathLst>
              <a:path w="56514" h="56515">
                <a:moveTo>
                  <a:pt x="28057" y="0"/>
                </a:moveTo>
                <a:lnTo>
                  <a:pt x="17501" y="2055"/>
                </a:lnTo>
                <a:lnTo>
                  <a:pt x="8220" y="8222"/>
                </a:lnTo>
                <a:lnTo>
                  <a:pt x="2055" y="17502"/>
                </a:lnTo>
                <a:lnTo>
                  <a:pt x="0" y="28062"/>
                </a:lnTo>
                <a:lnTo>
                  <a:pt x="2055" y="38624"/>
                </a:lnTo>
                <a:lnTo>
                  <a:pt x="8220" y="47911"/>
                </a:lnTo>
                <a:lnTo>
                  <a:pt x="17501" y="54071"/>
                </a:lnTo>
                <a:lnTo>
                  <a:pt x="28057" y="56124"/>
                </a:lnTo>
                <a:lnTo>
                  <a:pt x="38613" y="54071"/>
                </a:lnTo>
                <a:lnTo>
                  <a:pt x="47895" y="47911"/>
                </a:lnTo>
                <a:lnTo>
                  <a:pt x="54060" y="38624"/>
                </a:lnTo>
                <a:lnTo>
                  <a:pt x="56115" y="28062"/>
                </a:lnTo>
                <a:lnTo>
                  <a:pt x="54060" y="17502"/>
                </a:lnTo>
                <a:lnTo>
                  <a:pt x="47895" y="8222"/>
                </a:lnTo>
                <a:lnTo>
                  <a:pt x="38613" y="2055"/>
                </a:lnTo>
                <a:lnTo>
                  <a:pt x="2805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0" name="object 80"/>
          <p:cNvSpPr/>
          <p:nvPr/>
        </p:nvSpPr>
        <p:spPr>
          <a:xfrm>
            <a:off x="1855115" y="7553618"/>
            <a:ext cx="2540" cy="2540"/>
          </a:xfrm>
          <a:custGeom>
            <a:avLst/>
            <a:gdLst/>
            <a:ahLst/>
            <a:cxnLst/>
            <a:rect l="l" t="t" r="r" b="b"/>
            <a:pathLst>
              <a:path w="2539" h="2540">
                <a:moveTo>
                  <a:pt x="2107" y="2107"/>
                </a:moveTo>
                <a:lnTo>
                  <a:pt x="0" y="0"/>
                </a:lnTo>
              </a:path>
            </a:pathLst>
          </a:custGeom>
          <a:ln w="1496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1" name="object 81"/>
          <p:cNvSpPr/>
          <p:nvPr/>
        </p:nvSpPr>
        <p:spPr>
          <a:xfrm>
            <a:off x="1829165" y="7527659"/>
            <a:ext cx="56515" cy="56515"/>
          </a:xfrm>
          <a:custGeom>
            <a:avLst/>
            <a:gdLst/>
            <a:ahLst/>
            <a:cxnLst/>
            <a:rect l="l" t="t" r="r" b="b"/>
            <a:pathLst>
              <a:path w="56514" h="56515">
                <a:moveTo>
                  <a:pt x="28053" y="0"/>
                </a:moveTo>
                <a:lnTo>
                  <a:pt x="17496" y="2055"/>
                </a:lnTo>
                <a:lnTo>
                  <a:pt x="8220" y="8222"/>
                </a:lnTo>
                <a:lnTo>
                  <a:pt x="2055" y="17502"/>
                </a:lnTo>
                <a:lnTo>
                  <a:pt x="0" y="28060"/>
                </a:lnTo>
                <a:lnTo>
                  <a:pt x="2055" y="38619"/>
                </a:lnTo>
                <a:lnTo>
                  <a:pt x="8220" y="47898"/>
                </a:lnTo>
                <a:lnTo>
                  <a:pt x="17496" y="54065"/>
                </a:lnTo>
                <a:lnTo>
                  <a:pt x="28053" y="56121"/>
                </a:lnTo>
                <a:lnTo>
                  <a:pt x="38611" y="54065"/>
                </a:lnTo>
                <a:lnTo>
                  <a:pt x="47895" y="47898"/>
                </a:lnTo>
                <a:lnTo>
                  <a:pt x="54053" y="38619"/>
                </a:lnTo>
                <a:lnTo>
                  <a:pt x="56106" y="28060"/>
                </a:lnTo>
                <a:lnTo>
                  <a:pt x="54053" y="17502"/>
                </a:lnTo>
                <a:lnTo>
                  <a:pt x="47895" y="8222"/>
                </a:lnTo>
                <a:lnTo>
                  <a:pt x="38611" y="2055"/>
                </a:lnTo>
                <a:lnTo>
                  <a:pt x="2805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2" name="object 82"/>
          <p:cNvSpPr/>
          <p:nvPr/>
        </p:nvSpPr>
        <p:spPr>
          <a:xfrm>
            <a:off x="1627473" y="8212054"/>
            <a:ext cx="353695" cy="0"/>
          </a:xfrm>
          <a:custGeom>
            <a:avLst/>
            <a:gdLst/>
            <a:ahLst/>
            <a:cxnLst/>
            <a:rect l="l" t="t" r="r" b="b"/>
            <a:pathLst>
              <a:path w="353694" h="0">
                <a:moveTo>
                  <a:pt x="0" y="0"/>
                </a:moveTo>
                <a:lnTo>
                  <a:pt x="353451" y="0"/>
                </a:lnTo>
              </a:path>
            </a:pathLst>
          </a:custGeom>
          <a:ln w="1503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3" name="object 83"/>
          <p:cNvSpPr/>
          <p:nvPr/>
        </p:nvSpPr>
        <p:spPr>
          <a:xfrm>
            <a:off x="1627473" y="8212054"/>
            <a:ext cx="0" cy="177800"/>
          </a:xfrm>
          <a:custGeom>
            <a:avLst/>
            <a:gdLst/>
            <a:ahLst/>
            <a:cxnLst/>
            <a:rect l="l" t="t" r="r" b="b"/>
            <a:pathLst>
              <a:path w="0" h="177800">
                <a:moveTo>
                  <a:pt x="0" y="0"/>
                </a:moveTo>
                <a:lnTo>
                  <a:pt x="0" y="177581"/>
                </a:lnTo>
              </a:path>
            </a:pathLst>
          </a:custGeom>
          <a:ln w="1496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4" name="object 84"/>
          <p:cNvSpPr/>
          <p:nvPr/>
        </p:nvSpPr>
        <p:spPr>
          <a:xfrm>
            <a:off x="1599419" y="8361446"/>
            <a:ext cx="56515" cy="56515"/>
          </a:xfrm>
          <a:custGeom>
            <a:avLst/>
            <a:gdLst/>
            <a:ahLst/>
            <a:cxnLst/>
            <a:rect l="l" t="t" r="r" b="b"/>
            <a:pathLst>
              <a:path w="56514" h="56515">
                <a:moveTo>
                  <a:pt x="28054" y="0"/>
                </a:moveTo>
                <a:lnTo>
                  <a:pt x="17137" y="2214"/>
                </a:lnTo>
                <a:lnTo>
                  <a:pt x="8220" y="8254"/>
                </a:lnTo>
                <a:lnTo>
                  <a:pt x="2205" y="17215"/>
                </a:lnTo>
                <a:lnTo>
                  <a:pt x="0" y="28189"/>
                </a:lnTo>
                <a:lnTo>
                  <a:pt x="2205" y="39158"/>
                </a:lnTo>
                <a:lnTo>
                  <a:pt x="8220" y="48119"/>
                </a:lnTo>
                <a:lnTo>
                  <a:pt x="17137" y="54162"/>
                </a:lnTo>
                <a:lnTo>
                  <a:pt x="28054" y="56379"/>
                </a:lnTo>
                <a:lnTo>
                  <a:pt x="38976" y="54162"/>
                </a:lnTo>
                <a:lnTo>
                  <a:pt x="47894" y="48119"/>
                </a:lnTo>
                <a:lnTo>
                  <a:pt x="53905" y="39158"/>
                </a:lnTo>
                <a:lnTo>
                  <a:pt x="56109" y="28189"/>
                </a:lnTo>
                <a:lnTo>
                  <a:pt x="53905" y="17215"/>
                </a:lnTo>
                <a:lnTo>
                  <a:pt x="47894" y="8254"/>
                </a:lnTo>
                <a:lnTo>
                  <a:pt x="38976" y="2214"/>
                </a:lnTo>
                <a:lnTo>
                  <a:pt x="2805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5" name="object 85"/>
          <p:cNvSpPr/>
          <p:nvPr/>
        </p:nvSpPr>
        <p:spPr>
          <a:xfrm>
            <a:off x="1471963" y="8389636"/>
            <a:ext cx="155575" cy="92710"/>
          </a:xfrm>
          <a:custGeom>
            <a:avLst/>
            <a:gdLst/>
            <a:ahLst/>
            <a:cxnLst/>
            <a:rect l="l" t="t" r="r" b="b"/>
            <a:pathLst>
              <a:path w="155575" h="92709">
                <a:moveTo>
                  <a:pt x="0" y="92336"/>
                </a:moveTo>
                <a:lnTo>
                  <a:pt x="155510" y="0"/>
                </a:lnTo>
              </a:path>
            </a:pathLst>
          </a:custGeom>
          <a:ln w="1501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6" name="object 86"/>
          <p:cNvSpPr/>
          <p:nvPr/>
        </p:nvSpPr>
        <p:spPr>
          <a:xfrm>
            <a:off x="1634543" y="8396727"/>
            <a:ext cx="148590" cy="78740"/>
          </a:xfrm>
          <a:custGeom>
            <a:avLst/>
            <a:gdLst/>
            <a:ahLst/>
            <a:cxnLst/>
            <a:rect l="l" t="t" r="r" b="b"/>
            <a:pathLst>
              <a:path w="148589" h="78740">
                <a:moveTo>
                  <a:pt x="148452" y="78141"/>
                </a:moveTo>
                <a:lnTo>
                  <a:pt x="0" y="0"/>
                </a:lnTo>
              </a:path>
            </a:pathLst>
          </a:custGeom>
          <a:ln w="1501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7" name="object 87"/>
          <p:cNvSpPr/>
          <p:nvPr/>
        </p:nvSpPr>
        <p:spPr>
          <a:xfrm>
            <a:off x="1471963" y="8481972"/>
            <a:ext cx="523240" cy="85725"/>
          </a:xfrm>
          <a:custGeom>
            <a:avLst/>
            <a:gdLst/>
            <a:ahLst/>
            <a:cxnLst/>
            <a:rect l="l" t="t" r="r" b="b"/>
            <a:pathLst>
              <a:path w="523239" h="85725">
                <a:moveTo>
                  <a:pt x="0" y="0"/>
                </a:moveTo>
                <a:lnTo>
                  <a:pt x="0" y="85232"/>
                </a:lnTo>
                <a:lnTo>
                  <a:pt x="523101" y="85232"/>
                </a:lnTo>
              </a:path>
            </a:pathLst>
          </a:custGeom>
          <a:ln w="1503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8" name="object 88"/>
          <p:cNvSpPr/>
          <p:nvPr/>
        </p:nvSpPr>
        <p:spPr>
          <a:xfrm>
            <a:off x="1627473" y="8396727"/>
            <a:ext cx="0" cy="71120"/>
          </a:xfrm>
          <a:custGeom>
            <a:avLst/>
            <a:gdLst/>
            <a:ahLst/>
            <a:cxnLst/>
            <a:rect l="l" t="t" r="r" b="b"/>
            <a:pathLst>
              <a:path w="0" h="71120">
                <a:moveTo>
                  <a:pt x="0" y="0"/>
                </a:moveTo>
                <a:lnTo>
                  <a:pt x="0" y="71037"/>
                </a:lnTo>
              </a:path>
            </a:pathLst>
          </a:custGeom>
          <a:ln w="8977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89" name="object 89"/>
          <p:cNvSpPr/>
          <p:nvPr/>
        </p:nvSpPr>
        <p:spPr>
          <a:xfrm>
            <a:off x="1563859" y="8460661"/>
            <a:ext cx="127635" cy="0"/>
          </a:xfrm>
          <a:custGeom>
            <a:avLst/>
            <a:gdLst/>
            <a:ahLst/>
            <a:cxnLst/>
            <a:rect l="l" t="t" r="r" b="b"/>
            <a:pathLst>
              <a:path w="127635" h="0">
                <a:moveTo>
                  <a:pt x="0" y="0"/>
                </a:moveTo>
                <a:lnTo>
                  <a:pt x="127242" y="0"/>
                </a:lnTo>
              </a:path>
            </a:pathLst>
          </a:custGeom>
          <a:ln w="902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0" name="object 90"/>
          <p:cNvSpPr/>
          <p:nvPr/>
        </p:nvSpPr>
        <p:spPr>
          <a:xfrm>
            <a:off x="1570928" y="8474869"/>
            <a:ext cx="113664" cy="0"/>
          </a:xfrm>
          <a:custGeom>
            <a:avLst/>
            <a:gdLst/>
            <a:ahLst/>
            <a:cxnLst/>
            <a:rect l="l" t="t" r="r" b="b"/>
            <a:pathLst>
              <a:path w="113664" h="0">
                <a:moveTo>
                  <a:pt x="0" y="0"/>
                </a:moveTo>
                <a:lnTo>
                  <a:pt x="113103" y="0"/>
                </a:lnTo>
              </a:path>
            </a:pathLst>
          </a:custGeom>
          <a:ln w="902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1" name="object 91"/>
          <p:cNvSpPr/>
          <p:nvPr/>
        </p:nvSpPr>
        <p:spPr>
          <a:xfrm>
            <a:off x="1615466" y="8504700"/>
            <a:ext cx="21590" cy="0"/>
          </a:xfrm>
          <a:custGeom>
            <a:avLst/>
            <a:gdLst/>
            <a:ahLst/>
            <a:cxnLst/>
            <a:rect l="l" t="t" r="r" b="b"/>
            <a:pathLst>
              <a:path w="21589" h="0">
                <a:moveTo>
                  <a:pt x="0" y="0"/>
                </a:moveTo>
                <a:lnTo>
                  <a:pt x="21196" y="0"/>
                </a:lnTo>
              </a:path>
            </a:pathLst>
          </a:custGeom>
          <a:ln w="902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2" name="object 92"/>
          <p:cNvSpPr/>
          <p:nvPr/>
        </p:nvSpPr>
        <p:spPr>
          <a:xfrm>
            <a:off x="1783121" y="8573596"/>
            <a:ext cx="88265" cy="200660"/>
          </a:xfrm>
          <a:custGeom>
            <a:avLst/>
            <a:gdLst/>
            <a:ahLst/>
            <a:cxnLst/>
            <a:rect l="l" t="t" r="r" b="b"/>
            <a:pathLst>
              <a:path w="88264" h="200659">
                <a:moveTo>
                  <a:pt x="74775" y="0"/>
                </a:moveTo>
                <a:lnTo>
                  <a:pt x="22294" y="88515"/>
                </a:lnTo>
                <a:lnTo>
                  <a:pt x="87892" y="60263"/>
                </a:lnTo>
                <a:lnTo>
                  <a:pt x="0" y="200459"/>
                </a:lnTo>
              </a:path>
            </a:pathLst>
          </a:custGeom>
          <a:ln w="1497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3" name="object 93"/>
          <p:cNvSpPr/>
          <p:nvPr/>
        </p:nvSpPr>
        <p:spPr>
          <a:xfrm>
            <a:off x="1752934" y="8738561"/>
            <a:ext cx="71755" cy="83820"/>
          </a:xfrm>
          <a:custGeom>
            <a:avLst/>
            <a:gdLst/>
            <a:ahLst/>
            <a:cxnLst/>
            <a:rect l="l" t="t" r="r" b="b"/>
            <a:pathLst>
              <a:path w="71755" h="83820">
                <a:moveTo>
                  <a:pt x="8229" y="0"/>
                </a:moveTo>
                <a:lnTo>
                  <a:pt x="0" y="83635"/>
                </a:lnTo>
                <a:lnTo>
                  <a:pt x="71533" y="40066"/>
                </a:lnTo>
                <a:lnTo>
                  <a:pt x="52504" y="35888"/>
                </a:lnTo>
                <a:lnTo>
                  <a:pt x="35172" y="27541"/>
                </a:lnTo>
                <a:lnTo>
                  <a:pt x="20194" y="15439"/>
                </a:lnTo>
                <a:lnTo>
                  <a:pt x="822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4" name="object 94"/>
          <p:cNvSpPr/>
          <p:nvPr/>
        </p:nvSpPr>
        <p:spPr>
          <a:xfrm>
            <a:off x="1855115" y="8565088"/>
            <a:ext cx="2540" cy="2540"/>
          </a:xfrm>
          <a:custGeom>
            <a:avLst/>
            <a:gdLst/>
            <a:ahLst/>
            <a:cxnLst/>
            <a:rect l="l" t="t" r="r" b="b"/>
            <a:pathLst>
              <a:path w="2539" h="2540">
                <a:moveTo>
                  <a:pt x="2107" y="2117"/>
                </a:moveTo>
                <a:lnTo>
                  <a:pt x="0" y="0"/>
                </a:lnTo>
              </a:path>
            </a:pathLst>
          </a:custGeom>
          <a:ln w="1499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5" name="object 95"/>
          <p:cNvSpPr/>
          <p:nvPr/>
        </p:nvSpPr>
        <p:spPr>
          <a:xfrm>
            <a:off x="1829165" y="8539013"/>
            <a:ext cx="56515" cy="56515"/>
          </a:xfrm>
          <a:custGeom>
            <a:avLst/>
            <a:gdLst/>
            <a:ahLst/>
            <a:cxnLst/>
            <a:rect l="l" t="t" r="r" b="b"/>
            <a:pathLst>
              <a:path w="56514" h="56515">
                <a:moveTo>
                  <a:pt x="28053" y="0"/>
                </a:moveTo>
                <a:lnTo>
                  <a:pt x="17496" y="2064"/>
                </a:lnTo>
                <a:lnTo>
                  <a:pt x="8220" y="8259"/>
                </a:lnTo>
                <a:lnTo>
                  <a:pt x="2055" y="17580"/>
                </a:lnTo>
                <a:lnTo>
                  <a:pt x="0" y="28188"/>
                </a:lnTo>
                <a:lnTo>
                  <a:pt x="2055" y="38797"/>
                </a:lnTo>
                <a:lnTo>
                  <a:pt x="8220" y="48125"/>
                </a:lnTo>
                <a:lnTo>
                  <a:pt x="17496" y="54313"/>
                </a:lnTo>
                <a:lnTo>
                  <a:pt x="28053" y="56376"/>
                </a:lnTo>
                <a:lnTo>
                  <a:pt x="38611" y="54313"/>
                </a:lnTo>
                <a:lnTo>
                  <a:pt x="47895" y="48125"/>
                </a:lnTo>
                <a:lnTo>
                  <a:pt x="54053" y="38797"/>
                </a:lnTo>
                <a:lnTo>
                  <a:pt x="56106" y="28188"/>
                </a:lnTo>
                <a:lnTo>
                  <a:pt x="54053" y="17580"/>
                </a:lnTo>
                <a:lnTo>
                  <a:pt x="47895" y="8259"/>
                </a:lnTo>
                <a:lnTo>
                  <a:pt x="38611" y="2064"/>
                </a:lnTo>
                <a:lnTo>
                  <a:pt x="2805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6" name="object 96"/>
          <p:cNvSpPr/>
          <p:nvPr/>
        </p:nvSpPr>
        <p:spPr>
          <a:xfrm>
            <a:off x="1692274" y="8825038"/>
            <a:ext cx="127635" cy="0"/>
          </a:xfrm>
          <a:custGeom>
            <a:avLst/>
            <a:gdLst/>
            <a:ahLst/>
            <a:cxnLst/>
            <a:rect l="l" t="t" r="r" b="b"/>
            <a:pathLst>
              <a:path w="127635" h="0">
                <a:moveTo>
                  <a:pt x="0" y="0"/>
                </a:moveTo>
                <a:lnTo>
                  <a:pt x="127243" y="0"/>
                </a:lnTo>
              </a:path>
            </a:pathLst>
          </a:custGeom>
          <a:ln w="902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7" name="object 97"/>
          <p:cNvSpPr/>
          <p:nvPr/>
        </p:nvSpPr>
        <p:spPr>
          <a:xfrm>
            <a:off x="1701700" y="8839243"/>
            <a:ext cx="113664" cy="0"/>
          </a:xfrm>
          <a:custGeom>
            <a:avLst/>
            <a:gdLst/>
            <a:ahLst/>
            <a:cxnLst/>
            <a:rect l="l" t="t" r="r" b="b"/>
            <a:pathLst>
              <a:path w="113664" h="0">
                <a:moveTo>
                  <a:pt x="0" y="0"/>
                </a:moveTo>
                <a:lnTo>
                  <a:pt x="113103" y="0"/>
                </a:lnTo>
              </a:path>
            </a:pathLst>
          </a:custGeom>
          <a:ln w="902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8" name="object 98"/>
          <p:cNvSpPr/>
          <p:nvPr/>
        </p:nvSpPr>
        <p:spPr>
          <a:xfrm>
            <a:off x="1721725" y="8851318"/>
            <a:ext cx="71120" cy="0"/>
          </a:xfrm>
          <a:custGeom>
            <a:avLst/>
            <a:gdLst/>
            <a:ahLst/>
            <a:cxnLst/>
            <a:rect l="l" t="t" r="r" b="b"/>
            <a:pathLst>
              <a:path w="71119" h="0">
                <a:moveTo>
                  <a:pt x="0" y="0"/>
                </a:moveTo>
                <a:lnTo>
                  <a:pt x="70697" y="0"/>
                </a:lnTo>
              </a:path>
            </a:pathLst>
          </a:custGeom>
          <a:ln w="902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9" name="object 99"/>
          <p:cNvSpPr/>
          <p:nvPr/>
        </p:nvSpPr>
        <p:spPr>
          <a:xfrm>
            <a:off x="1746238" y="8866116"/>
            <a:ext cx="21590" cy="0"/>
          </a:xfrm>
          <a:custGeom>
            <a:avLst/>
            <a:gdLst/>
            <a:ahLst/>
            <a:cxnLst/>
            <a:rect l="l" t="t" r="r" b="b"/>
            <a:pathLst>
              <a:path w="21589" h="0">
                <a:moveTo>
                  <a:pt x="0" y="0"/>
                </a:moveTo>
                <a:lnTo>
                  <a:pt x="21209" y="0"/>
                </a:lnTo>
              </a:path>
            </a:pathLst>
          </a:custGeom>
          <a:ln w="902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0" name="object 100"/>
          <p:cNvSpPr/>
          <p:nvPr/>
        </p:nvSpPr>
        <p:spPr>
          <a:xfrm>
            <a:off x="1627473" y="9130452"/>
            <a:ext cx="353695" cy="0"/>
          </a:xfrm>
          <a:custGeom>
            <a:avLst/>
            <a:gdLst/>
            <a:ahLst/>
            <a:cxnLst/>
            <a:rect l="l" t="t" r="r" b="b"/>
            <a:pathLst>
              <a:path w="353694" h="0">
                <a:moveTo>
                  <a:pt x="0" y="0"/>
                </a:moveTo>
                <a:lnTo>
                  <a:pt x="353451" y="0"/>
                </a:lnTo>
              </a:path>
            </a:pathLst>
          </a:custGeom>
          <a:ln w="1514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1" name="object 101"/>
          <p:cNvSpPr/>
          <p:nvPr/>
        </p:nvSpPr>
        <p:spPr>
          <a:xfrm>
            <a:off x="1627473" y="9130452"/>
            <a:ext cx="0" cy="179070"/>
          </a:xfrm>
          <a:custGeom>
            <a:avLst/>
            <a:gdLst/>
            <a:ahLst/>
            <a:cxnLst/>
            <a:rect l="l" t="t" r="r" b="b"/>
            <a:pathLst>
              <a:path w="0" h="179070">
                <a:moveTo>
                  <a:pt x="0" y="0"/>
                </a:moveTo>
                <a:lnTo>
                  <a:pt x="0" y="178946"/>
                </a:lnTo>
              </a:path>
            </a:pathLst>
          </a:custGeom>
          <a:ln w="1496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2" name="object 102"/>
          <p:cNvSpPr/>
          <p:nvPr/>
        </p:nvSpPr>
        <p:spPr>
          <a:xfrm>
            <a:off x="1599419" y="9280993"/>
            <a:ext cx="56515" cy="57150"/>
          </a:xfrm>
          <a:custGeom>
            <a:avLst/>
            <a:gdLst/>
            <a:ahLst/>
            <a:cxnLst/>
            <a:rect l="l" t="t" r="r" b="b"/>
            <a:pathLst>
              <a:path w="56514" h="57150">
                <a:moveTo>
                  <a:pt x="28054" y="0"/>
                </a:moveTo>
                <a:lnTo>
                  <a:pt x="17137" y="2231"/>
                </a:lnTo>
                <a:lnTo>
                  <a:pt x="8220" y="8318"/>
                </a:lnTo>
                <a:lnTo>
                  <a:pt x="2205" y="17347"/>
                </a:lnTo>
                <a:lnTo>
                  <a:pt x="0" y="28406"/>
                </a:lnTo>
                <a:lnTo>
                  <a:pt x="2205" y="39459"/>
                </a:lnTo>
                <a:lnTo>
                  <a:pt x="8220" y="48489"/>
                </a:lnTo>
                <a:lnTo>
                  <a:pt x="17137" y="54579"/>
                </a:lnTo>
                <a:lnTo>
                  <a:pt x="28054" y="56812"/>
                </a:lnTo>
                <a:lnTo>
                  <a:pt x="38976" y="54579"/>
                </a:lnTo>
                <a:lnTo>
                  <a:pt x="47894" y="48489"/>
                </a:lnTo>
                <a:lnTo>
                  <a:pt x="53905" y="39459"/>
                </a:lnTo>
                <a:lnTo>
                  <a:pt x="56109" y="28406"/>
                </a:lnTo>
                <a:lnTo>
                  <a:pt x="53905" y="17347"/>
                </a:lnTo>
                <a:lnTo>
                  <a:pt x="47894" y="8318"/>
                </a:lnTo>
                <a:lnTo>
                  <a:pt x="38976" y="2231"/>
                </a:lnTo>
                <a:lnTo>
                  <a:pt x="2805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3" name="object 103"/>
          <p:cNvSpPr/>
          <p:nvPr/>
        </p:nvSpPr>
        <p:spPr>
          <a:xfrm>
            <a:off x="1471963" y="9309399"/>
            <a:ext cx="155575" cy="93345"/>
          </a:xfrm>
          <a:custGeom>
            <a:avLst/>
            <a:gdLst/>
            <a:ahLst/>
            <a:cxnLst/>
            <a:rect l="l" t="t" r="r" b="b"/>
            <a:pathLst>
              <a:path w="155575" h="93345">
                <a:moveTo>
                  <a:pt x="0" y="93046"/>
                </a:moveTo>
                <a:lnTo>
                  <a:pt x="155510" y="0"/>
                </a:lnTo>
              </a:path>
            </a:pathLst>
          </a:custGeom>
          <a:ln w="151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4" name="object 104"/>
          <p:cNvSpPr/>
          <p:nvPr/>
        </p:nvSpPr>
        <p:spPr>
          <a:xfrm>
            <a:off x="1634543" y="9316557"/>
            <a:ext cx="148590" cy="78740"/>
          </a:xfrm>
          <a:custGeom>
            <a:avLst/>
            <a:gdLst/>
            <a:ahLst/>
            <a:cxnLst/>
            <a:rect l="l" t="t" r="r" b="b"/>
            <a:pathLst>
              <a:path w="148589" h="78740">
                <a:moveTo>
                  <a:pt x="148452" y="78729"/>
                </a:moveTo>
                <a:lnTo>
                  <a:pt x="0" y="0"/>
                </a:lnTo>
              </a:path>
            </a:pathLst>
          </a:custGeom>
          <a:ln w="1510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5" name="object 105"/>
          <p:cNvSpPr/>
          <p:nvPr/>
        </p:nvSpPr>
        <p:spPr>
          <a:xfrm>
            <a:off x="1471963" y="9402445"/>
            <a:ext cx="523240" cy="86360"/>
          </a:xfrm>
          <a:custGeom>
            <a:avLst/>
            <a:gdLst/>
            <a:ahLst/>
            <a:cxnLst/>
            <a:rect l="l" t="t" r="r" b="b"/>
            <a:pathLst>
              <a:path w="523239" h="86359">
                <a:moveTo>
                  <a:pt x="0" y="0"/>
                </a:moveTo>
                <a:lnTo>
                  <a:pt x="0" y="85887"/>
                </a:lnTo>
                <a:lnTo>
                  <a:pt x="523101" y="85887"/>
                </a:lnTo>
              </a:path>
            </a:pathLst>
          </a:custGeom>
          <a:ln w="1514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6" name="object 106"/>
          <p:cNvSpPr/>
          <p:nvPr/>
        </p:nvSpPr>
        <p:spPr>
          <a:xfrm>
            <a:off x="1627473" y="9316557"/>
            <a:ext cx="0" cy="71755"/>
          </a:xfrm>
          <a:custGeom>
            <a:avLst/>
            <a:gdLst/>
            <a:ahLst/>
            <a:cxnLst/>
            <a:rect l="l" t="t" r="r" b="b"/>
            <a:pathLst>
              <a:path w="0" h="71754">
                <a:moveTo>
                  <a:pt x="0" y="0"/>
                </a:moveTo>
                <a:lnTo>
                  <a:pt x="0" y="71571"/>
                </a:lnTo>
              </a:path>
            </a:pathLst>
          </a:custGeom>
          <a:ln w="8977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07" name="object 107"/>
          <p:cNvSpPr/>
          <p:nvPr/>
        </p:nvSpPr>
        <p:spPr>
          <a:xfrm>
            <a:off x="1563859" y="9380970"/>
            <a:ext cx="127635" cy="0"/>
          </a:xfrm>
          <a:custGeom>
            <a:avLst/>
            <a:gdLst/>
            <a:ahLst/>
            <a:cxnLst/>
            <a:rect l="l" t="t" r="r" b="b"/>
            <a:pathLst>
              <a:path w="127635" h="0">
                <a:moveTo>
                  <a:pt x="0" y="0"/>
                </a:moveTo>
                <a:lnTo>
                  <a:pt x="127242" y="0"/>
                </a:lnTo>
              </a:path>
            </a:pathLst>
          </a:custGeom>
          <a:ln w="908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8" name="object 108"/>
          <p:cNvSpPr/>
          <p:nvPr/>
        </p:nvSpPr>
        <p:spPr>
          <a:xfrm>
            <a:off x="1570928" y="9395286"/>
            <a:ext cx="113664" cy="0"/>
          </a:xfrm>
          <a:custGeom>
            <a:avLst/>
            <a:gdLst/>
            <a:ahLst/>
            <a:cxnLst/>
            <a:rect l="l" t="t" r="r" b="b"/>
            <a:pathLst>
              <a:path w="113664" h="0">
                <a:moveTo>
                  <a:pt x="0" y="0"/>
                </a:moveTo>
                <a:lnTo>
                  <a:pt x="113103" y="0"/>
                </a:lnTo>
              </a:path>
            </a:pathLst>
          </a:custGeom>
          <a:ln w="908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9" name="object 109"/>
          <p:cNvSpPr/>
          <p:nvPr/>
        </p:nvSpPr>
        <p:spPr>
          <a:xfrm>
            <a:off x="1615466" y="9425347"/>
            <a:ext cx="21590" cy="0"/>
          </a:xfrm>
          <a:custGeom>
            <a:avLst/>
            <a:gdLst/>
            <a:ahLst/>
            <a:cxnLst/>
            <a:rect l="l" t="t" r="r" b="b"/>
            <a:pathLst>
              <a:path w="21589" h="0">
                <a:moveTo>
                  <a:pt x="0" y="0"/>
                </a:moveTo>
                <a:lnTo>
                  <a:pt x="21196" y="0"/>
                </a:lnTo>
              </a:path>
            </a:pathLst>
          </a:custGeom>
          <a:ln w="908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0" name="object 110"/>
          <p:cNvSpPr/>
          <p:nvPr/>
        </p:nvSpPr>
        <p:spPr>
          <a:xfrm>
            <a:off x="1783121" y="9494772"/>
            <a:ext cx="88265" cy="202565"/>
          </a:xfrm>
          <a:custGeom>
            <a:avLst/>
            <a:gdLst/>
            <a:ahLst/>
            <a:cxnLst/>
            <a:rect l="l" t="t" r="r" b="b"/>
            <a:pathLst>
              <a:path w="88264" h="202565">
                <a:moveTo>
                  <a:pt x="74775" y="0"/>
                </a:moveTo>
                <a:lnTo>
                  <a:pt x="22294" y="89195"/>
                </a:lnTo>
                <a:lnTo>
                  <a:pt x="87892" y="60726"/>
                </a:lnTo>
                <a:lnTo>
                  <a:pt x="0" y="201999"/>
                </a:lnTo>
              </a:path>
            </a:pathLst>
          </a:custGeom>
          <a:ln w="1499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1" name="object 111"/>
          <p:cNvSpPr/>
          <p:nvPr/>
        </p:nvSpPr>
        <p:spPr>
          <a:xfrm>
            <a:off x="1752934" y="9661005"/>
            <a:ext cx="71755" cy="84455"/>
          </a:xfrm>
          <a:custGeom>
            <a:avLst/>
            <a:gdLst/>
            <a:ahLst/>
            <a:cxnLst/>
            <a:rect l="l" t="t" r="r" b="b"/>
            <a:pathLst>
              <a:path w="71755" h="84454">
                <a:moveTo>
                  <a:pt x="8229" y="0"/>
                </a:moveTo>
                <a:lnTo>
                  <a:pt x="0" y="84279"/>
                </a:lnTo>
                <a:lnTo>
                  <a:pt x="71533" y="40374"/>
                </a:lnTo>
                <a:lnTo>
                  <a:pt x="52504" y="36170"/>
                </a:lnTo>
                <a:lnTo>
                  <a:pt x="35172" y="27757"/>
                </a:lnTo>
                <a:lnTo>
                  <a:pt x="20194" y="15560"/>
                </a:lnTo>
                <a:lnTo>
                  <a:pt x="822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2" name="object 112"/>
          <p:cNvSpPr/>
          <p:nvPr/>
        </p:nvSpPr>
        <p:spPr>
          <a:xfrm>
            <a:off x="1874891" y="9130452"/>
            <a:ext cx="7620" cy="8255"/>
          </a:xfrm>
          <a:custGeom>
            <a:avLst/>
            <a:gdLst/>
            <a:ahLst/>
            <a:cxnLst/>
            <a:rect l="l" t="t" r="r" b="b"/>
            <a:pathLst>
              <a:path w="7619" h="8254">
                <a:moveTo>
                  <a:pt x="0" y="0"/>
                </a:moveTo>
                <a:lnTo>
                  <a:pt x="7568" y="7675"/>
                </a:lnTo>
              </a:path>
            </a:pathLst>
          </a:custGeom>
          <a:ln w="1505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3" name="object 113"/>
          <p:cNvSpPr/>
          <p:nvPr/>
        </p:nvSpPr>
        <p:spPr>
          <a:xfrm>
            <a:off x="1846833" y="9102052"/>
            <a:ext cx="56515" cy="57150"/>
          </a:xfrm>
          <a:custGeom>
            <a:avLst/>
            <a:gdLst/>
            <a:ahLst/>
            <a:cxnLst/>
            <a:rect l="l" t="t" r="r" b="b"/>
            <a:pathLst>
              <a:path w="56514" h="57150">
                <a:moveTo>
                  <a:pt x="28057" y="0"/>
                </a:moveTo>
                <a:lnTo>
                  <a:pt x="17501" y="2078"/>
                </a:lnTo>
                <a:lnTo>
                  <a:pt x="8220" y="8313"/>
                </a:lnTo>
                <a:lnTo>
                  <a:pt x="2055" y="17713"/>
                </a:lnTo>
                <a:lnTo>
                  <a:pt x="0" y="28404"/>
                </a:lnTo>
                <a:lnTo>
                  <a:pt x="2055" y="39093"/>
                </a:lnTo>
                <a:lnTo>
                  <a:pt x="8220" y="48486"/>
                </a:lnTo>
                <a:lnTo>
                  <a:pt x="17501" y="54728"/>
                </a:lnTo>
                <a:lnTo>
                  <a:pt x="28057" y="56809"/>
                </a:lnTo>
                <a:lnTo>
                  <a:pt x="38613" y="54728"/>
                </a:lnTo>
                <a:lnTo>
                  <a:pt x="47895" y="48486"/>
                </a:lnTo>
                <a:lnTo>
                  <a:pt x="54060" y="39093"/>
                </a:lnTo>
                <a:lnTo>
                  <a:pt x="56115" y="28404"/>
                </a:lnTo>
                <a:lnTo>
                  <a:pt x="54060" y="17713"/>
                </a:lnTo>
                <a:lnTo>
                  <a:pt x="47895" y="8313"/>
                </a:lnTo>
                <a:lnTo>
                  <a:pt x="38613" y="2078"/>
                </a:lnTo>
                <a:lnTo>
                  <a:pt x="2805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4" name="object 114"/>
          <p:cNvSpPr/>
          <p:nvPr/>
        </p:nvSpPr>
        <p:spPr>
          <a:xfrm>
            <a:off x="1855115" y="9486200"/>
            <a:ext cx="2540" cy="2540"/>
          </a:xfrm>
          <a:custGeom>
            <a:avLst/>
            <a:gdLst/>
            <a:ahLst/>
            <a:cxnLst/>
            <a:rect l="l" t="t" r="r" b="b"/>
            <a:pathLst>
              <a:path w="2539" h="2540">
                <a:moveTo>
                  <a:pt x="2107" y="2133"/>
                </a:moveTo>
                <a:lnTo>
                  <a:pt x="0" y="0"/>
                </a:lnTo>
              </a:path>
            </a:pathLst>
          </a:custGeom>
          <a:ln w="1505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5" name="object 115"/>
          <p:cNvSpPr/>
          <p:nvPr/>
        </p:nvSpPr>
        <p:spPr>
          <a:xfrm>
            <a:off x="1829165" y="9459924"/>
            <a:ext cx="56515" cy="57150"/>
          </a:xfrm>
          <a:custGeom>
            <a:avLst/>
            <a:gdLst/>
            <a:ahLst/>
            <a:cxnLst/>
            <a:rect l="l" t="t" r="r" b="b"/>
            <a:pathLst>
              <a:path w="56514" h="57150">
                <a:moveTo>
                  <a:pt x="28053" y="0"/>
                </a:moveTo>
                <a:lnTo>
                  <a:pt x="17496" y="2080"/>
                </a:lnTo>
                <a:lnTo>
                  <a:pt x="8220" y="8323"/>
                </a:lnTo>
                <a:lnTo>
                  <a:pt x="2055" y="17721"/>
                </a:lnTo>
                <a:lnTo>
                  <a:pt x="0" y="28409"/>
                </a:lnTo>
                <a:lnTo>
                  <a:pt x="2055" y="39097"/>
                </a:lnTo>
                <a:lnTo>
                  <a:pt x="8220" y="48495"/>
                </a:lnTo>
                <a:lnTo>
                  <a:pt x="17496" y="54738"/>
                </a:lnTo>
                <a:lnTo>
                  <a:pt x="28053" y="56818"/>
                </a:lnTo>
                <a:lnTo>
                  <a:pt x="38611" y="54738"/>
                </a:lnTo>
                <a:lnTo>
                  <a:pt x="47895" y="48495"/>
                </a:lnTo>
                <a:lnTo>
                  <a:pt x="54053" y="39097"/>
                </a:lnTo>
                <a:lnTo>
                  <a:pt x="56106" y="28409"/>
                </a:lnTo>
                <a:lnTo>
                  <a:pt x="54053" y="17721"/>
                </a:lnTo>
                <a:lnTo>
                  <a:pt x="47895" y="8323"/>
                </a:lnTo>
                <a:lnTo>
                  <a:pt x="38611" y="2080"/>
                </a:lnTo>
                <a:lnTo>
                  <a:pt x="2805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6" name="object 116"/>
          <p:cNvSpPr/>
          <p:nvPr/>
        </p:nvSpPr>
        <p:spPr>
          <a:xfrm>
            <a:off x="1692274" y="9748148"/>
            <a:ext cx="127635" cy="0"/>
          </a:xfrm>
          <a:custGeom>
            <a:avLst/>
            <a:gdLst/>
            <a:ahLst/>
            <a:cxnLst/>
            <a:rect l="l" t="t" r="r" b="b"/>
            <a:pathLst>
              <a:path w="127635" h="0">
                <a:moveTo>
                  <a:pt x="0" y="0"/>
                </a:moveTo>
                <a:lnTo>
                  <a:pt x="127243" y="0"/>
                </a:lnTo>
              </a:path>
            </a:pathLst>
          </a:custGeom>
          <a:ln w="908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7" name="object 117"/>
          <p:cNvSpPr/>
          <p:nvPr/>
        </p:nvSpPr>
        <p:spPr>
          <a:xfrm>
            <a:off x="1701700" y="9762462"/>
            <a:ext cx="113664" cy="0"/>
          </a:xfrm>
          <a:custGeom>
            <a:avLst/>
            <a:gdLst/>
            <a:ahLst/>
            <a:cxnLst/>
            <a:rect l="l" t="t" r="r" b="b"/>
            <a:pathLst>
              <a:path w="113664" h="0">
                <a:moveTo>
                  <a:pt x="0" y="0"/>
                </a:moveTo>
                <a:lnTo>
                  <a:pt x="113103" y="0"/>
                </a:lnTo>
              </a:path>
            </a:pathLst>
          </a:custGeom>
          <a:ln w="908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8" name="object 118"/>
          <p:cNvSpPr/>
          <p:nvPr/>
        </p:nvSpPr>
        <p:spPr>
          <a:xfrm>
            <a:off x="1721725" y="9774630"/>
            <a:ext cx="71120" cy="0"/>
          </a:xfrm>
          <a:custGeom>
            <a:avLst/>
            <a:gdLst/>
            <a:ahLst/>
            <a:cxnLst/>
            <a:rect l="l" t="t" r="r" b="b"/>
            <a:pathLst>
              <a:path w="71119" h="0">
                <a:moveTo>
                  <a:pt x="0" y="0"/>
                </a:moveTo>
                <a:lnTo>
                  <a:pt x="70697" y="0"/>
                </a:lnTo>
              </a:path>
            </a:pathLst>
          </a:custGeom>
          <a:ln w="908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9" name="object 119"/>
          <p:cNvSpPr/>
          <p:nvPr/>
        </p:nvSpPr>
        <p:spPr>
          <a:xfrm>
            <a:off x="1746238" y="9789541"/>
            <a:ext cx="21590" cy="0"/>
          </a:xfrm>
          <a:custGeom>
            <a:avLst/>
            <a:gdLst/>
            <a:ahLst/>
            <a:cxnLst/>
            <a:rect l="l" t="t" r="r" b="b"/>
            <a:pathLst>
              <a:path w="21589" h="0">
                <a:moveTo>
                  <a:pt x="0" y="0"/>
                </a:moveTo>
                <a:lnTo>
                  <a:pt x="21209" y="0"/>
                </a:lnTo>
              </a:path>
            </a:pathLst>
          </a:custGeom>
          <a:ln w="908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0" name="object 120"/>
          <p:cNvSpPr/>
          <p:nvPr/>
        </p:nvSpPr>
        <p:spPr>
          <a:xfrm>
            <a:off x="1733508" y="9303794"/>
            <a:ext cx="127635" cy="0"/>
          </a:xfrm>
          <a:custGeom>
            <a:avLst/>
            <a:gdLst/>
            <a:ahLst/>
            <a:cxnLst/>
            <a:rect l="l" t="t" r="r" b="b"/>
            <a:pathLst>
              <a:path w="127635" h="0">
                <a:moveTo>
                  <a:pt x="0" y="0"/>
                </a:moveTo>
                <a:lnTo>
                  <a:pt x="127243" y="0"/>
                </a:lnTo>
              </a:path>
            </a:pathLst>
          </a:custGeom>
          <a:ln w="908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1" name="object 121"/>
          <p:cNvSpPr/>
          <p:nvPr/>
        </p:nvSpPr>
        <p:spPr>
          <a:xfrm>
            <a:off x="1742934" y="9318097"/>
            <a:ext cx="113664" cy="0"/>
          </a:xfrm>
          <a:custGeom>
            <a:avLst/>
            <a:gdLst/>
            <a:ahLst/>
            <a:cxnLst/>
            <a:rect l="l" t="t" r="r" b="b"/>
            <a:pathLst>
              <a:path w="113664" h="0">
                <a:moveTo>
                  <a:pt x="0" y="0"/>
                </a:moveTo>
                <a:lnTo>
                  <a:pt x="113103" y="0"/>
                </a:lnTo>
              </a:path>
            </a:pathLst>
          </a:custGeom>
          <a:ln w="908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2" name="object 122"/>
          <p:cNvSpPr/>
          <p:nvPr/>
        </p:nvSpPr>
        <p:spPr>
          <a:xfrm>
            <a:off x="1762971" y="9330268"/>
            <a:ext cx="71120" cy="0"/>
          </a:xfrm>
          <a:custGeom>
            <a:avLst/>
            <a:gdLst/>
            <a:ahLst/>
            <a:cxnLst/>
            <a:rect l="l" t="t" r="r" b="b"/>
            <a:pathLst>
              <a:path w="71119" h="0">
                <a:moveTo>
                  <a:pt x="0" y="0"/>
                </a:moveTo>
                <a:lnTo>
                  <a:pt x="70685" y="0"/>
                </a:lnTo>
              </a:path>
            </a:pathLst>
          </a:custGeom>
          <a:ln w="908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3" name="object 123"/>
          <p:cNvSpPr/>
          <p:nvPr/>
        </p:nvSpPr>
        <p:spPr>
          <a:xfrm>
            <a:off x="1787472" y="9345178"/>
            <a:ext cx="21590" cy="0"/>
          </a:xfrm>
          <a:custGeom>
            <a:avLst/>
            <a:gdLst/>
            <a:ahLst/>
            <a:cxnLst/>
            <a:rect l="l" t="t" r="r" b="b"/>
            <a:pathLst>
              <a:path w="21589" h="0">
                <a:moveTo>
                  <a:pt x="0" y="0"/>
                </a:moveTo>
                <a:lnTo>
                  <a:pt x="21209" y="0"/>
                </a:lnTo>
              </a:path>
            </a:pathLst>
          </a:custGeom>
          <a:ln w="908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4" name="object 124"/>
          <p:cNvSpPr/>
          <p:nvPr/>
        </p:nvSpPr>
        <p:spPr>
          <a:xfrm>
            <a:off x="1821874" y="9148354"/>
            <a:ext cx="53340" cy="116205"/>
          </a:xfrm>
          <a:custGeom>
            <a:avLst/>
            <a:gdLst/>
            <a:ahLst/>
            <a:cxnLst/>
            <a:rect l="l" t="t" r="r" b="b"/>
            <a:pathLst>
              <a:path w="53339" h="116204">
                <a:moveTo>
                  <a:pt x="53017" y="0"/>
                </a:moveTo>
                <a:lnTo>
                  <a:pt x="0" y="71571"/>
                </a:lnTo>
                <a:lnTo>
                  <a:pt x="53017" y="53681"/>
                </a:lnTo>
                <a:lnTo>
                  <a:pt x="4650" y="116011"/>
                </a:lnTo>
              </a:path>
            </a:pathLst>
          </a:custGeom>
          <a:ln w="89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5" name="object 125"/>
          <p:cNvSpPr/>
          <p:nvPr/>
        </p:nvSpPr>
        <p:spPr>
          <a:xfrm>
            <a:off x="1797136" y="9232551"/>
            <a:ext cx="64135" cy="69850"/>
          </a:xfrm>
          <a:custGeom>
            <a:avLst/>
            <a:gdLst/>
            <a:ahLst/>
            <a:cxnLst/>
            <a:rect l="l" t="t" r="r" b="b"/>
            <a:pathLst>
              <a:path w="64135" h="69850">
                <a:moveTo>
                  <a:pt x="14114" y="0"/>
                </a:moveTo>
                <a:lnTo>
                  <a:pt x="0" y="69689"/>
                </a:lnTo>
                <a:lnTo>
                  <a:pt x="63528" y="39314"/>
                </a:lnTo>
                <a:lnTo>
                  <a:pt x="47997" y="34117"/>
                </a:lnTo>
                <a:lnTo>
                  <a:pt x="34239" y="25560"/>
                </a:lnTo>
                <a:lnTo>
                  <a:pt x="22771" y="14052"/>
                </a:lnTo>
                <a:lnTo>
                  <a:pt x="1411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graphicFrame>
        <p:nvGraphicFramePr>
          <p:cNvPr id="126" name="object 126"/>
          <p:cNvGraphicFramePr>
            <a:graphicFrameLocks noGrp="1"/>
          </p:cNvGraphicFramePr>
          <p:nvPr/>
        </p:nvGraphicFramePr>
        <p:xfrm>
          <a:off x="1001394" y="1601724"/>
          <a:ext cx="6099175" cy="837057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49705"/>
                <a:gridCol w="982345"/>
                <a:gridCol w="152400"/>
                <a:gridCol w="1010919"/>
                <a:gridCol w="133731"/>
                <a:gridCol w="1182624"/>
                <a:gridCol w="1172844"/>
              </a:tblGrid>
              <a:tr h="314325"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323850" marR="310515" indent="161925">
                        <a:lnSpc>
                          <a:spcPct val="143000"/>
                        </a:lnSpc>
                      </a:pPr>
                      <a:r>
                        <a:rPr dirty="0" sz="1400">
                          <a:latin typeface="Times New Roman"/>
                          <a:cs typeface="Times New Roman"/>
                        </a:rPr>
                        <a:t>Схема  </a:t>
                      </a:r>
                      <a:r>
                        <a:rPr dirty="0" sz="1400" spc="30"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dirty="0" sz="1400" spc="-35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dirty="0" sz="1400" spc="-2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400" spc="-20"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dirty="0" sz="1400" spc="-35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dirty="0" sz="1400" spc="-15">
                          <a:latin typeface="Times New Roman"/>
                          <a:cs typeface="Times New Roman"/>
                        </a:rPr>
                        <a:t>нн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я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6">
                  <a:txBody>
                    <a:bodyPr/>
                    <a:lstStyle/>
                    <a:p>
                      <a:pPr marL="1430020">
                        <a:lnSpc>
                          <a:spcPts val="1480"/>
                        </a:lnSpc>
                      </a:pPr>
                      <a:r>
                        <a:rPr dirty="0" sz="1400" spc="5">
                          <a:latin typeface="Times New Roman"/>
                          <a:cs typeface="Times New Roman"/>
                        </a:rPr>
                        <a:t>Режим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нейтралі</a:t>
                      </a:r>
                      <a:r>
                        <a:rPr dirty="0" sz="1400" spc="-1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мережі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619759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marL="12700">
                        <a:lnSpc>
                          <a:spcPts val="1485"/>
                        </a:lnSpc>
                      </a:pP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Глухо </a:t>
                      </a:r>
                      <a:r>
                        <a:rPr dirty="0" sz="1400" spc="25">
                          <a:latin typeface="Times New Roman"/>
                          <a:cs typeface="Times New Roman"/>
                        </a:rPr>
                        <a:t>чи</a:t>
                      </a:r>
                      <a:r>
                        <a:rPr dirty="0" sz="1400" spc="3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ефективно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ctr" marL="20320">
                        <a:lnSpc>
                          <a:spcPct val="100000"/>
                        </a:lnSpc>
                        <a:spcBef>
                          <a:spcPts val="720"/>
                        </a:spcBef>
                      </a:pPr>
                      <a:r>
                        <a:rPr dirty="0" sz="1400">
                          <a:latin typeface="Times New Roman"/>
                          <a:cs typeface="Times New Roman"/>
                        </a:rPr>
                        <a:t>заземлені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gridSpan="3">
                  <a:txBody>
                    <a:bodyPr/>
                    <a:lstStyle/>
                    <a:p>
                      <a:pPr algn="ctr" marL="5080">
                        <a:lnSpc>
                          <a:spcPts val="1485"/>
                        </a:lnSpc>
                      </a:pPr>
                      <a:r>
                        <a:rPr dirty="0" sz="1400" spc="-15">
                          <a:latin typeface="Times New Roman"/>
                          <a:cs typeface="Times New Roman"/>
                        </a:rPr>
                        <a:t>Не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заземлені </a:t>
                      </a:r>
                      <a:r>
                        <a:rPr dirty="0" sz="1400" spc="5">
                          <a:latin typeface="Times New Roman"/>
                          <a:cs typeface="Times New Roman"/>
                        </a:rPr>
                        <a:t>або</a:t>
                      </a:r>
                      <a:r>
                        <a:rPr dirty="0" sz="1400" spc="-2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резонансно–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ctr" marL="1270">
                        <a:lnSpc>
                          <a:spcPct val="100000"/>
                        </a:lnSpc>
                        <a:spcBef>
                          <a:spcPts val="720"/>
                        </a:spcBef>
                      </a:pPr>
                      <a:r>
                        <a:rPr dirty="0" sz="1400">
                          <a:latin typeface="Times New Roman"/>
                          <a:cs typeface="Times New Roman"/>
                        </a:rPr>
                        <a:t>заземлені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314706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76225">
                        <a:lnSpc>
                          <a:spcPts val="1485"/>
                        </a:lnSpc>
                      </a:pPr>
                      <a:r>
                        <a:rPr dirty="0" sz="1400">
                          <a:latin typeface="Times New Roman"/>
                          <a:cs typeface="Times New Roman"/>
                        </a:rPr>
                        <a:t>Назва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133350">
                        <a:lnSpc>
                          <a:spcPts val="1485"/>
                        </a:lnSpc>
                      </a:pPr>
                      <a:r>
                        <a:rPr dirty="0" sz="1400" spc="5">
                          <a:latin typeface="Times New Roman"/>
                          <a:cs typeface="Times New Roman"/>
                        </a:rPr>
                        <a:t>Позначення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gridSpan="2">
                  <a:txBody>
                    <a:bodyPr/>
                    <a:lstStyle/>
                    <a:p>
                      <a:pPr marL="438784">
                        <a:lnSpc>
                          <a:spcPts val="1485"/>
                        </a:lnSpc>
                      </a:pPr>
                      <a:r>
                        <a:rPr dirty="0" sz="1400">
                          <a:latin typeface="Times New Roman"/>
                          <a:cs typeface="Times New Roman"/>
                        </a:rPr>
                        <a:t>Назва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 marL="13970">
                        <a:lnSpc>
                          <a:spcPts val="1485"/>
                        </a:lnSpc>
                      </a:pPr>
                      <a:r>
                        <a:rPr dirty="0" sz="1400" spc="5">
                          <a:latin typeface="Times New Roman"/>
                          <a:cs typeface="Times New Roman"/>
                        </a:rPr>
                        <a:t>Позначення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81684">
                <a:tc>
                  <a:txBody>
                    <a:bodyPr/>
                    <a:lstStyle/>
                    <a:p>
                      <a:pPr/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20955"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dirty="0" sz="1400" spc="10">
                          <a:latin typeface="Times New Roman"/>
                          <a:cs typeface="Times New Roman"/>
                        </a:rPr>
                        <a:t>Трифазне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ctr" marL="26034">
                        <a:lnSpc>
                          <a:spcPct val="100000"/>
                        </a:lnSpc>
                        <a:spcBef>
                          <a:spcPts val="795"/>
                        </a:spcBef>
                      </a:pPr>
                      <a:r>
                        <a:rPr dirty="0" sz="1400" spc="35">
                          <a:latin typeface="Times New Roman"/>
                          <a:cs typeface="Times New Roman"/>
                        </a:rPr>
                        <a:t>КЗ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algn="ctr" marL="1016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baseline="-21825" sz="2100" spc="37" i="1"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dirty="0" baseline="-21825" sz="2100" spc="-442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700" spc="10">
                          <a:latin typeface="Times New Roman"/>
                          <a:cs typeface="Times New Roman"/>
                        </a:rPr>
                        <a:t>(3)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16192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1400" spc="10">
                          <a:latin typeface="Times New Roman"/>
                          <a:cs typeface="Times New Roman"/>
                        </a:rPr>
                        <a:t>Трифазне</a:t>
                      </a:r>
                      <a:r>
                        <a:rPr dirty="0" sz="1400" spc="-15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15">
                          <a:latin typeface="Times New Roman"/>
                          <a:cs typeface="Times New Roman"/>
                        </a:rPr>
                        <a:t>КЗ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baseline="-21825" sz="2100" spc="37" i="1"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dirty="0" baseline="-21825" sz="2100" spc="-442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700" spc="10">
                          <a:latin typeface="Times New Roman"/>
                          <a:cs typeface="Times New Roman"/>
                        </a:rPr>
                        <a:t>(3)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2395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 marL="561340">
                        <a:lnSpc>
                          <a:spcPct val="100000"/>
                        </a:lnSpc>
                      </a:pPr>
                      <a:r>
                        <a:rPr dirty="0" sz="1400" u="sng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170" u="sng">
                          <a:latin typeface="Times New Roman"/>
                          <a:cs typeface="Times New Roman"/>
                        </a:rPr>
                        <a:t> 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123825" marR="94615">
                        <a:lnSpc>
                          <a:spcPct val="145200"/>
                        </a:lnSpc>
                        <a:spcBef>
                          <a:spcPts val="240"/>
                        </a:spcBef>
                      </a:pPr>
                      <a:r>
                        <a:rPr dirty="0" sz="1400" spc="25"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dirty="0" sz="1400" spc="30">
                          <a:latin typeface="Times New Roman"/>
                          <a:cs typeface="Times New Roman"/>
                        </a:rPr>
                        <a:t>р</a:t>
                      </a:r>
                      <a:r>
                        <a:rPr dirty="0" sz="1400" spc="-15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400" spc="-30">
                          <a:latin typeface="Times New Roman"/>
                          <a:cs typeface="Times New Roman"/>
                        </a:rPr>
                        <a:t>ф</a:t>
                      </a:r>
                      <a:r>
                        <a:rPr dirty="0" sz="1400" spc="-35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dirty="0" sz="1400" spc="30"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dirty="0" sz="1400" spc="-15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е  </a:t>
                      </a:r>
                      <a:r>
                        <a:rPr dirty="0" sz="1400" spc="25">
                          <a:latin typeface="Times New Roman"/>
                          <a:cs typeface="Times New Roman"/>
                        </a:rPr>
                        <a:t>КЗ </a:t>
                      </a:r>
                      <a:r>
                        <a:rPr dirty="0" sz="1400" spc="5">
                          <a:latin typeface="Times New Roman"/>
                          <a:cs typeface="Times New Roman"/>
                        </a:rPr>
                        <a:t>на  землю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250">
                        <a:latin typeface="Times New Roman"/>
                        <a:cs typeface="Times New Roman"/>
                      </a:endParaRPr>
                    </a:p>
                    <a:p>
                      <a:pPr algn="ctr" marL="2349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baseline="-21825" sz="2100" spc="60" i="1"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dirty="0" baseline="-21825" sz="2100" spc="-457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700" spc="-25">
                          <a:latin typeface="Times New Roman"/>
                          <a:cs typeface="Times New Roman"/>
                        </a:rPr>
                        <a:t>(1,1,1)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485"/>
                        </a:lnSpc>
                      </a:pPr>
                      <a:r>
                        <a:rPr dirty="0" sz="1400" spc="10">
                          <a:latin typeface="Times New Roman"/>
                          <a:cs typeface="Times New Roman"/>
                        </a:rPr>
                        <a:t>Трифазне</a:t>
                      </a:r>
                      <a:r>
                        <a:rPr dirty="0" sz="1400" spc="-15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15">
                          <a:latin typeface="Times New Roman"/>
                          <a:cs typeface="Times New Roman"/>
                        </a:rPr>
                        <a:t>КЗ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ctr" marL="114300" marR="106680">
                        <a:lnSpc>
                          <a:spcPct val="142900"/>
                        </a:lnSpc>
                      </a:pPr>
                      <a:r>
                        <a:rPr dirty="0" sz="1400" spc="5">
                          <a:latin typeface="Times New Roman"/>
                          <a:cs typeface="Times New Roman"/>
                        </a:rPr>
                        <a:t>на землю</a:t>
                      </a:r>
                      <a:r>
                        <a:rPr dirty="0" sz="1400" spc="-1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(має 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контакт</a:t>
                      </a:r>
                      <a:r>
                        <a:rPr dirty="0" sz="1400" spc="-1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5">
                          <a:latin typeface="Times New Roman"/>
                          <a:cs typeface="Times New Roman"/>
                        </a:rPr>
                        <a:t>на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ctr" marL="1905">
                        <a:lnSpc>
                          <a:spcPct val="100000"/>
                        </a:lnSpc>
                        <a:spcBef>
                          <a:spcPts val="795"/>
                        </a:spcBef>
                      </a:pPr>
                      <a:r>
                        <a:rPr dirty="0" sz="1400">
                          <a:latin typeface="Times New Roman"/>
                          <a:cs typeface="Times New Roman"/>
                        </a:rPr>
                        <a:t>землю)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250">
                        <a:latin typeface="Times New Roman"/>
                        <a:cs typeface="Times New Roman"/>
                      </a:endParaRPr>
                    </a:p>
                    <a:p>
                      <a:pPr algn="ctr" marR="2540">
                        <a:lnSpc>
                          <a:spcPct val="100000"/>
                        </a:lnSpc>
                      </a:pPr>
                      <a:r>
                        <a:rPr dirty="0" baseline="-21825" sz="2100" spc="44" i="1"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dirty="0" baseline="-21825" sz="2100" spc="-457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700" spc="30">
                          <a:latin typeface="Times New Roman"/>
                          <a:cs typeface="Times New Roman"/>
                        </a:rPr>
                        <a:t>(3,</a:t>
                      </a:r>
                      <a:r>
                        <a:rPr dirty="0" sz="700" spc="30" i="1"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dirty="0" sz="700" spc="30">
                          <a:latin typeface="Times New Roman"/>
                          <a:cs typeface="Times New Roman"/>
                        </a:rPr>
                        <a:t>)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14578"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323850" marR="310515" indent="161925">
                        <a:lnSpc>
                          <a:spcPct val="147500"/>
                        </a:lnSpc>
                        <a:spcBef>
                          <a:spcPts val="5"/>
                        </a:spcBef>
                      </a:pPr>
                      <a:r>
                        <a:rPr dirty="0" sz="1400">
                          <a:latin typeface="Times New Roman"/>
                          <a:cs typeface="Times New Roman"/>
                        </a:rPr>
                        <a:t>Схема  </a:t>
                      </a:r>
                      <a:r>
                        <a:rPr dirty="0" sz="1400" spc="30"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dirty="0" sz="1400" spc="-35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dirty="0" sz="1400" spc="-2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400" spc="-20"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dirty="0" sz="1400" spc="-35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dirty="0" sz="1400" spc="-15">
                          <a:latin typeface="Times New Roman"/>
                          <a:cs typeface="Times New Roman"/>
                        </a:rPr>
                        <a:t>нн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я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6">
                  <a:txBody>
                    <a:bodyPr/>
                    <a:lstStyle/>
                    <a:p>
                      <a:pPr marL="1430020">
                        <a:lnSpc>
                          <a:spcPts val="1405"/>
                        </a:lnSpc>
                      </a:pPr>
                      <a:r>
                        <a:rPr dirty="0" sz="1400" spc="5">
                          <a:latin typeface="Times New Roman"/>
                          <a:cs typeface="Times New Roman"/>
                        </a:rPr>
                        <a:t>Режим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нейтралі</a:t>
                      </a:r>
                      <a:r>
                        <a:rPr dirty="0" sz="1400" spc="-1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мережі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619505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marL="12700">
                        <a:lnSpc>
                          <a:spcPts val="1405"/>
                        </a:lnSpc>
                      </a:pP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Глухо </a:t>
                      </a:r>
                      <a:r>
                        <a:rPr dirty="0" sz="1400" spc="25">
                          <a:latin typeface="Times New Roman"/>
                          <a:cs typeface="Times New Roman"/>
                        </a:rPr>
                        <a:t>чи</a:t>
                      </a:r>
                      <a:r>
                        <a:rPr dirty="0" sz="1400" spc="3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ефективно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ctr" marL="20320">
                        <a:lnSpc>
                          <a:spcPct val="100000"/>
                        </a:lnSpc>
                        <a:spcBef>
                          <a:spcPts val="795"/>
                        </a:spcBef>
                      </a:pPr>
                      <a:r>
                        <a:rPr dirty="0" sz="1400">
                          <a:latin typeface="Times New Roman"/>
                          <a:cs typeface="Times New Roman"/>
                        </a:rPr>
                        <a:t>заземлені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gridSpan="2">
                  <a:txBody>
                    <a:bodyPr/>
                    <a:lstStyle/>
                    <a:p>
                      <a:pPr algn="ctr" marL="13335">
                        <a:lnSpc>
                          <a:spcPts val="1405"/>
                        </a:lnSpc>
                      </a:pPr>
                      <a:r>
                        <a:rPr dirty="0" sz="1400" spc="-15">
                          <a:latin typeface="Times New Roman"/>
                          <a:cs typeface="Times New Roman"/>
                        </a:rPr>
                        <a:t>Не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заземлені</a:t>
                      </a:r>
                      <a:r>
                        <a:rPr dirty="0" sz="1400" spc="-13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5">
                          <a:latin typeface="Times New Roman"/>
                          <a:cs typeface="Times New Roman"/>
                        </a:rPr>
                        <a:t>або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ctr" marL="19685">
                        <a:lnSpc>
                          <a:spcPct val="100000"/>
                        </a:lnSpc>
                        <a:spcBef>
                          <a:spcPts val="795"/>
                        </a:spcBef>
                      </a:pPr>
                      <a:r>
                        <a:rPr dirty="0" sz="1400">
                          <a:latin typeface="Times New Roman"/>
                          <a:cs typeface="Times New Roman"/>
                        </a:rPr>
                        <a:t>резонансно–заземлені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314706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352425">
                        <a:lnSpc>
                          <a:spcPts val="1405"/>
                        </a:lnSpc>
                      </a:pPr>
                      <a:r>
                        <a:rPr dirty="0" sz="1400">
                          <a:latin typeface="Times New Roman"/>
                          <a:cs typeface="Times New Roman"/>
                        </a:rPr>
                        <a:t>Назва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gridSpan="2">
                  <a:txBody>
                    <a:bodyPr/>
                    <a:lstStyle/>
                    <a:p>
                      <a:pPr marL="123825">
                        <a:lnSpc>
                          <a:spcPts val="1405"/>
                        </a:lnSpc>
                      </a:pPr>
                      <a:r>
                        <a:rPr dirty="0" sz="1400" spc="5">
                          <a:latin typeface="Times New Roman"/>
                          <a:cs typeface="Times New Roman"/>
                        </a:rPr>
                        <a:t>Позначення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 marL="12700">
                        <a:lnSpc>
                          <a:spcPts val="1405"/>
                        </a:lnSpc>
                      </a:pPr>
                      <a:r>
                        <a:rPr dirty="0" sz="1400">
                          <a:latin typeface="Times New Roman"/>
                          <a:cs typeface="Times New Roman"/>
                        </a:rPr>
                        <a:t>Назва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13970">
                        <a:lnSpc>
                          <a:spcPts val="1405"/>
                        </a:lnSpc>
                      </a:pPr>
                      <a:r>
                        <a:rPr dirty="0" sz="1400" spc="5">
                          <a:latin typeface="Times New Roman"/>
                          <a:cs typeface="Times New Roman"/>
                        </a:rPr>
                        <a:t>Позначення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81938">
                <a:tc>
                  <a:txBody>
                    <a:bodyPr/>
                    <a:lstStyle/>
                    <a:p>
                      <a:pPr/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7620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1400" spc="10">
                          <a:latin typeface="Times New Roman"/>
                          <a:cs typeface="Times New Roman"/>
                        </a:rPr>
                        <a:t>Двофазне</a:t>
                      </a:r>
                      <a:r>
                        <a:rPr dirty="0" sz="1400" spc="-16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15">
                          <a:latin typeface="Times New Roman"/>
                          <a:cs typeface="Times New Roman"/>
                        </a:rPr>
                        <a:t>КЗ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gridSpan="2">
                  <a:txBody>
                    <a:bodyPr/>
                    <a:lstStyle/>
                    <a:p>
                      <a:pPr algn="ctr" marL="12700">
                        <a:lnSpc>
                          <a:spcPct val="100000"/>
                        </a:lnSpc>
                        <a:spcBef>
                          <a:spcPts val="1230"/>
                        </a:spcBef>
                      </a:pPr>
                      <a:r>
                        <a:rPr dirty="0" baseline="-21825" sz="2100" spc="22" i="1"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dirty="0" baseline="-21825" sz="2100" spc="-45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700" spc="25">
                          <a:latin typeface="Times New Roman"/>
                          <a:cs typeface="Times New Roman"/>
                        </a:rPr>
                        <a:t>(2)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algn="ctr" marL="2159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1400" spc="10">
                          <a:latin typeface="Times New Roman"/>
                          <a:cs typeface="Times New Roman"/>
                        </a:rPr>
                        <a:t>Двофазне</a:t>
                      </a:r>
                      <a:r>
                        <a:rPr dirty="0" sz="1400" spc="-16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15">
                          <a:latin typeface="Times New Roman"/>
                          <a:cs typeface="Times New Roman"/>
                        </a:rPr>
                        <a:t>КЗ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30"/>
                        </a:spcBef>
                      </a:pPr>
                      <a:r>
                        <a:rPr dirty="0" baseline="-21825" sz="2100" spc="22" i="1"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dirty="0" baseline="-21825" sz="2100" spc="-45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700" spc="25">
                          <a:latin typeface="Times New Roman"/>
                          <a:cs typeface="Times New Roman"/>
                        </a:rPr>
                        <a:t>(2)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23926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ctr" marL="109855">
                        <a:lnSpc>
                          <a:spcPct val="100000"/>
                        </a:lnSpc>
                        <a:spcBef>
                          <a:spcPts val="1250"/>
                        </a:spcBef>
                      </a:pPr>
                      <a:r>
                        <a:rPr dirty="0" sz="1400" spc="-140" u="heavy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u="heavy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170" u="heavy">
                          <a:latin typeface="Times New Roman"/>
                          <a:cs typeface="Times New Roman"/>
                        </a:rPr>
                        <a:t> 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219075" marR="55880" indent="-143510">
                        <a:lnSpc>
                          <a:spcPct val="147400"/>
                        </a:lnSpc>
                      </a:pPr>
                      <a:r>
                        <a:rPr dirty="0" sz="1400" spc="10">
                          <a:latin typeface="Times New Roman"/>
                          <a:cs typeface="Times New Roman"/>
                        </a:rPr>
                        <a:t>Двофазне</a:t>
                      </a:r>
                      <a:r>
                        <a:rPr dirty="0" sz="1400" spc="-15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15">
                          <a:latin typeface="Times New Roman"/>
                          <a:cs typeface="Times New Roman"/>
                        </a:rPr>
                        <a:t>КЗ  </a:t>
                      </a:r>
                      <a:r>
                        <a:rPr dirty="0" sz="1400" spc="5">
                          <a:latin typeface="Times New Roman"/>
                          <a:cs typeface="Times New Roman"/>
                        </a:rPr>
                        <a:t>на</a:t>
                      </a:r>
                      <a:r>
                        <a:rPr dirty="0" sz="1400" spc="-114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5">
                          <a:latin typeface="Times New Roman"/>
                          <a:cs typeface="Times New Roman"/>
                        </a:rPr>
                        <a:t>землю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ctr" marL="15875">
                        <a:lnSpc>
                          <a:spcPct val="100000"/>
                        </a:lnSpc>
                      </a:pPr>
                      <a:r>
                        <a:rPr dirty="0" baseline="-21825" sz="2100" i="1"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dirty="0" baseline="-21825" sz="2100" spc="-31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700" spc="-30">
                          <a:latin typeface="Times New Roman"/>
                          <a:cs typeface="Times New Roman"/>
                        </a:rPr>
                        <a:t>(</a:t>
                      </a:r>
                      <a:r>
                        <a:rPr dirty="0" sz="700" spc="-35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dirty="0" sz="700" spc="-50">
                          <a:latin typeface="Times New Roman"/>
                          <a:cs typeface="Times New Roman"/>
                        </a:rPr>
                        <a:t>,</a:t>
                      </a:r>
                      <a:r>
                        <a:rPr dirty="0" sz="700" spc="-25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dirty="0" sz="700">
                          <a:latin typeface="Times New Roman"/>
                          <a:cs typeface="Times New Roman"/>
                        </a:rPr>
                        <a:t>)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 marL="2540">
                        <a:lnSpc>
                          <a:spcPts val="1480"/>
                        </a:lnSpc>
                      </a:pPr>
                      <a:r>
                        <a:rPr dirty="0" sz="1400" spc="10">
                          <a:latin typeface="Times New Roman"/>
                          <a:cs typeface="Times New Roman"/>
                        </a:rPr>
                        <a:t>Двофазне</a:t>
                      </a:r>
                      <a:r>
                        <a:rPr dirty="0" sz="1400" spc="-16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15">
                          <a:latin typeface="Times New Roman"/>
                          <a:cs typeface="Times New Roman"/>
                        </a:rPr>
                        <a:t>КЗ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ctr" marL="9525">
                        <a:lnSpc>
                          <a:spcPct val="100000"/>
                        </a:lnSpc>
                        <a:spcBef>
                          <a:spcPts val="720"/>
                        </a:spcBef>
                      </a:pPr>
                      <a:r>
                        <a:rPr dirty="0" sz="1400" spc="5">
                          <a:latin typeface="Times New Roman"/>
                          <a:cs typeface="Times New Roman"/>
                        </a:rPr>
                        <a:t>на</a:t>
                      </a:r>
                      <a:r>
                        <a:rPr dirty="0" sz="1400" spc="-114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5">
                          <a:latin typeface="Times New Roman"/>
                          <a:cs typeface="Times New Roman"/>
                        </a:rPr>
                        <a:t>землю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ctr" marL="113664" marR="86360">
                        <a:lnSpc>
                          <a:spcPct val="143000"/>
                        </a:lnSpc>
                        <a:spcBef>
                          <a:spcPts val="75"/>
                        </a:spcBef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(має</a:t>
                      </a:r>
                      <a:r>
                        <a:rPr dirty="0" sz="1400" spc="-8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контакт  </a:t>
                      </a:r>
                      <a:r>
                        <a:rPr dirty="0" sz="1400" spc="5">
                          <a:latin typeface="Times New Roman"/>
                          <a:cs typeface="Times New Roman"/>
                        </a:rPr>
                        <a:t>на</a:t>
                      </a:r>
                      <a:r>
                        <a:rPr dirty="0" sz="1400" spc="-9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землю)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dirty="0" baseline="-21825" sz="2100" spc="44" i="1"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dirty="0" baseline="-21825" sz="2100" spc="-434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700" spc="35">
                          <a:latin typeface="Times New Roman"/>
                          <a:cs typeface="Times New Roman"/>
                        </a:rPr>
                        <a:t>(2,</a:t>
                      </a:r>
                      <a:r>
                        <a:rPr dirty="0" sz="700" spc="35" i="1"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dirty="0" sz="700" spc="35">
                          <a:latin typeface="Times New Roman"/>
                          <a:cs typeface="Times New Roman"/>
                        </a:rPr>
                        <a:t>)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92481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2050">
                        <a:latin typeface="Times New Roman"/>
                        <a:cs typeface="Times New Roman"/>
                      </a:endParaRPr>
                    </a:p>
                    <a:p>
                      <a:pPr marL="580390">
                        <a:lnSpc>
                          <a:spcPct val="100000"/>
                        </a:lnSpc>
                        <a:spcBef>
                          <a:spcPts val="5"/>
                        </a:spcBef>
                        <a:tabLst>
                          <a:tab pos="1026160" algn="l"/>
                        </a:tabLst>
                      </a:pPr>
                      <a:r>
                        <a:rPr dirty="0" sz="1400" u="sng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u="sng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170" u="sng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8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u="heavy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u="heavy">
                          <a:latin typeface="Times New Roman"/>
                          <a:cs typeface="Times New Roman"/>
                        </a:rPr>
                        <a:t>	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467359" marR="123189" indent="-324485">
                        <a:lnSpc>
                          <a:spcPct val="143000"/>
                        </a:lnSpc>
                        <a:spcBef>
                          <a:spcPts val="280"/>
                        </a:spcBef>
                      </a:pPr>
                      <a:r>
                        <a:rPr dirty="0" sz="1400" spc="2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dirty="0" sz="1400" spc="20">
                          <a:latin typeface="Times New Roman"/>
                          <a:cs typeface="Times New Roman"/>
                        </a:rPr>
                        <a:t>д</a:t>
                      </a:r>
                      <a:r>
                        <a:rPr dirty="0" sz="1400" spc="-9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dirty="0" sz="1400" spc="3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dirty="0" sz="1400" spc="-30">
                          <a:latin typeface="Times New Roman"/>
                          <a:cs typeface="Times New Roman"/>
                        </a:rPr>
                        <a:t>ф</a:t>
                      </a:r>
                      <a:r>
                        <a:rPr dirty="0" sz="1400" spc="-35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dirty="0" sz="1400" spc="30"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dirty="0" sz="1400" spc="-15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е  </a:t>
                      </a:r>
                      <a:r>
                        <a:rPr dirty="0" sz="1400" spc="35">
                          <a:latin typeface="Times New Roman"/>
                          <a:cs typeface="Times New Roman"/>
                        </a:rPr>
                        <a:t>КЗ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 algn="ctr" marL="21590">
                        <a:lnSpc>
                          <a:spcPct val="100000"/>
                        </a:lnSpc>
                      </a:pPr>
                      <a:r>
                        <a:rPr dirty="0" baseline="-21825" sz="2100" spc="44" i="1"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dirty="0" baseline="-21825" sz="2100" spc="-442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700" spc="-10">
                          <a:latin typeface="Times New Roman"/>
                          <a:cs typeface="Times New Roman"/>
                        </a:rPr>
                        <a:t>(1)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 marL="20955">
                        <a:lnSpc>
                          <a:spcPts val="1480"/>
                        </a:lnSpc>
                      </a:pPr>
                      <a:r>
                        <a:rPr dirty="0" sz="1400" spc="5">
                          <a:latin typeface="Times New Roman"/>
                          <a:cs typeface="Times New Roman"/>
                        </a:rPr>
                        <a:t>Однофазне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ctr" marL="85725" marR="56515">
                        <a:lnSpc>
                          <a:spcPts val="2400"/>
                        </a:lnSpc>
                        <a:spcBef>
                          <a:spcPts val="200"/>
                        </a:spcBef>
                      </a:pPr>
                      <a:r>
                        <a:rPr dirty="0" sz="1400">
                          <a:latin typeface="Times New Roman"/>
                          <a:cs typeface="Times New Roman"/>
                        </a:rPr>
                        <a:t>замикання</a:t>
                      </a:r>
                      <a:r>
                        <a:rPr dirty="0" sz="1400" spc="-4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5">
                          <a:latin typeface="Times New Roman"/>
                          <a:cs typeface="Times New Roman"/>
                        </a:rPr>
                        <a:t>на  землю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dirty="0" baseline="-22633" sz="2025" spc="112" i="1"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dirty="0" sz="650" spc="-25">
                          <a:latin typeface="Times New Roman"/>
                          <a:cs typeface="Times New Roman"/>
                        </a:rPr>
                        <a:t>(</a:t>
                      </a:r>
                      <a:r>
                        <a:rPr dirty="0" sz="650" spc="-2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dirty="0" sz="650">
                          <a:latin typeface="Times New Roman"/>
                          <a:cs typeface="Times New Roman"/>
                        </a:rPr>
                        <a:t>)</a:t>
                      </a:r>
                      <a:endParaRPr sz="6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89598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950">
                        <a:latin typeface="Times New Roman"/>
                        <a:cs typeface="Times New Roman"/>
                      </a:endParaRPr>
                    </a:p>
                    <a:p>
                      <a:pPr marL="580390">
                        <a:lnSpc>
                          <a:spcPct val="100000"/>
                        </a:lnSpc>
                        <a:spcBef>
                          <a:spcPts val="5"/>
                        </a:spcBef>
                        <a:tabLst>
                          <a:tab pos="1026160" algn="l"/>
                        </a:tabLst>
                      </a:pPr>
                      <a:r>
                        <a:rPr dirty="0" sz="1400" u="sng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u="sng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170" u="sng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8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u="heavy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u="heavy">
                          <a:latin typeface="Times New Roman"/>
                          <a:cs typeface="Times New Roman"/>
                        </a:rPr>
                        <a:t>	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219075" marR="63500" indent="-133985">
                        <a:lnSpc>
                          <a:spcPct val="142900"/>
                        </a:lnSpc>
                        <a:spcBef>
                          <a:spcPts val="130"/>
                        </a:spcBef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Подвійне</a:t>
                      </a:r>
                      <a:r>
                        <a:rPr dirty="0" sz="1400" spc="-8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25">
                          <a:latin typeface="Times New Roman"/>
                          <a:cs typeface="Times New Roman"/>
                        </a:rPr>
                        <a:t>КЗ  </a:t>
                      </a:r>
                      <a:r>
                        <a:rPr dirty="0" sz="1400" spc="5">
                          <a:latin typeface="Times New Roman"/>
                          <a:cs typeface="Times New Roman"/>
                        </a:rPr>
                        <a:t>на</a:t>
                      </a:r>
                      <a:r>
                        <a:rPr dirty="0" sz="1400" spc="-114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5">
                          <a:latin typeface="Times New Roman"/>
                          <a:cs typeface="Times New Roman"/>
                        </a:rPr>
                        <a:t>землю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ctr" marL="29209">
                        <a:lnSpc>
                          <a:spcPct val="100000"/>
                        </a:lnSpc>
                      </a:pPr>
                      <a:r>
                        <a:rPr dirty="0" baseline="-21825" sz="2100" spc="44" i="1"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dirty="0" baseline="-21825" sz="2100" spc="-45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700" spc="-20">
                          <a:latin typeface="Times New Roman"/>
                          <a:cs typeface="Times New Roman"/>
                        </a:rPr>
                        <a:t>(1</a:t>
                      </a:r>
                      <a:r>
                        <a:rPr dirty="0" sz="700" spc="-20">
                          <a:latin typeface="Symbol"/>
                          <a:cs typeface="Symbol"/>
                        </a:rPr>
                        <a:t></a:t>
                      </a:r>
                      <a:r>
                        <a:rPr dirty="0" sz="700" spc="-20">
                          <a:latin typeface="Times New Roman"/>
                          <a:cs typeface="Times New Roman"/>
                        </a:rPr>
                        <a:t>1)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238125" marR="93980" indent="-133985">
                        <a:lnSpc>
                          <a:spcPct val="142900"/>
                        </a:lnSpc>
                        <a:spcBef>
                          <a:spcPts val="130"/>
                        </a:spcBef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Подвійне</a:t>
                      </a:r>
                      <a:r>
                        <a:rPr dirty="0" sz="1400" spc="-9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25">
                          <a:latin typeface="Times New Roman"/>
                          <a:cs typeface="Times New Roman"/>
                        </a:rPr>
                        <a:t>КЗ  </a:t>
                      </a:r>
                      <a:r>
                        <a:rPr dirty="0" sz="1400" spc="5">
                          <a:latin typeface="Times New Roman"/>
                          <a:cs typeface="Times New Roman"/>
                        </a:rPr>
                        <a:t>на</a:t>
                      </a:r>
                      <a:r>
                        <a:rPr dirty="0" sz="1400" spc="-114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5">
                          <a:latin typeface="Times New Roman"/>
                          <a:cs typeface="Times New Roman"/>
                        </a:rPr>
                        <a:t>землю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ctr" marR="6985">
                        <a:lnSpc>
                          <a:spcPct val="100000"/>
                        </a:lnSpc>
                      </a:pPr>
                      <a:r>
                        <a:rPr dirty="0" baseline="-22633" sz="2025" spc="89" i="1"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dirty="0" sz="650" spc="-30">
                          <a:latin typeface="Times New Roman"/>
                          <a:cs typeface="Times New Roman"/>
                        </a:rPr>
                        <a:t>(1</a:t>
                      </a:r>
                      <a:r>
                        <a:rPr dirty="0" sz="650" spc="-40">
                          <a:latin typeface="Symbol"/>
                          <a:cs typeface="Symbol"/>
                        </a:rPr>
                        <a:t></a:t>
                      </a:r>
                      <a:r>
                        <a:rPr dirty="0" sz="650" spc="-25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dirty="0" sz="650">
                          <a:latin typeface="Times New Roman"/>
                          <a:cs typeface="Times New Roman"/>
                        </a:rPr>
                        <a:t>)</a:t>
                      </a:r>
                      <a:endParaRPr sz="6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27" name="object 127"/>
          <p:cNvSpPr/>
          <p:nvPr/>
        </p:nvSpPr>
        <p:spPr>
          <a:xfrm>
            <a:off x="32384" y="0"/>
            <a:ext cx="1028700" cy="1143000"/>
          </a:xfrm>
          <a:custGeom>
            <a:avLst/>
            <a:gdLst/>
            <a:ahLst/>
            <a:cxnLst/>
            <a:rect l="l" t="t" r="r" b="b"/>
            <a:pathLst>
              <a:path w="1028700" h="1143000">
                <a:moveTo>
                  <a:pt x="0" y="1143000"/>
                </a:moveTo>
                <a:lnTo>
                  <a:pt x="1028700" y="1143000"/>
                </a:lnTo>
                <a:lnTo>
                  <a:pt x="1028700" y="0"/>
                </a:lnTo>
                <a:lnTo>
                  <a:pt x="0" y="0"/>
                </a:lnTo>
                <a:lnTo>
                  <a:pt x="0" y="1143000"/>
                </a:lnTo>
                <a:close/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8" name="object 128"/>
          <p:cNvSpPr txBox="1"/>
          <p:nvPr/>
        </p:nvSpPr>
        <p:spPr>
          <a:xfrm>
            <a:off x="282892" y="0"/>
            <a:ext cx="521334" cy="119697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7800">
                <a:latin typeface="Times New Roman"/>
                <a:cs typeface="Times New Roman"/>
              </a:rPr>
              <a:t>1</a:t>
            </a:r>
            <a:endParaRPr sz="7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457450" y="289306"/>
            <a:ext cx="3189605" cy="2260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400" spc="5" b="1">
                <a:latin typeface="Times New Roman"/>
                <a:cs typeface="Times New Roman"/>
              </a:rPr>
              <a:t>Зміни </a:t>
            </a:r>
            <a:r>
              <a:rPr dirty="0" sz="1400" spc="-10" b="1">
                <a:latin typeface="Times New Roman"/>
                <a:cs typeface="Times New Roman"/>
              </a:rPr>
              <a:t>повного </a:t>
            </a:r>
            <a:r>
              <a:rPr dirty="0" sz="1400" b="1">
                <a:latin typeface="Times New Roman"/>
                <a:cs typeface="Times New Roman"/>
              </a:rPr>
              <a:t>струму </a:t>
            </a:r>
            <a:r>
              <a:rPr dirty="0" sz="1400" spc="5" b="1">
                <a:latin typeface="Times New Roman"/>
                <a:cs typeface="Times New Roman"/>
              </a:rPr>
              <a:t>і </a:t>
            </a:r>
            <a:r>
              <a:rPr dirty="0" sz="1400" spc="-10" b="1">
                <a:latin typeface="Times New Roman"/>
                <a:cs typeface="Times New Roman"/>
              </a:rPr>
              <a:t>його</a:t>
            </a:r>
            <a:r>
              <a:rPr dirty="0" sz="1400" spc="-65" b="1">
                <a:latin typeface="Times New Roman"/>
                <a:cs typeface="Times New Roman"/>
              </a:rPr>
              <a:t> </a:t>
            </a:r>
            <a:r>
              <a:rPr dirty="0" sz="1400" spc="10" b="1">
                <a:latin typeface="Times New Roman"/>
                <a:cs typeface="Times New Roman"/>
              </a:rPr>
              <a:t>складових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505442" y="4325279"/>
            <a:ext cx="4977765" cy="26034"/>
          </a:xfrm>
          <a:custGeom>
            <a:avLst/>
            <a:gdLst/>
            <a:ahLst/>
            <a:cxnLst/>
            <a:rect l="l" t="t" r="r" b="b"/>
            <a:pathLst>
              <a:path w="4977765" h="26035">
                <a:moveTo>
                  <a:pt x="0" y="0"/>
                </a:moveTo>
                <a:lnTo>
                  <a:pt x="4977498" y="25785"/>
                </a:lnTo>
              </a:path>
            </a:pathLst>
          </a:custGeom>
          <a:ln w="911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2859188" y="1469267"/>
            <a:ext cx="0" cy="2964180"/>
          </a:xfrm>
          <a:custGeom>
            <a:avLst/>
            <a:gdLst/>
            <a:ahLst/>
            <a:cxnLst/>
            <a:rect l="l" t="t" r="r" b="b"/>
            <a:pathLst>
              <a:path w="0" h="2964179">
                <a:moveTo>
                  <a:pt x="0" y="2963715"/>
                </a:moveTo>
                <a:lnTo>
                  <a:pt x="0" y="0"/>
                </a:lnTo>
              </a:path>
            </a:pathLst>
          </a:custGeom>
          <a:ln w="912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827238" y="1381502"/>
            <a:ext cx="64135" cy="95885"/>
          </a:xfrm>
          <a:custGeom>
            <a:avLst/>
            <a:gdLst/>
            <a:ahLst/>
            <a:cxnLst/>
            <a:rect l="l" t="t" r="r" b="b"/>
            <a:pathLst>
              <a:path w="64135" h="95884">
                <a:moveTo>
                  <a:pt x="31949" y="0"/>
                </a:moveTo>
                <a:lnTo>
                  <a:pt x="0" y="95744"/>
                </a:lnTo>
                <a:lnTo>
                  <a:pt x="63899" y="95744"/>
                </a:lnTo>
                <a:lnTo>
                  <a:pt x="3194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2583609" y="1560959"/>
            <a:ext cx="196215" cy="0"/>
          </a:xfrm>
          <a:custGeom>
            <a:avLst/>
            <a:gdLst/>
            <a:ahLst/>
            <a:cxnLst/>
            <a:rect l="l" t="t" r="r" b="b"/>
            <a:pathLst>
              <a:path w="196214" h="0">
                <a:moveTo>
                  <a:pt x="0" y="0"/>
                </a:moveTo>
                <a:lnTo>
                  <a:pt x="195831" y="0"/>
                </a:lnTo>
              </a:path>
            </a:pathLst>
          </a:custGeom>
          <a:ln w="911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2771453" y="1529044"/>
            <a:ext cx="95885" cy="64135"/>
          </a:xfrm>
          <a:custGeom>
            <a:avLst/>
            <a:gdLst/>
            <a:ahLst/>
            <a:cxnLst/>
            <a:rect l="l" t="t" r="r" b="b"/>
            <a:pathLst>
              <a:path w="95885" h="64134">
                <a:moveTo>
                  <a:pt x="0" y="0"/>
                </a:moveTo>
                <a:lnTo>
                  <a:pt x="0" y="63829"/>
                </a:lnTo>
                <a:lnTo>
                  <a:pt x="95849" y="31914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3246514" y="1560959"/>
            <a:ext cx="182245" cy="0"/>
          </a:xfrm>
          <a:custGeom>
            <a:avLst/>
            <a:gdLst/>
            <a:ahLst/>
            <a:cxnLst/>
            <a:rect l="l" t="t" r="r" b="b"/>
            <a:pathLst>
              <a:path w="182245" h="0">
                <a:moveTo>
                  <a:pt x="0" y="0"/>
                </a:moveTo>
                <a:lnTo>
                  <a:pt x="181682" y="0"/>
                </a:lnTo>
              </a:path>
            </a:pathLst>
          </a:custGeom>
          <a:ln w="911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3158653" y="1529044"/>
            <a:ext cx="95885" cy="64135"/>
          </a:xfrm>
          <a:custGeom>
            <a:avLst/>
            <a:gdLst/>
            <a:ahLst/>
            <a:cxnLst/>
            <a:rect l="l" t="t" r="r" b="b"/>
            <a:pathLst>
              <a:path w="95885" h="64134">
                <a:moveTo>
                  <a:pt x="95849" y="0"/>
                </a:moveTo>
                <a:lnTo>
                  <a:pt x="0" y="31914"/>
                </a:lnTo>
                <a:lnTo>
                  <a:pt x="95849" y="63829"/>
                </a:lnTo>
                <a:lnTo>
                  <a:pt x="9584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2709671" y="1560959"/>
            <a:ext cx="567690" cy="0"/>
          </a:xfrm>
          <a:custGeom>
            <a:avLst/>
            <a:gdLst/>
            <a:ahLst/>
            <a:cxnLst/>
            <a:rect l="l" t="t" r="r" b="b"/>
            <a:pathLst>
              <a:path w="567689" h="0">
                <a:moveTo>
                  <a:pt x="0" y="0"/>
                </a:moveTo>
                <a:lnTo>
                  <a:pt x="567271" y="0"/>
                </a:lnTo>
              </a:path>
            </a:pathLst>
          </a:custGeom>
          <a:ln w="911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3077764" y="1525118"/>
            <a:ext cx="0" cy="1603375"/>
          </a:xfrm>
          <a:custGeom>
            <a:avLst/>
            <a:gdLst/>
            <a:ahLst/>
            <a:cxnLst/>
            <a:rect l="l" t="t" r="r" b="b"/>
            <a:pathLst>
              <a:path w="0" h="1603375">
                <a:moveTo>
                  <a:pt x="0" y="0"/>
                </a:moveTo>
                <a:lnTo>
                  <a:pt x="0" y="1602954"/>
                </a:lnTo>
              </a:path>
            </a:pathLst>
          </a:custGeom>
          <a:ln w="9128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3053802" y="3104136"/>
            <a:ext cx="48260" cy="48260"/>
          </a:xfrm>
          <a:custGeom>
            <a:avLst/>
            <a:gdLst/>
            <a:ahLst/>
            <a:cxnLst/>
            <a:rect l="l" t="t" r="r" b="b"/>
            <a:pathLst>
              <a:path w="48260" h="48260">
                <a:moveTo>
                  <a:pt x="23962" y="0"/>
                </a:moveTo>
                <a:lnTo>
                  <a:pt x="14655" y="1870"/>
                </a:lnTo>
                <a:lnTo>
                  <a:pt x="7036" y="6981"/>
                </a:lnTo>
                <a:lnTo>
                  <a:pt x="1889" y="14586"/>
                </a:lnTo>
                <a:lnTo>
                  <a:pt x="0" y="23936"/>
                </a:lnTo>
                <a:lnTo>
                  <a:pt x="1889" y="33232"/>
                </a:lnTo>
                <a:lnTo>
                  <a:pt x="7036" y="40843"/>
                </a:lnTo>
                <a:lnTo>
                  <a:pt x="14655" y="45984"/>
                </a:lnTo>
                <a:lnTo>
                  <a:pt x="23962" y="47872"/>
                </a:lnTo>
                <a:lnTo>
                  <a:pt x="33269" y="45984"/>
                </a:lnTo>
                <a:lnTo>
                  <a:pt x="40887" y="40843"/>
                </a:lnTo>
                <a:lnTo>
                  <a:pt x="46034" y="33232"/>
                </a:lnTo>
                <a:lnTo>
                  <a:pt x="47924" y="23936"/>
                </a:lnTo>
                <a:lnTo>
                  <a:pt x="46034" y="14586"/>
                </a:lnTo>
                <a:lnTo>
                  <a:pt x="40887" y="6981"/>
                </a:lnTo>
                <a:lnTo>
                  <a:pt x="33269" y="1870"/>
                </a:lnTo>
                <a:lnTo>
                  <a:pt x="2396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2134374" y="2338817"/>
            <a:ext cx="729615" cy="0"/>
          </a:xfrm>
          <a:custGeom>
            <a:avLst/>
            <a:gdLst/>
            <a:ahLst/>
            <a:cxnLst/>
            <a:rect l="l" t="t" r="r" b="b"/>
            <a:pathLst>
              <a:path w="729614" h="0">
                <a:moveTo>
                  <a:pt x="729504" y="0"/>
                </a:moveTo>
                <a:lnTo>
                  <a:pt x="0" y="0"/>
                </a:lnTo>
              </a:path>
            </a:pathLst>
          </a:custGeom>
          <a:ln w="911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2839917" y="2314881"/>
            <a:ext cx="48260" cy="48260"/>
          </a:xfrm>
          <a:custGeom>
            <a:avLst/>
            <a:gdLst/>
            <a:ahLst/>
            <a:cxnLst/>
            <a:rect l="l" t="t" r="r" b="b"/>
            <a:pathLst>
              <a:path w="48260" h="48260">
                <a:moveTo>
                  <a:pt x="23962" y="0"/>
                </a:moveTo>
                <a:lnTo>
                  <a:pt x="14655" y="1887"/>
                </a:lnTo>
                <a:lnTo>
                  <a:pt x="7036" y="7028"/>
                </a:lnTo>
                <a:lnTo>
                  <a:pt x="1889" y="14639"/>
                </a:lnTo>
                <a:lnTo>
                  <a:pt x="0" y="23936"/>
                </a:lnTo>
                <a:lnTo>
                  <a:pt x="1889" y="33286"/>
                </a:lnTo>
                <a:lnTo>
                  <a:pt x="7036" y="40890"/>
                </a:lnTo>
                <a:lnTo>
                  <a:pt x="14655" y="46002"/>
                </a:lnTo>
                <a:lnTo>
                  <a:pt x="23962" y="47872"/>
                </a:lnTo>
                <a:lnTo>
                  <a:pt x="33322" y="46002"/>
                </a:lnTo>
                <a:lnTo>
                  <a:pt x="40935" y="40890"/>
                </a:lnTo>
                <a:lnTo>
                  <a:pt x="46052" y="33286"/>
                </a:lnTo>
                <a:lnTo>
                  <a:pt x="47924" y="23936"/>
                </a:lnTo>
                <a:lnTo>
                  <a:pt x="46052" y="14639"/>
                </a:lnTo>
                <a:lnTo>
                  <a:pt x="40935" y="7028"/>
                </a:lnTo>
                <a:lnTo>
                  <a:pt x="33322" y="1887"/>
                </a:lnTo>
                <a:lnTo>
                  <a:pt x="2396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1972648" y="1657210"/>
            <a:ext cx="1107440" cy="7620"/>
          </a:xfrm>
          <a:custGeom>
            <a:avLst/>
            <a:gdLst/>
            <a:ahLst/>
            <a:cxnLst/>
            <a:rect l="l" t="t" r="r" b="b"/>
            <a:pathLst>
              <a:path w="1107439" h="7619">
                <a:moveTo>
                  <a:pt x="1106891" y="7218"/>
                </a:moveTo>
                <a:lnTo>
                  <a:pt x="0" y="0"/>
                </a:lnTo>
              </a:path>
            </a:pathLst>
          </a:custGeom>
          <a:ln w="911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1577320" y="3122627"/>
            <a:ext cx="4853940" cy="28575"/>
          </a:xfrm>
          <a:custGeom>
            <a:avLst/>
            <a:gdLst/>
            <a:ahLst/>
            <a:cxnLst/>
            <a:rect l="l" t="t" r="r" b="b"/>
            <a:pathLst>
              <a:path w="4853940" h="28575">
                <a:moveTo>
                  <a:pt x="0" y="0"/>
                </a:moveTo>
                <a:lnTo>
                  <a:pt x="4853765" y="28241"/>
                </a:lnTo>
              </a:path>
            </a:pathLst>
          </a:custGeom>
          <a:ln w="911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6422845" y="3118954"/>
            <a:ext cx="96520" cy="64135"/>
          </a:xfrm>
          <a:custGeom>
            <a:avLst/>
            <a:gdLst/>
            <a:ahLst/>
            <a:cxnLst/>
            <a:rect l="l" t="t" r="r" b="b"/>
            <a:pathLst>
              <a:path w="96520" h="64135">
                <a:moveTo>
                  <a:pt x="380" y="0"/>
                </a:moveTo>
                <a:lnTo>
                  <a:pt x="0" y="63829"/>
                </a:lnTo>
                <a:lnTo>
                  <a:pt x="96102" y="32421"/>
                </a:lnTo>
                <a:lnTo>
                  <a:pt x="38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2021168" y="1749281"/>
            <a:ext cx="0" cy="1285875"/>
          </a:xfrm>
          <a:custGeom>
            <a:avLst/>
            <a:gdLst/>
            <a:ahLst/>
            <a:cxnLst/>
            <a:rect l="l" t="t" r="r" b="b"/>
            <a:pathLst>
              <a:path w="0" h="1285875">
                <a:moveTo>
                  <a:pt x="0" y="0"/>
                </a:moveTo>
                <a:lnTo>
                  <a:pt x="0" y="1285580"/>
                </a:lnTo>
              </a:path>
            </a:pathLst>
          </a:custGeom>
          <a:ln w="912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1989219" y="1661516"/>
            <a:ext cx="64135" cy="95885"/>
          </a:xfrm>
          <a:custGeom>
            <a:avLst/>
            <a:gdLst/>
            <a:ahLst/>
            <a:cxnLst/>
            <a:rect l="l" t="t" r="r" b="b"/>
            <a:pathLst>
              <a:path w="64135" h="95885">
                <a:moveTo>
                  <a:pt x="31949" y="0"/>
                </a:moveTo>
                <a:lnTo>
                  <a:pt x="0" y="95744"/>
                </a:lnTo>
                <a:lnTo>
                  <a:pt x="63899" y="95744"/>
                </a:lnTo>
                <a:lnTo>
                  <a:pt x="3194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1989219" y="3026883"/>
            <a:ext cx="64135" cy="95885"/>
          </a:xfrm>
          <a:custGeom>
            <a:avLst/>
            <a:gdLst/>
            <a:ahLst/>
            <a:cxnLst/>
            <a:rect l="l" t="t" r="r" b="b"/>
            <a:pathLst>
              <a:path w="64135" h="95885">
                <a:moveTo>
                  <a:pt x="63899" y="0"/>
                </a:moveTo>
                <a:lnTo>
                  <a:pt x="0" y="0"/>
                </a:lnTo>
                <a:lnTo>
                  <a:pt x="31949" y="95744"/>
                </a:lnTo>
                <a:lnTo>
                  <a:pt x="6389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2185291" y="3215838"/>
            <a:ext cx="0" cy="734695"/>
          </a:xfrm>
          <a:custGeom>
            <a:avLst/>
            <a:gdLst/>
            <a:ahLst/>
            <a:cxnLst/>
            <a:rect l="l" t="t" r="r" b="b"/>
            <a:pathLst>
              <a:path w="0" h="734695">
                <a:moveTo>
                  <a:pt x="0" y="0"/>
                </a:moveTo>
                <a:lnTo>
                  <a:pt x="0" y="734481"/>
                </a:lnTo>
              </a:path>
            </a:pathLst>
          </a:custGeom>
          <a:ln w="912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2153341" y="3128073"/>
            <a:ext cx="64135" cy="95885"/>
          </a:xfrm>
          <a:custGeom>
            <a:avLst/>
            <a:gdLst/>
            <a:ahLst/>
            <a:cxnLst/>
            <a:rect l="l" t="t" r="r" b="b"/>
            <a:pathLst>
              <a:path w="64135" h="95885">
                <a:moveTo>
                  <a:pt x="31949" y="0"/>
                </a:moveTo>
                <a:lnTo>
                  <a:pt x="0" y="95744"/>
                </a:lnTo>
                <a:lnTo>
                  <a:pt x="63899" y="95744"/>
                </a:lnTo>
                <a:lnTo>
                  <a:pt x="3194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2153341" y="3942341"/>
            <a:ext cx="64135" cy="95885"/>
          </a:xfrm>
          <a:custGeom>
            <a:avLst/>
            <a:gdLst/>
            <a:ahLst/>
            <a:cxnLst/>
            <a:rect l="l" t="t" r="r" b="b"/>
            <a:pathLst>
              <a:path w="64135" h="95885">
                <a:moveTo>
                  <a:pt x="63899" y="0"/>
                </a:moveTo>
                <a:lnTo>
                  <a:pt x="0" y="0"/>
                </a:lnTo>
                <a:lnTo>
                  <a:pt x="31949" y="95744"/>
                </a:lnTo>
                <a:lnTo>
                  <a:pt x="6389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2505738" y="3230402"/>
            <a:ext cx="359410" cy="0"/>
          </a:xfrm>
          <a:custGeom>
            <a:avLst/>
            <a:gdLst/>
            <a:ahLst/>
            <a:cxnLst/>
            <a:rect l="l" t="t" r="r" b="b"/>
            <a:pathLst>
              <a:path w="359410" h="0">
                <a:moveTo>
                  <a:pt x="0" y="0"/>
                </a:moveTo>
                <a:lnTo>
                  <a:pt x="359408" y="0"/>
                </a:lnTo>
              </a:path>
            </a:pathLst>
          </a:custGeom>
          <a:ln w="911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2532693" y="2967106"/>
            <a:ext cx="0" cy="424815"/>
          </a:xfrm>
          <a:custGeom>
            <a:avLst/>
            <a:gdLst/>
            <a:ahLst/>
            <a:cxnLst/>
            <a:rect l="l" t="t" r="r" b="b"/>
            <a:pathLst>
              <a:path w="0" h="424814">
                <a:moveTo>
                  <a:pt x="0" y="0"/>
                </a:moveTo>
                <a:lnTo>
                  <a:pt x="0" y="424794"/>
                </a:lnTo>
              </a:path>
            </a:pathLst>
          </a:custGeom>
          <a:ln w="912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2532693" y="2943170"/>
            <a:ext cx="0" cy="92075"/>
          </a:xfrm>
          <a:custGeom>
            <a:avLst/>
            <a:gdLst/>
            <a:ahLst/>
            <a:cxnLst/>
            <a:rect l="l" t="t" r="r" b="b"/>
            <a:pathLst>
              <a:path w="0" h="92075">
                <a:moveTo>
                  <a:pt x="0" y="91691"/>
                </a:moveTo>
                <a:lnTo>
                  <a:pt x="0" y="0"/>
                </a:lnTo>
              </a:path>
            </a:pathLst>
          </a:custGeom>
          <a:ln w="912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2500743" y="3026883"/>
            <a:ext cx="64135" cy="95885"/>
          </a:xfrm>
          <a:custGeom>
            <a:avLst/>
            <a:gdLst/>
            <a:ahLst/>
            <a:cxnLst/>
            <a:rect l="l" t="t" r="r" b="b"/>
            <a:pathLst>
              <a:path w="64135" h="95885">
                <a:moveTo>
                  <a:pt x="63899" y="0"/>
                </a:moveTo>
                <a:lnTo>
                  <a:pt x="0" y="0"/>
                </a:lnTo>
                <a:lnTo>
                  <a:pt x="31949" y="95744"/>
                </a:lnTo>
                <a:lnTo>
                  <a:pt x="6389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2532693" y="3321106"/>
            <a:ext cx="0" cy="71120"/>
          </a:xfrm>
          <a:custGeom>
            <a:avLst/>
            <a:gdLst/>
            <a:ahLst/>
            <a:cxnLst/>
            <a:rect l="l" t="t" r="r" b="b"/>
            <a:pathLst>
              <a:path w="0" h="71120">
                <a:moveTo>
                  <a:pt x="0" y="0"/>
                </a:moveTo>
                <a:lnTo>
                  <a:pt x="0" y="70794"/>
                </a:lnTo>
              </a:path>
            </a:pathLst>
          </a:custGeom>
          <a:ln w="912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2500743" y="3233315"/>
            <a:ext cx="64135" cy="95885"/>
          </a:xfrm>
          <a:custGeom>
            <a:avLst/>
            <a:gdLst/>
            <a:ahLst/>
            <a:cxnLst/>
            <a:rect l="l" t="t" r="r" b="b"/>
            <a:pathLst>
              <a:path w="64135" h="95885">
                <a:moveTo>
                  <a:pt x="31949" y="0"/>
                </a:moveTo>
                <a:lnTo>
                  <a:pt x="0" y="95769"/>
                </a:lnTo>
                <a:lnTo>
                  <a:pt x="63899" y="95769"/>
                </a:lnTo>
                <a:lnTo>
                  <a:pt x="3194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2188283" y="2427849"/>
            <a:ext cx="0" cy="607060"/>
          </a:xfrm>
          <a:custGeom>
            <a:avLst/>
            <a:gdLst/>
            <a:ahLst/>
            <a:cxnLst/>
            <a:rect l="l" t="t" r="r" b="b"/>
            <a:pathLst>
              <a:path w="0" h="607060">
                <a:moveTo>
                  <a:pt x="0" y="0"/>
                </a:moveTo>
                <a:lnTo>
                  <a:pt x="0" y="607012"/>
                </a:lnTo>
              </a:path>
            </a:pathLst>
          </a:custGeom>
          <a:ln w="912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2156333" y="2340083"/>
            <a:ext cx="64135" cy="95885"/>
          </a:xfrm>
          <a:custGeom>
            <a:avLst/>
            <a:gdLst/>
            <a:ahLst/>
            <a:cxnLst/>
            <a:rect l="l" t="t" r="r" b="b"/>
            <a:pathLst>
              <a:path w="64135" h="95885">
                <a:moveTo>
                  <a:pt x="31949" y="0"/>
                </a:moveTo>
                <a:lnTo>
                  <a:pt x="0" y="95744"/>
                </a:lnTo>
                <a:lnTo>
                  <a:pt x="63899" y="95744"/>
                </a:lnTo>
                <a:lnTo>
                  <a:pt x="3194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2156333" y="3026883"/>
            <a:ext cx="64135" cy="95885"/>
          </a:xfrm>
          <a:custGeom>
            <a:avLst/>
            <a:gdLst/>
            <a:ahLst/>
            <a:cxnLst/>
            <a:rect l="l" t="t" r="r" b="b"/>
            <a:pathLst>
              <a:path w="64135" h="95885">
                <a:moveTo>
                  <a:pt x="63899" y="0"/>
                </a:moveTo>
                <a:lnTo>
                  <a:pt x="0" y="0"/>
                </a:lnTo>
                <a:lnTo>
                  <a:pt x="31949" y="95744"/>
                </a:lnTo>
                <a:lnTo>
                  <a:pt x="6389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2332044" y="3122627"/>
            <a:ext cx="0" cy="394970"/>
          </a:xfrm>
          <a:custGeom>
            <a:avLst/>
            <a:gdLst/>
            <a:ahLst/>
            <a:cxnLst/>
            <a:rect l="l" t="t" r="r" b="b"/>
            <a:pathLst>
              <a:path w="0" h="394970">
                <a:moveTo>
                  <a:pt x="0" y="0"/>
                </a:moveTo>
                <a:lnTo>
                  <a:pt x="0" y="394919"/>
                </a:lnTo>
              </a:path>
            </a:pathLst>
          </a:custGeom>
          <a:ln w="912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2401040" y="3122627"/>
            <a:ext cx="0" cy="394970"/>
          </a:xfrm>
          <a:custGeom>
            <a:avLst/>
            <a:gdLst/>
            <a:ahLst/>
            <a:cxnLst/>
            <a:rect l="l" t="t" r="r" b="b"/>
            <a:pathLst>
              <a:path w="0" h="394970">
                <a:moveTo>
                  <a:pt x="0" y="0"/>
                </a:moveTo>
                <a:lnTo>
                  <a:pt x="0" y="394919"/>
                </a:lnTo>
              </a:path>
            </a:pathLst>
          </a:custGeom>
          <a:ln w="912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2224226" y="3481642"/>
            <a:ext cx="269875" cy="0"/>
          </a:xfrm>
          <a:custGeom>
            <a:avLst/>
            <a:gdLst/>
            <a:ahLst/>
            <a:cxnLst/>
            <a:rect l="l" t="t" r="r" b="b"/>
            <a:pathLst>
              <a:path w="269875" h="0">
                <a:moveTo>
                  <a:pt x="0" y="0"/>
                </a:moveTo>
                <a:lnTo>
                  <a:pt x="269531" y="0"/>
                </a:lnTo>
              </a:path>
            </a:pathLst>
          </a:custGeom>
          <a:ln w="911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/>
          <p:nvPr/>
        </p:nvSpPr>
        <p:spPr>
          <a:xfrm>
            <a:off x="2224226" y="3481642"/>
            <a:ext cx="59690" cy="0"/>
          </a:xfrm>
          <a:custGeom>
            <a:avLst/>
            <a:gdLst/>
            <a:ahLst/>
            <a:cxnLst/>
            <a:rect l="l" t="t" r="r" b="b"/>
            <a:pathLst>
              <a:path w="59689" h="0">
                <a:moveTo>
                  <a:pt x="59436" y="0"/>
                </a:moveTo>
                <a:lnTo>
                  <a:pt x="0" y="0"/>
                </a:lnTo>
              </a:path>
            </a:pathLst>
          </a:custGeom>
          <a:ln w="911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2268132" y="3449727"/>
            <a:ext cx="64135" cy="64135"/>
          </a:xfrm>
          <a:custGeom>
            <a:avLst/>
            <a:gdLst/>
            <a:ahLst/>
            <a:cxnLst/>
            <a:rect l="l" t="t" r="r" b="b"/>
            <a:pathLst>
              <a:path w="64135" h="64135">
                <a:moveTo>
                  <a:pt x="0" y="0"/>
                </a:moveTo>
                <a:lnTo>
                  <a:pt x="5662" y="15627"/>
                </a:lnTo>
                <a:lnTo>
                  <a:pt x="7550" y="31919"/>
                </a:lnTo>
                <a:lnTo>
                  <a:pt x="5662" y="48208"/>
                </a:lnTo>
                <a:lnTo>
                  <a:pt x="0" y="63829"/>
                </a:lnTo>
                <a:lnTo>
                  <a:pt x="63912" y="31914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/>
          <p:nvPr/>
        </p:nvSpPr>
        <p:spPr>
          <a:xfrm>
            <a:off x="2452286" y="3481642"/>
            <a:ext cx="41910" cy="0"/>
          </a:xfrm>
          <a:custGeom>
            <a:avLst/>
            <a:gdLst/>
            <a:ahLst/>
            <a:cxnLst/>
            <a:rect l="l" t="t" r="r" b="b"/>
            <a:pathLst>
              <a:path w="41910" h="0">
                <a:moveTo>
                  <a:pt x="0" y="0"/>
                </a:moveTo>
                <a:lnTo>
                  <a:pt x="41471" y="0"/>
                </a:lnTo>
              </a:path>
            </a:pathLst>
          </a:custGeom>
          <a:ln w="911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/>
          <p:nvPr/>
        </p:nvSpPr>
        <p:spPr>
          <a:xfrm>
            <a:off x="2403918" y="3449727"/>
            <a:ext cx="64135" cy="64135"/>
          </a:xfrm>
          <a:custGeom>
            <a:avLst/>
            <a:gdLst/>
            <a:ahLst/>
            <a:cxnLst/>
            <a:rect l="l" t="t" r="r" b="b"/>
            <a:pathLst>
              <a:path w="64135" h="64135">
                <a:moveTo>
                  <a:pt x="63899" y="0"/>
                </a:moveTo>
                <a:lnTo>
                  <a:pt x="0" y="31914"/>
                </a:lnTo>
                <a:lnTo>
                  <a:pt x="63899" y="63829"/>
                </a:lnTo>
                <a:lnTo>
                  <a:pt x="58236" y="48208"/>
                </a:lnTo>
                <a:lnTo>
                  <a:pt x="56349" y="31914"/>
                </a:lnTo>
                <a:lnTo>
                  <a:pt x="58236" y="15627"/>
                </a:lnTo>
                <a:lnTo>
                  <a:pt x="6389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/>
          <p:nvPr/>
        </p:nvSpPr>
        <p:spPr>
          <a:xfrm>
            <a:off x="2130773" y="4038085"/>
            <a:ext cx="726440" cy="0"/>
          </a:xfrm>
          <a:custGeom>
            <a:avLst/>
            <a:gdLst/>
            <a:ahLst/>
            <a:cxnLst/>
            <a:rect l="l" t="t" r="r" b="b"/>
            <a:pathLst>
              <a:path w="726439" h="0">
                <a:moveTo>
                  <a:pt x="0" y="0"/>
                </a:moveTo>
                <a:lnTo>
                  <a:pt x="726005" y="0"/>
                </a:lnTo>
              </a:path>
            </a:pathLst>
          </a:custGeom>
          <a:ln w="911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/>
          <p:nvPr/>
        </p:nvSpPr>
        <p:spPr>
          <a:xfrm>
            <a:off x="2332044" y="2807236"/>
            <a:ext cx="187325" cy="319405"/>
          </a:xfrm>
          <a:custGeom>
            <a:avLst/>
            <a:gdLst/>
            <a:ahLst/>
            <a:cxnLst/>
            <a:rect l="l" t="t" r="r" b="b"/>
            <a:pathLst>
              <a:path w="187325" h="319405">
                <a:moveTo>
                  <a:pt x="186880" y="153918"/>
                </a:moveTo>
                <a:lnTo>
                  <a:pt x="179485" y="127900"/>
                </a:lnTo>
                <a:lnTo>
                  <a:pt x="172905" y="103259"/>
                </a:lnTo>
                <a:lnTo>
                  <a:pt x="166273" y="79189"/>
                </a:lnTo>
                <a:lnTo>
                  <a:pt x="152175" y="37188"/>
                </a:lnTo>
                <a:lnTo>
                  <a:pt x="119646" y="803"/>
                </a:lnTo>
                <a:lnTo>
                  <a:pt x="108298" y="0"/>
                </a:lnTo>
                <a:lnTo>
                  <a:pt x="96701" y="3304"/>
                </a:lnTo>
                <a:lnTo>
                  <a:pt x="86430" y="11311"/>
                </a:lnTo>
                <a:lnTo>
                  <a:pt x="79062" y="24612"/>
                </a:lnTo>
                <a:lnTo>
                  <a:pt x="0" y="319063"/>
                </a:lnTo>
              </a:path>
            </a:pathLst>
          </a:custGeom>
          <a:ln w="1520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2" name="object 42"/>
          <p:cNvSpPr/>
          <p:nvPr/>
        </p:nvSpPr>
        <p:spPr>
          <a:xfrm>
            <a:off x="2403918" y="2878016"/>
            <a:ext cx="460375" cy="450215"/>
          </a:xfrm>
          <a:custGeom>
            <a:avLst/>
            <a:gdLst/>
            <a:ahLst/>
            <a:cxnLst/>
            <a:rect l="l" t="t" r="r" b="b"/>
            <a:pathLst>
              <a:path w="460375" h="450214">
                <a:moveTo>
                  <a:pt x="0" y="244610"/>
                </a:moveTo>
                <a:lnTo>
                  <a:pt x="17979" y="186555"/>
                </a:lnTo>
                <a:lnTo>
                  <a:pt x="30971" y="142058"/>
                </a:lnTo>
                <a:lnTo>
                  <a:pt x="42260" y="103879"/>
                </a:lnTo>
                <a:lnTo>
                  <a:pt x="55125" y="64773"/>
                </a:lnTo>
                <a:lnTo>
                  <a:pt x="73284" y="25859"/>
                </a:lnTo>
                <a:lnTo>
                  <a:pt x="112705" y="0"/>
                </a:lnTo>
                <a:lnTo>
                  <a:pt x="123640" y="1323"/>
                </a:lnTo>
                <a:lnTo>
                  <a:pt x="147410" y="19117"/>
                </a:lnTo>
                <a:lnTo>
                  <a:pt x="169043" y="51158"/>
                </a:lnTo>
                <a:lnTo>
                  <a:pt x="187730" y="88804"/>
                </a:lnTo>
                <a:lnTo>
                  <a:pt x="202664" y="123410"/>
                </a:lnTo>
                <a:lnTo>
                  <a:pt x="216342" y="154949"/>
                </a:lnTo>
                <a:lnTo>
                  <a:pt x="224148" y="171693"/>
                </a:lnTo>
                <a:lnTo>
                  <a:pt x="228788" y="180792"/>
                </a:lnTo>
                <a:lnTo>
                  <a:pt x="232966" y="189392"/>
                </a:lnTo>
                <a:lnTo>
                  <a:pt x="239650" y="205167"/>
                </a:lnTo>
                <a:lnTo>
                  <a:pt x="249152" y="228874"/>
                </a:lnTo>
                <a:lnTo>
                  <a:pt x="261594" y="260417"/>
                </a:lnTo>
                <a:lnTo>
                  <a:pt x="277100" y="299701"/>
                </a:lnTo>
                <a:lnTo>
                  <a:pt x="301433" y="359319"/>
                </a:lnTo>
                <a:lnTo>
                  <a:pt x="326964" y="412668"/>
                </a:lnTo>
                <a:lnTo>
                  <a:pt x="355758" y="446475"/>
                </a:lnTo>
                <a:lnTo>
                  <a:pt x="366013" y="449864"/>
                </a:lnTo>
                <a:lnTo>
                  <a:pt x="386238" y="446133"/>
                </a:lnTo>
                <a:lnTo>
                  <a:pt x="408946" y="429283"/>
                </a:lnTo>
                <a:lnTo>
                  <a:pt x="433675" y="398354"/>
                </a:lnTo>
                <a:lnTo>
                  <a:pt x="459961" y="352385"/>
                </a:lnTo>
              </a:path>
            </a:pathLst>
          </a:custGeom>
          <a:ln w="1520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3" name="object 43"/>
          <p:cNvSpPr/>
          <p:nvPr/>
        </p:nvSpPr>
        <p:spPr>
          <a:xfrm>
            <a:off x="2562043" y="1668101"/>
            <a:ext cx="2171065" cy="1846580"/>
          </a:xfrm>
          <a:custGeom>
            <a:avLst/>
            <a:gdLst/>
            <a:ahLst/>
            <a:cxnLst/>
            <a:rect l="l" t="t" r="r" b="b"/>
            <a:pathLst>
              <a:path w="2171065" h="1846579">
                <a:moveTo>
                  <a:pt x="0" y="1400701"/>
                </a:moveTo>
                <a:lnTo>
                  <a:pt x="13575" y="1442870"/>
                </a:lnTo>
                <a:lnTo>
                  <a:pt x="23426" y="1475802"/>
                </a:lnTo>
                <a:lnTo>
                  <a:pt x="31760" y="1504459"/>
                </a:lnTo>
                <a:lnTo>
                  <a:pt x="40786" y="1533805"/>
                </a:lnTo>
                <a:lnTo>
                  <a:pt x="50871" y="1563925"/>
                </a:lnTo>
                <a:lnTo>
                  <a:pt x="61778" y="1595149"/>
                </a:lnTo>
                <a:lnTo>
                  <a:pt x="71958" y="1623975"/>
                </a:lnTo>
                <a:lnTo>
                  <a:pt x="79861" y="1646900"/>
                </a:lnTo>
                <a:lnTo>
                  <a:pt x="97852" y="1689174"/>
                </a:lnTo>
                <a:lnTo>
                  <a:pt x="118794" y="1721507"/>
                </a:lnTo>
                <a:lnTo>
                  <a:pt x="149906" y="1736864"/>
                </a:lnTo>
                <a:lnTo>
                  <a:pt x="160690" y="1734905"/>
                </a:lnTo>
                <a:lnTo>
                  <a:pt x="188991" y="1707702"/>
                </a:lnTo>
                <a:lnTo>
                  <a:pt x="219744" y="1652742"/>
                </a:lnTo>
                <a:lnTo>
                  <a:pt x="243166" y="1609517"/>
                </a:lnTo>
                <a:lnTo>
                  <a:pt x="264477" y="1566031"/>
                </a:lnTo>
                <a:lnTo>
                  <a:pt x="283944" y="1519037"/>
                </a:lnTo>
                <a:lnTo>
                  <a:pt x="301835" y="1465290"/>
                </a:lnTo>
                <a:lnTo>
                  <a:pt x="470839" y="72441"/>
                </a:lnTo>
                <a:lnTo>
                  <a:pt x="472295" y="66348"/>
                </a:lnTo>
                <a:lnTo>
                  <a:pt x="473549" y="58557"/>
                </a:lnTo>
                <a:lnTo>
                  <a:pt x="474779" y="49983"/>
                </a:lnTo>
                <a:lnTo>
                  <a:pt x="476164" y="41539"/>
                </a:lnTo>
                <a:lnTo>
                  <a:pt x="482180" y="20801"/>
                </a:lnTo>
                <a:lnTo>
                  <a:pt x="490063" y="8611"/>
                </a:lnTo>
                <a:lnTo>
                  <a:pt x="498825" y="2501"/>
                </a:lnTo>
                <a:lnTo>
                  <a:pt x="507480" y="0"/>
                </a:lnTo>
                <a:lnTo>
                  <a:pt x="526977" y="1549"/>
                </a:lnTo>
                <a:lnTo>
                  <a:pt x="550662" y="51238"/>
                </a:lnTo>
                <a:lnTo>
                  <a:pt x="560602" y="108282"/>
                </a:lnTo>
                <a:lnTo>
                  <a:pt x="704376" y="1608906"/>
                </a:lnTo>
                <a:lnTo>
                  <a:pt x="707125" y="1651386"/>
                </a:lnTo>
                <a:lnTo>
                  <a:pt x="714106" y="1674936"/>
                </a:lnTo>
                <a:lnTo>
                  <a:pt x="723417" y="1685288"/>
                </a:lnTo>
                <a:lnTo>
                  <a:pt x="733156" y="1688174"/>
                </a:lnTo>
                <a:lnTo>
                  <a:pt x="743992" y="1686986"/>
                </a:lnTo>
                <a:lnTo>
                  <a:pt x="753853" y="1676145"/>
                </a:lnTo>
                <a:lnTo>
                  <a:pt x="764143" y="1648811"/>
                </a:lnTo>
                <a:lnTo>
                  <a:pt x="776263" y="1598141"/>
                </a:lnTo>
                <a:lnTo>
                  <a:pt x="923586" y="417044"/>
                </a:lnTo>
                <a:lnTo>
                  <a:pt x="928925" y="391663"/>
                </a:lnTo>
                <a:lnTo>
                  <a:pt x="941076" y="353392"/>
                </a:lnTo>
                <a:lnTo>
                  <a:pt x="967200" y="337510"/>
                </a:lnTo>
                <a:lnTo>
                  <a:pt x="972778" y="338270"/>
                </a:lnTo>
                <a:lnTo>
                  <a:pt x="992303" y="378543"/>
                </a:lnTo>
                <a:lnTo>
                  <a:pt x="1001592" y="418775"/>
                </a:lnTo>
                <a:lnTo>
                  <a:pt x="1153700" y="1687895"/>
                </a:lnTo>
                <a:lnTo>
                  <a:pt x="1156394" y="1704073"/>
                </a:lnTo>
                <a:lnTo>
                  <a:pt x="1176648" y="1751927"/>
                </a:lnTo>
                <a:lnTo>
                  <a:pt x="1193585" y="1758805"/>
                </a:lnTo>
                <a:lnTo>
                  <a:pt x="1198962" y="1756790"/>
                </a:lnTo>
                <a:lnTo>
                  <a:pt x="1220008" y="1720291"/>
                </a:lnTo>
                <a:lnTo>
                  <a:pt x="1225460" y="1680714"/>
                </a:lnTo>
                <a:lnTo>
                  <a:pt x="1351357" y="700603"/>
                </a:lnTo>
                <a:lnTo>
                  <a:pt x="1365255" y="652985"/>
                </a:lnTo>
                <a:lnTo>
                  <a:pt x="1392037" y="638032"/>
                </a:lnTo>
                <a:lnTo>
                  <a:pt x="1399487" y="639592"/>
                </a:lnTo>
                <a:lnTo>
                  <a:pt x="1425177" y="681701"/>
                </a:lnTo>
                <a:lnTo>
                  <a:pt x="1437570" y="747336"/>
                </a:lnTo>
                <a:lnTo>
                  <a:pt x="1595670" y="1752510"/>
                </a:lnTo>
                <a:lnTo>
                  <a:pt x="1601368" y="1769718"/>
                </a:lnTo>
                <a:lnTo>
                  <a:pt x="1607588" y="1783326"/>
                </a:lnTo>
                <a:lnTo>
                  <a:pt x="1614284" y="1792873"/>
                </a:lnTo>
                <a:lnTo>
                  <a:pt x="1621408" y="1797899"/>
                </a:lnTo>
                <a:lnTo>
                  <a:pt x="1626986" y="1799888"/>
                </a:lnTo>
                <a:lnTo>
                  <a:pt x="1632945" y="1797558"/>
                </a:lnTo>
                <a:lnTo>
                  <a:pt x="1655376" y="1764032"/>
                </a:lnTo>
                <a:lnTo>
                  <a:pt x="1789777" y="905263"/>
                </a:lnTo>
                <a:lnTo>
                  <a:pt x="1791681" y="890014"/>
                </a:lnTo>
                <a:lnTo>
                  <a:pt x="1796830" y="876926"/>
                </a:lnTo>
                <a:lnTo>
                  <a:pt x="1804379" y="866545"/>
                </a:lnTo>
                <a:lnTo>
                  <a:pt x="1813486" y="859417"/>
                </a:lnTo>
                <a:lnTo>
                  <a:pt x="1826208" y="855649"/>
                </a:lnTo>
                <a:lnTo>
                  <a:pt x="1839287" y="857391"/>
                </a:lnTo>
                <a:lnTo>
                  <a:pt x="1871617" y="887556"/>
                </a:lnTo>
                <a:lnTo>
                  <a:pt x="1884866" y="923824"/>
                </a:lnTo>
                <a:lnTo>
                  <a:pt x="1890444" y="948322"/>
                </a:lnTo>
                <a:lnTo>
                  <a:pt x="2098878" y="1777649"/>
                </a:lnTo>
                <a:lnTo>
                  <a:pt x="2113062" y="1819257"/>
                </a:lnTo>
                <a:lnTo>
                  <a:pt x="2139829" y="1845860"/>
                </a:lnTo>
                <a:lnTo>
                  <a:pt x="2145788" y="1846189"/>
                </a:lnTo>
                <a:lnTo>
                  <a:pt x="2166571" y="1824307"/>
                </a:lnTo>
                <a:lnTo>
                  <a:pt x="2170764" y="1817137"/>
                </a:lnTo>
              </a:path>
            </a:pathLst>
          </a:custGeom>
          <a:ln w="1520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4" name="object 44"/>
          <p:cNvSpPr/>
          <p:nvPr/>
        </p:nvSpPr>
        <p:spPr>
          <a:xfrm>
            <a:off x="2863879" y="2307775"/>
            <a:ext cx="367030" cy="1730375"/>
          </a:xfrm>
          <a:custGeom>
            <a:avLst/>
            <a:gdLst/>
            <a:ahLst/>
            <a:cxnLst/>
            <a:rect l="l" t="t" r="r" b="b"/>
            <a:pathLst>
              <a:path w="367030" h="1730375">
                <a:moveTo>
                  <a:pt x="366660" y="1407211"/>
                </a:moveTo>
                <a:lnTo>
                  <a:pt x="251667" y="129192"/>
                </a:lnTo>
                <a:lnTo>
                  <a:pt x="246435" y="83514"/>
                </a:lnTo>
                <a:lnTo>
                  <a:pt x="240335" y="45210"/>
                </a:lnTo>
                <a:lnTo>
                  <a:pt x="218069" y="1786"/>
                </a:lnTo>
                <a:lnTo>
                  <a:pt x="212132" y="0"/>
                </a:lnTo>
                <a:lnTo>
                  <a:pt x="205850" y="219"/>
                </a:lnTo>
                <a:lnTo>
                  <a:pt x="182553" y="32021"/>
                </a:lnTo>
                <a:lnTo>
                  <a:pt x="173853" y="76238"/>
                </a:lnTo>
                <a:lnTo>
                  <a:pt x="169003" y="114881"/>
                </a:lnTo>
                <a:lnTo>
                  <a:pt x="0" y="1730310"/>
                </a:lnTo>
              </a:path>
            </a:pathLst>
          </a:custGeom>
          <a:ln w="15213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5" name="object 45"/>
          <p:cNvSpPr/>
          <p:nvPr/>
        </p:nvSpPr>
        <p:spPr>
          <a:xfrm>
            <a:off x="3230540" y="2487245"/>
            <a:ext cx="252095" cy="1393190"/>
          </a:xfrm>
          <a:custGeom>
            <a:avLst/>
            <a:gdLst/>
            <a:ahLst/>
            <a:cxnLst/>
            <a:rect l="l" t="t" r="r" b="b"/>
            <a:pathLst>
              <a:path w="252095" h="1393189">
                <a:moveTo>
                  <a:pt x="0" y="1227741"/>
                </a:moveTo>
                <a:lnTo>
                  <a:pt x="5794" y="1274437"/>
                </a:lnTo>
                <a:lnTo>
                  <a:pt x="14916" y="1318014"/>
                </a:lnTo>
                <a:lnTo>
                  <a:pt x="25257" y="1354899"/>
                </a:lnTo>
                <a:lnTo>
                  <a:pt x="45939" y="1389277"/>
                </a:lnTo>
                <a:lnTo>
                  <a:pt x="57801" y="1393158"/>
                </a:lnTo>
                <a:lnTo>
                  <a:pt x="64406" y="1391457"/>
                </a:lnTo>
                <a:lnTo>
                  <a:pt x="93980" y="1352079"/>
                </a:lnTo>
                <a:lnTo>
                  <a:pt x="107148" y="1311229"/>
                </a:lnTo>
                <a:lnTo>
                  <a:pt x="117297" y="1262651"/>
                </a:lnTo>
                <a:lnTo>
                  <a:pt x="125770" y="1209795"/>
                </a:lnTo>
                <a:lnTo>
                  <a:pt x="251540" y="0"/>
                </a:lnTo>
              </a:path>
            </a:pathLst>
          </a:custGeom>
          <a:ln w="15213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6" name="object 46"/>
          <p:cNvSpPr/>
          <p:nvPr/>
        </p:nvSpPr>
        <p:spPr>
          <a:xfrm>
            <a:off x="3482080" y="2450350"/>
            <a:ext cx="2616835" cy="1318895"/>
          </a:xfrm>
          <a:custGeom>
            <a:avLst/>
            <a:gdLst/>
            <a:ahLst/>
            <a:cxnLst/>
            <a:rect l="l" t="t" r="r" b="b"/>
            <a:pathLst>
              <a:path w="2616835" h="1318895">
                <a:moveTo>
                  <a:pt x="0" y="44114"/>
                </a:moveTo>
                <a:lnTo>
                  <a:pt x="4128" y="18676"/>
                </a:lnTo>
                <a:lnTo>
                  <a:pt x="14390" y="5028"/>
                </a:lnTo>
                <a:lnTo>
                  <a:pt x="27599" y="0"/>
                </a:lnTo>
                <a:lnTo>
                  <a:pt x="40571" y="421"/>
                </a:lnTo>
                <a:lnTo>
                  <a:pt x="71886" y="44114"/>
                </a:lnTo>
                <a:lnTo>
                  <a:pt x="215660" y="1264636"/>
                </a:lnTo>
                <a:lnTo>
                  <a:pt x="220880" y="1282590"/>
                </a:lnTo>
                <a:lnTo>
                  <a:pt x="246094" y="1314190"/>
                </a:lnTo>
                <a:lnTo>
                  <a:pt x="262350" y="1318715"/>
                </a:lnTo>
                <a:lnTo>
                  <a:pt x="271572" y="1315839"/>
                </a:lnTo>
                <a:lnTo>
                  <a:pt x="300633" y="1271534"/>
                </a:lnTo>
                <a:lnTo>
                  <a:pt x="449197" y="151763"/>
                </a:lnTo>
                <a:lnTo>
                  <a:pt x="456808" y="130027"/>
                </a:lnTo>
                <a:lnTo>
                  <a:pt x="467485" y="117695"/>
                </a:lnTo>
                <a:lnTo>
                  <a:pt x="479257" y="113151"/>
                </a:lnTo>
                <a:lnTo>
                  <a:pt x="490148" y="114782"/>
                </a:lnTo>
                <a:lnTo>
                  <a:pt x="510865" y="151452"/>
                </a:lnTo>
                <a:lnTo>
                  <a:pt x="672084" y="1182076"/>
                </a:lnTo>
                <a:lnTo>
                  <a:pt x="676727" y="1195582"/>
                </a:lnTo>
                <a:lnTo>
                  <a:pt x="684509" y="1207983"/>
                </a:lnTo>
                <a:lnTo>
                  <a:pt x="694192" y="1217479"/>
                </a:lnTo>
                <a:lnTo>
                  <a:pt x="704541" y="1222273"/>
                </a:lnTo>
                <a:lnTo>
                  <a:pt x="718530" y="1218721"/>
                </a:lnTo>
                <a:lnTo>
                  <a:pt x="730690" y="1205296"/>
                </a:lnTo>
                <a:lnTo>
                  <a:pt x="740520" y="1185821"/>
                </a:lnTo>
                <a:lnTo>
                  <a:pt x="747520" y="1164117"/>
                </a:lnTo>
                <a:lnTo>
                  <a:pt x="891294" y="230789"/>
                </a:lnTo>
                <a:lnTo>
                  <a:pt x="893741" y="219761"/>
                </a:lnTo>
                <a:lnTo>
                  <a:pt x="917887" y="183640"/>
                </a:lnTo>
                <a:lnTo>
                  <a:pt x="925114" y="183535"/>
                </a:lnTo>
                <a:lnTo>
                  <a:pt x="932198" y="186351"/>
                </a:lnTo>
                <a:lnTo>
                  <a:pt x="957878" y="232295"/>
                </a:lnTo>
                <a:lnTo>
                  <a:pt x="1164388" y="1085141"/>
                </a:lnTo>
                <a:lnTo>
                  <a:pt x="1172720" y="1112051"/>
                </a:lnTo>
                <a:lnTo>
                  <a:pt x="1197859" y="1145197"/>
                </a:lnTo>
                <a:lnTo>
                  <a:pt x="1208762" y="1147957"/>
                </a:lnTo>
                <a:lnTo>
                  <a:pt x="1213707" y="1145475"/>
                </a:lnTo>
                <a:lnTo>
                  <a:pt x="1240718" y="1098193"/>
                </a:lnTo>
                <a:lnTo>
                  <a:pt x="1351268" y="331219"/>
                </a:lnTo>
                <a:lnTo>
                  <a:pt x="1356209" y="307460"/>
                </a:lnTo>
                <a:lnTo>
                  <a:pt x="1361221" y="289791"/>
                </a:lnTo>
                <a:lnTo>
                  <a:pt x="1367849" y="277987"/>
                </a:lnTo>
                <a:lnTo>
                  <a:pt x="1377639" y="271823"/>
                </a:lnTo>
                <a:lnTo>
                  <a:pt x="1386514" y="270845"/>
                </a:lnTo>
                <a:lnTo>
                  <a:pt x="1396435" y="272741"/>
                </a:lnTo>
                <a:lnTo>
                  <a:pt x="1422311" y="300900"/>
                </a:lnTo>
                <a:lnTo>
                  <a:pt x="1432620" y="341656"/>
                </a:lnTo>
                <a:lnTo>
                  <a:pt x="1545375" y="1031291"/>
                </a:lnTo>
                <a:lnTo>
                  <a:pt x="1548061" y="1047017"/>
                </a:lnTo>
                <a:lnTo>
                  <a:pt x="1567816" y="1094057"/>
                </a:lnTo>
                <a:lnTo>
                  <a:pt x="1584298" y="1100237"/>
                </a:lnTo>
                <a:lnTo>
                  <a:pt x="1591398" y="1098566"/>
                </a:lnTo>
                <a:lnTo>
                  <a:pt x="1616109" y="1057440"/>
                </a:lnTo>
                <a:lnTo>
                  <a:pt x="1624488" y="1006165"/>
                </a:lnTo>
                <a:lnTo>
                  <a:pt x="1717928" y="359968"/>
                </a:lnTo>
                <a:lnTo>
                  <a:pt x="1729393" y="320716"/>
                </a:lnTo>
                <a:lnTo>
                  <a:pt x="1750132" y="293833"/>
                </a:lnTo>
                <a:lnTo>
                  <a:pt x="1767311" y="299384"/>
                </a:lnTo>
                <a:lnTo>
                  <a:pt x="1783730" y="326045"/>
                </a:lnTo>
                <a:lnTo>
                  <a:pt x="1796915" y="374279"/>
                </a:lnTo>
                <a:lnTo>
                  <a:pt x="1922685" y="1006165"/>
                </a:lnTo>
                <a:lnTo>
                  <a:pt x="1925053" y="1021600"/>
                </a:lnTo>
                <a:lnTo>
                  <a:pt x="1926790" y="1031410"/>
                </a:lnTo>
                <a:lnTo>
                  <a:pt x="1943668" y="1068514"/>
                </a:lnTo>
                <a:lnTo>
                  <a:pt x="1964144" y="1075250"/>
                </a:lnTo>
                <a:lnTo>
                  <a:pt x="1969215" y="1074250"/>
                </a:lnTo>
                <a:lnTo>
                  <a:pt x="1987139" y="1038387"/>
                </a:lnTo>
                <a:lnTo>
                  <a:pt x="1994572" y="988219"/>
                </a:lnTo>
                <a:lnTo>
                  <a:pt x="2077236" y="356422"/>
                </a:lnTo>
                <a:lnTo>
                  <a:pt x="2087808" y="317864"/>
                </a:lnTo>
                <a:lnTo>
                  <a:pt x="2116590" y="304559"/>
                </a:lnTo>
                <a:lnTo>
                  <a:pt x="2124019" y="305384"/>
                </a:lnTo>
                <a:lnTo>
                  <a:pt x="2140309" y="315476"/>
                </a:lnTo>
                <a:lnTo>
                  <a:pt x="2150977" y="336159"/>
                </a:lnTo>
                <a:lnTo>
                  <a:pt x="2158055" y="365865"/>
                </a:lnTo>
                <a:lnTo>
                  <a:pt x="2163576" y="403028"/>
                </a:lnTo>
                <a:lnTo>
                  <a:pt x="2264116" y="1013346"/>
                </a:lnTo>
                <a:lnTo>
                  <a:pt x="2268621" y="1034317"/>
                </a:lnTo>
                <a:lnTo>
                  <a:pt x="2275907" y="1052774"/>
                </a:lnTo>
                <a:lnTo>
                  <a:pt x="2284904" y="1066657"/>
                </a:lnTo>
                <a:lnTo>
                  <a:pt x="2294544" y="1073908"/>
                </a:lnTo>
                <a:lnTo>
                  <a:pt x="2307779" y="1070327"/>
                </a:lnTo>
                <a:lnTo>
                  <a:pt x="2319505" y="1053143"/>
                </a:lnTo>
                <a:lnTo>
                  <a:pt x="2329115" y="1026714"/>
                </a:lnTo>
                <a:lnTo>
                  <a:pt x="2336003" y="995400"/>
                </a:lnTo>
                <a:lnTo>
                  <a:pt x="2458223" y="349203"/>
                </a:lnTo>
                <a:lnTo>
                  <a:pt x="2461281" y="337532"/>
                </a:lnTo>
                <a:lnTo>
                  <a:pt x="2487256" y="312096"/>
                </a:lnTo>
                <a:lnTo>
                  <a:pt x="2493722" y="313489"/>
                </a:lnTo>
                <a:lnTo>
                  <a:pt x="2504275" y="319234"/>
                </a:lnTo>
                <a:lnTo>
                  <a:pt x="2514436" y="331995"/>
                </a:lnTo>
                <a:lnTo>
                  <a:pt x="2523336" y="351619"/>
                </a:lnTo>
                <a:lnTo>
                  <a:pt x="2530110" y="377952"/>
                </a:lnTo>
                <a:lnTo>
                  <a:pt x="2616323" y="797909"/>
                </a:lnTo>
              </a:path>
            </a:pathLst>
          </a:custGeom>
          <a:ln w="152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7" name="object 47"/>
          <p:cNvSpPr/>
          <p:nvPr/>
        </p:nvSpPr>
        <p:spPr>
          <a:xfrm>
            <a:off x="2863879" y="3517546"/>
            <a:ext cx="3242310" cy="520700"/>
          </a:xfrm>
          <a:custGeom>
            <a:avLst/>
            <a:gdLst/>
            <a:ahLst/>
            <a:cxnLst/>
            <a:rect l="l" t="t" r="r" b="b"/>
            <a:pathLst>
              <a:path w="3242310" h="520700">
                <a:moveTo>
                  <a:pt x="3241751" y="0"/>
                </a:moveTo>
                <a:lnTo>
                  <a:pt x="3191242" y="3259"/>
                </a:lnTo>
                <a:lnTo>
                  <a:pt x="3140361" y="5913"/>
                </a:lnTo>
                <a:lnTo>
                  <a:pt x="3089151" y="8044"/>
                </a:lnTo>
                <a:lnTo>
                  <a:pt x="3037655" y="9735"/>
                </a:lnTo>
                <a:lnTo>
                  <a:pt x="2985918" y="11068"/>
                </a:lnTo>
                <a:lnTo>
                  <a:pt x="2933983" y="12125"/>
                </a:lnTo>
                <a:lnTo>
                  <a:pt x="2881893" y="12989"/>
                </a:lnTo>
                <a:lnTo>
                  <a:pt x="2829691" y="13740"/>
                </a:lnTo>
                <a:lnTo>
                  <a:pt x="2777421" y="14463"/>
                </a:lnTo>
                <a:lnTo>
                  <a:pt x="2725127" y="15239"/>
                </a:lnTo>
                <a:lnTo>
                  <a:pt x="2672853" y="16151"/>
                </a:lnTo>
                <a:lnTo>
                  <a:pt x="2620641" y="17280"/>
                </a:lnTo>
                <a:lnTo>
                  <a:pt x="2568535" y="18709"/>
                </a:lnTo>
                <a:lnTo>
                  <a:pt x="2516579" y="20520"/>
                </a:lnTo>
                <a:lnTo>
                  <a:pt x="2464816" y="22796"/>
                </a:lnTo>
                <a:lnTo>
                  <a:pt x="2409766" y="25812"/>
                </a:lnTo>
                <a:lnTo>
                  <a:pt x="2355127" y="29393"/>
                </a:lnTo>
                <a:lnTo>
                  <a:pt x="2301045" y="33479"/>
                </a:lnTo>
                <a:lnTo>
                  <a:pt x="2247666" y="38010"/>
                </a:lnTo>
                <a:lnTo>
                  <a:pt x="2195136" y="42926"/>
                </a:lnTo>
                <a:lnTo>
                  <a:pt x="2143602" y="48167"/>
                </a:lnTo>
                <a:lnTo>
                  <a:pt x="2093210" y="53672"/>
                </a:lnTo>
                <a:lnTo>
                  <a:pt x="2035268" y="60433"/>
                </a:lnTo>
                <a:lnTo>
                  <a:pt x="1979001" y="67338"/>
                </a:lnTo>
                <a:lnTo>
                  <a:pt x="1924270" y="74250"/>
                </a:lnTo>
                <a:lnTo>
                  <a:pt x="1870934" y="81030"/>
                </a:lnTo>
                <a:lnTo>
                  <a:pt x="1818851" y="87540"/>
                </a:lnTo>
                <a:lnTo>
                  <a:pt x="1767882" y="93641"/>
                </a:lnTo>
                <a:lnTo>
                  <a:pt x="1715525" y="99543"/>
                </a:lnTo>
                <a:lnTo>
                  <a:pt x="1664050" y="105304"/>
                </a:lnTo>
                <a:lnTo>
                  <a:pt x="1613245" y="111383"/>
                </a:lnTo>
                <a:lnTo>
                  <a:pt x="1562896" y="118239"/>
                </a:lnTo>
                <a:lnTo>
                  <a:pt x="1512791" y="126329"/>
                </a:lnTo>
                <a:lnTo>
                  <a:pt x="1465017" y="135471"/>
                </a:lnTo>
                <a:lnTo>
                  <a:pt x="1417169" y="145685"/>
                </a:lnTo>
                <a:lnTo>
                  <a:pt x="1369146" y="156495"/>
                </a:lnTo>
                <a:lnTo>
                  <a:pt x="1320842" y="167429"/>
                </a:lnTo>
                <a:lnTo>
                  <a:pt x="1272154" y="178013"/>
                </a:lnTo>
                <a:lnTo>
                  <a:pt x="1227598" y="187040"/>
                </a:lnTo>
                <a:lnTo>
                  <a:pt x="1181992" y="195841"/>
                </a:lnTo>
                <a:lnTo>
                  <a:pt x="1134688" y="204863"/>
                </a:lnTo>
                <a:lnTo>
                  <a:pt x="1085039" y="214553"/>
                </a:lnTo>
                <a:lnTo>
                  <a:pt x="1032397" y="225358"/>
                </a:lnTo>
                <a:lnTo>
                  <a:pt x="976113" y="237726"/>
                </a:lnTo>
                <a:lnTo>
                  <a:pt x="926262" y="249414"/>
                </a:lnTo>
                <a:lnTo>
                  <a:pt x="874234" y="262155"/>
                </a:lnTo>
                <a:lnTo>
                  <a:pt x="820834" y="275611"/>
                </a:lnTo>
                <a:lnTo>
                  <a:pt x="766862" y="289445"/>
                </a:lnTo>
                <a:lnTo>
                  <a:pt x="713123" y="303322"/>
                </a:lnTo>
                <a:lnTo>
                  <a:pt x="660420" y="316905"/>
                </a:lnTo>
                <a:lnTo>
                  <a:pt x="606366" y="330696"/>
                </a:lnTo>
                <a:lnTo>
                  <a:pt x="553820" y="344034"/>
                </a:lnTo>
                <a:lnTo>
                  <a:pt x="502241" y="357176"/>
                </a:lnTo>
                <a:lnTo>
                  <a:pt x="451089" y="370373"/>
                </a:lnTo>
                <a:lnTo>
                  <a:pt x="399820" y="383880"/>
                </a:lnTo>
                <a:lnTo>
                  <a:pt x="347896" y="397951"/>
                </a:lnTo>
                <a:lnTo>
                  <a:pt x="294773" y="412839"/>
                </a:lnTo>
                <a:lnTo>
                  <a:pt x="254911" y="425905"/>
                </a:lnTo>
                <a:lnTo>
                  <a:pt x="216357" y="438358"/>
                </a:lnTo>
                <a:lnTo>
                  <a:pt x="179419" y="450488"/>
                </a:lnTo>
                <a:lnTo>
                  <a:pt x="103479" y="477931"/>
                </a:lnTo>
                <a:lnTo>
                  <a:pt x="65832" y="493091"/>
                </a:lnTo>
                <a:lnTo>
                  <a:pt x="31371" y="507487"/>
                </a:lnTo>
                <a:lnTo>
                  <a:pt x="0" y="520539"/>
                </a:lnTo>
              </a:path>
            </a:pathLst>
          </a:custGeom>
          <a:ln w="15197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48" name="object 48"/>
          <p:cNvSpPr/>
          <p:nvPr/>
        </p:nvSpPr>
        <p:spPr>
          <a:xfrm>
            <a:off x="2861597" y="2210651"/>
            <a:ext cx="3258820" cy="543560"/>
          </a:xfrm>
          <a:custGeom>
            <a:avLst/>
            <a:gdLst/>
            <a:ahLst/>
            <a:cxnLst/>
            <a:rect l="l" t="t" r="r" b="b"/>
            <a:pathLst>
              <a:path w="3258820" h="543560">
                <a:moveTo>
                  <a:pt x="0" y="0"/>
                </a:moveTo>
                <a:lnTo>
                  <a:pt x="49349" y="22451"/>
                </a:lnTo>
                <a:lnTo>
                  <a:pt x="99021" y="43870"/>
                </a:lnTo>
                <a:lnTo>
                  <a:pt x="148935" y="64307"/>
                </a:lnTo>
                <a:lnTo>
                  <a:pt x="199009" y="83817"/>
                </a:lnTo>
                <a:lnTo>
                  <a:pt x="249164" y="102452"/>
                </a:lnTo>
                <a:lnTo>
                  <a:pt x="299316" y="120265"/>
                </a:lnTo>
                <a:lnTo>
                  <a:pt x="349386" y="137309"/>
                </a:lnTo>
                <a:lnTo>
                  <a:pt x="399291" y="153637"/>
                </a:lnTo>
                <a:lnTo>
                  <a:pt x="448952" y="169301"/>
                </a:lnTo>
                <a:lnTo>
                  <a:pt x="498286" y="184354"/>
                </a:lnTo>
                <a:lnTo>
                  <a:pt x="547213" y="198850"/>
                </a:lnTo>
                <a:lnTo>
                  <a:pt x="595651" y="212841"/>
                </a:lnTo>
                <a:lnTo>
                  <a:pt x="643519" y="226381"/>
                </a:lnTo>
                <a:lnTo>
                  <a:pt x="690736" y="239521"/>
                </a:lnTo>
                <a:lnTo>
                  <a:pt x="737221" y="252315"/>
                </a:lnTo>
                <a:lnTo>
                  <a:pt x="782893" y="264816"/>
                </a:lnTo>
                <a:lnTo>
                  <a:pt x="834008" y="278820"/>
                </a:lnTo>
                <a:lnTo>
                  <a:pt x="884452" y="292509"/>
                </a:lnTo>
                <a:lnTo>
                  <a:pt x="934737" y="305889"/>
                </a:lnTo>
                <a:lnTo>
                  <a:pt x="985373" y="318970"/>
                </a:lnTo>
                <a:lnTo>
                  <a:pt x="1036869" y="331761"/>
                </a:lnTo>
                <a:lnTo>
                  <a:pt x="1089735" y="344270"/>
                </a:lnTo>
                <a:lnTo>
                  <a:pt x="1144483" y="356507"/>
                </a:lnTo>
                <a:lnTo>
                  <a:pt x="1194824" y="367117"/>
                </a:lnTo>
                <a:lnTo>
                  <a:pt x="1246233" y="377437"/>
                </a:lnTo>
                <a:lnTo>
                  <a:pt x="1297913" y="387404"/>
                </a:lnTo>
                <a:lnTo>
                  <a:pt x="1349065" y="396955"/>
                </a:lnTo>
                <a:lnTo>
                  <a:pt x="1398892" y="406024"/>
                </a:lnTo>
                <a:lnTo>
                  <a:pt x="1446596" y="414548"/>
                </a:lnTo>
                <a:lnTo>
                  <a:pt x="1491379" y="422464"/>
                </a:lnTo>
                <a:lnTo>
                  <a:pt x="1532443" y="429708"/>
                </a:lnTo>
                <a:lnTo>
                  <a:pt x="1594330" y="440722"/>
                </a:lnTo>
                <a:lnTo>
                  <a:pt x="1647183" y="450003"/>
                </a:lnTo>
                <a:lnTo>
                  <a:pt x="1695757" y="458097"/>
                </a:lnTo>
                <a:lnTo>
                  <a:pt x="1744807" y="465549"/>
                </a:lnTo>
                <a:lnTo>
                  <a:pt x="1795467" y="472443"/>
                </a:lnTo>
                <a:lnTo>
                  <a:pt x="1850180" y="479290"/>
                </a:lnTo>
                <a:lnTo>
                  <a:pt x="1908246" y="486137"/>
                </a:lnTo>
                <a:lnTo>
                  <a:pt x="1968962" y="493031"/>
                </a:lnTo>
                <a:lnTo>
                  <a:pt x="2014268" y="498100"/>
                </a:lnTo>
                <a:lnTo>
                  <a:pt x="2060857" y="503102"/>
                </a:lnTo>
                <a:lnTo>
                  <a:pt x="2108995" y="507928"/>
                </a:lnTo>
                <a:lnTo>
                  <a:pt x="2158950" y="512469"/>
                </a:lnTo>
                <a:lnTo>
                  <a:pt x="2210991" y="516616"/>
                </a:lnTo>
                <a:lnTo>
                  <a:pt x="2265384" y="520260"/>
                </a:lnTo>
                <a:lnTo>
                  <a:pt x="2312511" y="522840"/>
                </a:lnTo>
                <a:lnTo>
                  <a:pt x="2361111" y="525072"/>
                </a:lnTo>
                <a:lnTo>
                  <a:pt x="2410837" y="527051"/>
                </a:lnTo>
                <a:lnTo>
                  <a:pt x="2461345" y="528872"/>
                </a:lnTo>
                <a:lnTo>
                  <a:pt x="2512290" y="530629"/>
                </a:lnTo>
                <a:lnTo>
                  <a:pt x="2563327" y="532418"/>
                </a:lnTo>
                <a:lnTo>
                  <a:pt x="2617149" y="534354"/>
                </a:lnTo>
                <a:lnTo>
                  <a:pt x="2670758" y="536290"/>
                </a:lnTo>
                <a:lnTo>
                  <a:pt x="2724236" y="538117"/>
                </a:lnTo>
                <a:lnTo>
                  <a:pt x="2777666" y="539727"/>
                </a:lnTo>
                <a:lnTo>
                  <a:pt x="2831129" y="541012"/>
                </a:lnTo>
                <a:lnTo>
                  <a:pt x="2884707" y="541862"/>
                </a:lnTo>
                <a:lnTo>
                  <a:pt x="2938482" y="542170"/>
                </a:lnTo>
                <a:lnTo>
                  <a:pt x="3000858" y="542407"/>
                </a:lnTo>
                <a:lnTo>
                  <a:pt x="3053618" y="542835"/>
                </a:lnTo>
                <a:lnTo>
                  <a:pt x="3097464" y="543024"/>
                </a:lnTo>
                <a:lnTo>
                  <a:pt x="3133096" y="542550"/>
                </a:lnTo>
                <a:lnTo>
                  <a:pt x="3168002" y="540741"/>
                </a:lnTo>
                <a:lnTo>
                  <a:pt x="3196774" y="538244"/>
                </a:lnTo>
                <a:lnTo>
                  <a:pt x="3225023" y="536031"/>
                </a:lnTo>
                <a:lnTo>
                  <a:pt x="3258359" y="535077"/>
                </a:lnTo>
              </a:path>
            </a:pathLst>
          </a:custGeom>
          <a:ln w="15197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49" name="object 49"/>
          <p:cNvSpPr/>
          <p:nvPr/>
        </p:nvSpPr>
        <p:spPr>
          <a:xfrm>
            <a:off x="2871106" y="2332864"/>
            <a:ext cx="2084705" cy="808355"/>
          </a:xfrm>
          <a:custGeom>
            <a:avLst/>
            <a:gdLst/>
            <a:ahLst/>
            <a:cxnLst/>
            <a:rect l="l" t="t" r="r" b="b"/>
            <a:pathLst>
              <a:path w="2084704" h="808355">
                <a:moveTo>
                  <a:pt x="0" y="0"/>
                </a:moveTo>
                <a:lnTo>
                  <a:pt x="44786" y="48536"/>
                </a:lnTo>
                <a:lnTo>
                  <a:pt x="83677" y="80166"/>
                </a:lnTo>
                <a:lnTo>
                  <a:pt x="117445" y="103871"/>
                </a:lnTo>
                <a:lnTo>
                  <a:pt x="155849" y="129511"/>
                </a:lnTo>
                <a:lnTo>
                  <a:pt x="196678" y="155839"/>
                </a:lnTo>
                <a:lnTo>
                  <a:pt x="237720" y="181609"/>
                </a:lnTo>
                <a:lnTo>
                  <a:pt x="294631" y="216294"/>
                </a:lnTo>
                <a:lnTo>
                  <a:pt x="349925" y="248605"/>
                </a:lnTo>
                <a:lnTo>
                  <a:pt x="391673" y="272037"/>
                </a:lnTo>
                <a:lnTo>
                  <a:pt x="434001" y="294940"/>
                </a:lnTo>
                <a:lnTo>
                  <a:pt x="476911" y="317306"/>
                </a:lnTo>
                <a:lnTo>
                  <a:pt x="520404" y="339127"/>
                </a:lnTo>
                <a:lnTo>
                  <a:pt x="564483" y="360394"/>
                </a:lnTo>
                <a:lnTo>
                  <a:pt x="609148" y="381100"/>
                </a:lnTo>
                <a:lnTo>
                  <a:pt x="654403" y="401238"/>
                </a:lnTo>
                <a:lnTo>
                  <a:pt x="700247" y="420797"/>
                </a:lnTo>
                <a:lnTo>
                  <a:pt x="746684" y="439772"/>
                </a:lnTo>
                <a:lnTo>
                  <a:pt x="793715" y="458154"/>
                </a:lnTo>
                <a:lnTo>
                  <a:pt x="841341" y="475934"/>
                </a:lnTo>
                <a:lnTo>
                  <a:pt x="890269" y="493390"/>
                </a:lnTo>
                <a:lnTo>
                  <a:pt x="939735" y="510335"/>
                </a:lnTo>
                <a:lnTo>
                  <a:pt x="989659" y="526877"/>
                </a:lnTo>
                <a:lnTo>
                  <a:pt x="1039957" y="543123"/>
                </a:lnTo>
                <a:lnTo>
                  <a:pt x="1090548" y="559184"/>
                </a:lnTo>
                <a:lnTo>
                  <a:pt x="1141350" y="575167"/>
                </a:lnTo>
                <a:lnTo>
                  <a:pt x="1192280" y="591182"/>
                </a:lnTo>
                <a:lnTo>
                  <a:pt x="1244240" y="607653"/>
                </a:lnTo>
                <a:lnTo>
                  <a:pt x="1296354" y="624078"/>
                </a:lnTo>
                <a:lnTo>
                  <a:pt x="1348730" y="640265"/>
                </a:lnTo>
                <a:lnTo>
                  <a:pt x="1401475" y="656024"/>
                </a:lnTo>
                <a:lnTo>
                  <a:pt x="1451150" y="670218"/>
                </a:lnTo>
                <a:lnTo>
                  <a:pt x="1501151" y="683875"/>
                </a:lnTo>
                <a:lnTo>
                  <a:pt x="1551363" y="697000"/>
                </a:lnTo>
                <a:lnTo>
                  <a:pt x="1601670" y="709597"/>
                </a:lnTo>
                <a:lnTo>
                  <a:pt x="1651957" y="721673"/>
                </a:lnTo>
                <a:lnTo>
                  <a:pt x="1702106" y="733232"/>
                </a:lnTo>
                <a:lnTo>
                  <a:pt x="1752002" y="744280"/>
                </a:lnTo>
                <a:lnTo>
                  <a:pt x="1801529" y="754822"/>
                </a:lnTo>
                <a:lnTo>
                  <a:pt x="1850572" y="764864"/>
                </a:lnTo>
                <a:lnTo>
                  <a:pt x="1899015" y="774410"/>
                </a:lnTo>
                <a:lnTo>
                  <a:pt x="1946741" y="783466"/>
                </a:lnTo>
                <a:lnTo>
                  <a:pt x="1993635" y="792037"/>
                </a:lnTo>
                <a:lnTo>
                  <a:pt x="2039580" y="800129"/>
                </a:lnTo>
                <a:lnTo>
                  <a:pt x="2084462" y="807746"/>
                </a:lnTo>
              </a:path>
            </a:pathLst>
          </a:custGeom>
          <a:ln w="1519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0" name="object 50"/>
          <p:cNvSpPr/>
          <p:nvPr/>
        </p:nvSpPr>
        <p:spPr>
          <a:xfrm>
            <a:off x="3295200" y="3133392"/>
            <a:ext cx="0" cy="546100"/>
          </a:xfrm>
          <a:custGeom>
            <a:avLst/>
            <a:gdLst/>
            <a:ahLst/>
            <a:cxnLst/>
            <a:rect l="l" t="t" r="r" b="b"/>
            <a:pathLst>
              <a:path w="0" h="546100">
                <a:moveTo>
                  <a:pt x="0" y="0"/>
                </a:moveTo>
                <a:lnTo>
                  <a:pt x="0" y="545994"/>
                </a:lnTo>
              </a:path>
            </a:pathLst>
          </a:custGeom>
          <a:ln w="9128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51" name="object 51"/>
          <p:cNvSpPr/>
          <p:nvPr/>
        </p:nvSpPr>
        <p:spPr>
          <a:xfrm>
            <a:off x="2853102" y="3604095"/>
            <a:ext cx="95885" cy="64135"/>
          </a:xfrm>
          <a:custGeom>
            <a:avLst/>
            <a:gdLst/>
            <a:ahLst/>
            <a:cxnLst/>
            <a:rect l="l" t="t" r="r" b="b"/>
            <a:pathLst>
              <a:path w="95885" h="64135">
                <a:moveTo>
                  <a:pt x="95849" y="0"/>
                </a:moveTo>
                <a:lnTo>
                  <a:pt x="0" y="31914"/>
                </a:lnTo>
                <a:lnTo>
                  <a:pt x="95849" y="63829"/>
                </a:lnTo>
                <a:lnTo>
                  <a:pt x="9584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2" name="object 52"/>
          <p:cNvSpPr/>
          <p:nvPr/>
        </p:nvSpPr>
        <p:spPr>
          <a:xfrm>
            <a:off x="3199351" y="3604095"/>
            <a:ext cx="95885" cy="64135"/>
          </a:xfrm>
          <a:custGeom>
            <a:avLst/>
            <a:gdLst/>
            <a:ahLst/>
            <a:cxnLst/>
            <a:rect l="l" t="t" r="r" b="b"/>
            <a:pathLst>
              <a:path w="95885" h="64135">
                <a:moveTo>
                  <a:pt x="0" y="0"/>
                </a:moveTo>
                <a:lnTo>
                  <a:pt x="0" y="63829"/>
                </a:lnTo>
                <a:lnTo>
                  <a:pt x="95849" y="31914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3" name="object 53"/>
          <p:cNvSpPr/>
          <p:nvPr/>
        </p:nvSpPr>
        <p:spPr>
          <a:xfrm>
            <a:off x="5656433" y="2602113"/>
            <a:ext cx="126364" cy="323215"/>
          </a:xfrm>
          <a:custGeom>
            <a:avLst/>
            <a:gdLst/>
            <a:ahLst/>
            <a:cxnLst/>
            <a:rect l="l" t="t" r="r" b="b"/>
            <a:pathLst>
              <a:path w="126364" h="323214">
                <a:moveTo>
                  <a:pt x="0" y="323073"/>
                </a:moveTo>
                <a:lnTo>
                  <a:pt x="125770" y="0"/>
                </a:lnTo>
              </a:path>
            </a:pathLst>
          </a:custGeom>
          <a:ln w="912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4" name="object 54"/>
          <p:cNvSpPr/>
          <p:nvPr/>
        </p:nvSpPr>
        <p:spPr>
          <a:xfrm>
            <a:off x="3949281" y="2332864"/>
            <a:ext cx="215900" cy="556895"/>
          </a:xfrm>
          <a:custGeom>
            <a:avLst/>
            <a:gdLst/>
            <a:ahLst/>
            <a:cxnLst/>
            <a:rect l="l" t="t" r="r" b="b"/>
            <a:pathLst>
              <a:path w="215900" h="556894">
                <a:moveTo>
                  <a:pt x="0" y="556481"/>
                </a:moveTo>
                <a:lnTo>
                  <a:pt x="215660" y="0"/>
                </a:lnTo>
              </a:path>
            </a:pathLst>
          </a:custGeom>
          <a:ln w="912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5" name="object 55"/>
          <p:cNvSpPr/>
          <p:nvPr/>
        </p:nvSpPr>
        <p:spPr>
          <a:xfrm>
            <a:off x="3571970" y="2314881"/>
            <a:ext cx="90170" cy="269240"/>
          </a:xfrm>
          <a:custGeom>
            <a:avLst/>
            <a:gdLst/>
            <a:ahLst/>
            <a:cxnLst/>
            <a:rect l="l" t="t" r="r" b="b"/>
            <a:pathLst>
              <a:path w="90170" h="269239">
                <a:moveTo>
                  <a:pt x="0" y="269248"/>
                </a:moveTo>
                <a:lnTo>
                  <a:pt x="89763" y="0"/>
                </a:lnTo>
              </a:path>
            </a:pathLst>
          </a:custGeom>
          <a:ln w="912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6" name="object 56"/>
          <p:cNvSpPr/>
          <p:nvPr/>
        </p:nvSpPr>
        <p:spPr>
          <a:xfrm>
            <a:off x="5252117" y="3140610"/>
            <a:ext cx="0" cy="1292860"/>
          </a:xfrm>
          <a:custGeom>
            <a:avLst/>
            <a:gdLst/>
            <a:ahLst/>
            <a:cxnLst/>
            <a:rect l="l" t="t" r="r" b="b"/>
            <a:pathLst>
              <a:path w="0" h="1292860">
                <a:moveTo>
                  <a:pt x="0" y="0"/>
                </a:moveTo>
                <a:lnTo>
                  <a:pt x="0" y="1292372"/>
                </a:lnTo>
              </a:path>
            </a:pathLst>
          </a:custGeom>
          <a:ln w="912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7" name="object 57"/>
          <p:cNvSpPr/>
          <p:nvPr/>
        </p:nvSpPr>
        <p:spPr>
          <a:xfrm>
            <a:off x="3564743" y="1991808"/>
            <a:ext cx="43180" cy="72390"/>
          </a:xfrm>
          <a:custGeom>
            <a:avLst/>
            <a:gdLst/>
            <a:ahLst/>
            <a:cxnLst/>
            <a:rect l="l" t="t" r="r" b="b"/>
            <a:pathLst>
              <a:path w="43179" h="72389">
                <a:moveTo>
                  <a:pt x="0" y="71808"/>
                </a:moveTo>
                <a:lnTo>
                  <a:pt x="43106" y="0"/>
                </a:lnTo>
              </a:path>
            </a:pathLst>
          </a:custGeom>
          <a:ln w="912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8" name="object 58"/>
          <p:cNvSpPr txBox="1"/>
          <p:nvPr/>
        </p:nvSpPr>
        <p:spPr>
          <a:xfrm>
            <a:off x="5313775" y="4127637"/>
            <a:ext cx="1243330" cy="1949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spc="-5" i="1">
                <a:latin typeface="Times New Roman"/>
                <a:cs typeface="Times New Roman"/>
              </a:rPr>
              <a:t>Усталений</a:t>
            </a:r>
            <a:r>
              <a:rPr dirty="0" sz="1200" spc="-30" i="1">
                <a:latin typeface="Times New Roman"/>
                <a:cs typeface="Times New Roman"/>
              </a:rPr>
              <a:t> </a:t>
            </a:r>
            <a:r>
              <a:rPr dirty="0" sz="1200" spc="-5" i="1">
                <a:latin typeface="Times New Roman"/>
                <a:cs typeface="Times New Roman"/>
              </a:rPr>
              <a:t>режим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3355669" y="4127637"/>
            <a:ext cx="1221105" cy="1949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spc="-5" i="1">
                <a:latin typeface="Times New Roman"/>
                <a:cs typeface="Times New Roman"/>
              </a:rPr>
              <a:t>Перехідний</a:t>
            </a:r>
            <a:r>
              <a:rPr dirty="0" sz="1200" spc="-195" i="1">
                <a:latin typeface="Times New Roman"/>
                <a:cs typeface="Times New Roman"/>
              </a:rPr>
              <a:t> </a:t>
            </a:r>
            <a:r>
              <a:rPr dirty="0" sz="1200" spc="-5" i="1">
                <a:latin typeface="Times New Roman"/>
                <a:cs typeface="Times New Roman"/>
              </a:rPr>
              <a:t>процес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1507100" y="4125922"/>
            <a:ext cx="1325880" cy="1885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150" spc="20" i="1">
                <a:latin typeface="Times New Roman"/>
                <a:cs typeface="Times New Roman"/>
              </a:rPr>
              <a:t>Нормальний</a:t>
            </a:r>
            <a:r>
              <a:rPr dirty="0" sz="1150" spc="15" i="1">
                <a:latin typeface="Times New Roman"/>
                <a:cs typeface="Times New Roman"/>
              </a:rPr>
              <a:t> </a:t>
            </a:r>
            <a:r>
              <a:rPr dirty="0" sz="1150" spc="25" i="1">
                <a:latin typeface="Times New Roman"/>
                <a:cs typeface="Times New Roman"/>
              </a:rPr>
              <a:t>режим</a:t>
            </a:r>
            <a:endParaRPr sz="1150">
              <a:latin typeface="Times New Roman"/>
              <a:cs typeface="Times New Roman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2962997" y="1291004"/>
            <a:ext cx="807720" cy="1949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i="1">
                <a:latin typeface="Times New Roman"/>
                <a:cs typeface="Times New Roman"/>
              </a:rPr>
              <a:t>Т</a:t>
            </a:r>
            <a:r>
              <a:rPr dirty="0" sz="1200" spc="30" i="1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/</a:t>
            </a:r>
            <a:r>
              <a:rPr dirty="0" sz="1200" spc="-7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2</a:t>
            </a:r>
            <a:r>
              <a:rPr dirty="0" sz="1200" spc="-60">
                <a:latin typeface="Times New Roman"/>
                <a:cs typeface="Times New Roman"/>
              </a:rPr>
              <a:t> </a:t>
            </a:r>
            <a:r>
              <a:rPr dirty="0" sz="1200">
                <a:latin typeface="Symbol"/>
                <a:cs typeface="Symbol"/>
              </a:rPr>
              <a:t></a:t>
            </a:r>
            <a:r>
              <a:rPr dirty="0" sz="1200" spc="-65">
                <a:latin typeface="Times New Roman"/>
                <a:cs typeface="Times New Roman"/>
              </a:rPr>
              <a:t> </a:t>
            </a:r>
            <a:r>
              <a:rPr dirty="0" sz="1200" spc="-15">
                <a:latin typeface="Times New Roman"/>
                <a:cs typeface="Times New Roman"/>
              </a:rPr>
              <a:t>0,</a:t>
            </a:r>
            <a:r>
              <a:rPr dirty="0" sz="1200" spc="-185">
                <a:latin typeface="Times New Roman"/>
                <a:cs typeface="Times New Roman"/>
              </a:rPr>
              <a:t> </a:t>
            </a:r>
            <a:r>
              <a:rPr dirty="0" sz="1200" spc="10">
                <a:latin typeface="Times New Roman"/>
                <a:cs typeface="Times New Roman"/>
              </a:rPr>
              <a:t>01</a:t>
            </a:r>
            <a:r>
              <a:rPr dirty="0" sz="1200" spc="10" i="1">
                <a:latin typeface="Times New Roman"/>
                <a:cs typeface="Times New Roman"/>
              </a:rPr>
              <a:t>с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2642222" y="1284868"/>
            <a:ext cx="106045" cy="2216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spc="-30" i="1">
                <a:latin typeface="Times New Roman"/>
                <a:cs typeface="Times New Roman"/>
              </a:rPr>
              <a:t>і</a:t>
            </a:r>
            <a:r>
              <a:rPr dirty="0" baseline="-23809" sz="1050" spc="-7" i="1">
                <a:latin typeface="Times New Roman"/>
                <a:cs typeface="Times New Roman"/>
              </a:rPr>
              <a:t>к</a:t>
            </a:r>
            <a:endParaRPr baseline="-23809" sz="1050">
              <a:latin typeface="Times New Roman"/>
              <a:cs typeface="Times New Roman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1809917" y="2329538"/>
            <a:ext cx="204470" cy="111760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1300"/>
              </a:lnSpc>
            </a:pPr>
            <a:r>
              <a:rPr dirty="0" sz="1200" spc="35" i="1">
                <a:latin typeface="Times New Roman"/>
                <a:cs typeface="Times New Roman"/>
              </a:rPr>
              <a:t>і</a:t>
            </a:r>
            <a:r>
              <a:rPr dirty="0" baseline="-23809" sz="1050" i="1">
                <a:latin typeface="Times New Roman"/>
                <a:cs typeface="Times New Roman"/>
              </a:rPr>
              <a:t>у</a:t>
            </a:r>
            <a:endParaRPr baseline="-23809" sz="1050">
              <a:latin typeface="Times New Roman"/>
              <a:cs typeface="Times New Roman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2001299" y="2590835"/>
            <a:ext cx="204470" cy="160020"/>
          </a:xfrm>
          <a:prstGeom prst="rect">
            <a:avLst/>
          </a:prstGeom>
        </p:spPr>
        <p:txBody>
          <a:bodyPr wrap="square" lIns="0" tIns="21590" rIns="0" bIns="0" rtlCol="0" vert="vert270">
            <a:spAutoFit/>
          </a:bodyPr>
          <a:lstStyle/>
          <a:p>
            <a:pPr marL="12700">
              <a:lnSpc>
                <a:spcPts val="1435"/>
              </a:lnSpc>
              <a:spcBef>
                <a:spcPts val="170"/>
              </a:spcBef>
            </a:pPr>
            <a:r>
              <a:rPr dirty="0" baseline="13888" sz="1800" spc="-37" i="1">
                <a:latin typeface="Times New Roman"/>
                <a:cs typeface="Times New Roman"/>
              </a:rPr>
              <a:t>і</a:t>
            </a:r>
            <a:r>
              <a:rPr dirty="0" sz="700" i="1">
                <a:latin typeface="Times New Roman"/>
                <a:cs typeface="Times New Roman"/>
              </a:rPr>
              <a:t>а</a:t>
            </a:r>
            <a:r>
              <a:rPr dirty="0" sz="700" spc="-114" i="1">
                <a:latin typeface="Times New Roman"/>
                <a:cs typeface="Times New Roman"/>
              </a:rPr>
              <a:t> </a:t>
            </a:r>
            <a:r>
              <a:rPr dirty="0" sz="700">
                <a:latin typeface="Times New Roman"/>
                <a:cs typeface="Times New Roman"/>
              </a:rPr>
              <a:t>0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2390734" y="2606874"/>
            <a:ext cx="93345" cy="1949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spc="-5" i="1">
                <a:latin typeface="Times New Roman"/>
                <a:cs typeface="Times New Roman"/>
              </a:rPr>
              <a:t>е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2553093" y="2696588"/>
            <a:ext cx="107950" cy="2216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spc="-30" i="1">
                <a:latin typeface="Times New Roman"/>
                <a:cs typeface="Times New Roman"/>
              </a:rPr>
              <a:t>і</a:t>
            </a:r>
            <a:r>
              <a:rPr dirty="0" baseline="-23809" sz="1050" spc="-7" i="1">
                <a:latin typeface="Times New Roman"/>
                <a:cs typeface="Times New Roman"/>
              </a:rPr>
              <a:t>н</a:t>
            </a:r>
            <a:endParaRPr baseline="-23809" sz="1050">
              <a:latin typeface="Times New Roman"/>
              <a:cs typeface="Times New Roman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2381933" y="3126079"/>
            <a:ext cx="163195" cy="128270"/>
          </a:xfrm>
          <a:prstGeom prst="rect">
            <a:avLst/>
          </a:prstGeom>
        </p:spPr>
        <p:txBody>
          <a:bodyPr wrap="square" lIns="0" tIns="22860" rIns="0" bIns="0" rtlCol="0" vert="vert270">
            <a:spAutoFit/>
          </a:bodyPr>
          <a:lstStyle/>
          <a:p>
            <a:pPr marL="12700">
              <a:lnSpc>
                <a:spcPct val="100000"/>
              </a:lnSpc>
              <a:spcBef>
                <a:spcPts val="180"/>
              </a:spcBef>
            </a:pPr>
            <a:r>
              <a:rPr dirty="0" baseline="15432" sz="1350" spc="-30" i="1">
                <a:latin typeface="Times New Roman"/>
                <a:cs typeface="Times New Roman"/>
              </a:rPr>
              <a:t>і</a:t>
            </a:r>
            <a:r>
              <a:rPr dirty="0" sz="500" spc="40" i="1">
                <a:latin typeface="Times New Roman"/>
                <a:cs typeface="Times New Roman"/>
              </a:rPr>
              <a:t>н</a:t>
            </a:r>
            <a:r>
              <a:rPr dirty="0" sz="500">
                <a:latin typeface="Times New Roman"/>
                <a:cs typeface="Times New Roman"/>
              </a:rPr>
              <a:t>0</a:t>
            </a:r>
            <a:endParaRPr sz="500">
              <a:latin typeface="Times New Roman"/>
              <a:cs typeface="Times New Roman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2390232" y="3257951"/>
            <a:ext cx="167640" cy="1987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50" spc="-35" i="1">
                <a:latin typeface="Symbol"/>
                <a:cs typeface="Symbol"/>
              </a:rPr>
              <a:t></a:t>
            </a:r>
            <a:endParaRPr sz="1250">
              <a:latin typeface="Symbol"/>
              <a:cs typeface="Symbol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2019740" y="3507170"/>
            <a:ext cx="188595" cy="108585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1390"/>
              </a:lnSpc>
            </a:pPr>
            <a:r>
              <a:rPr dirty="0" sz="1200" spc="20" i="1">
                <a:latin typeface="Times New Roman"/>
                <a:cs typeface="Times New Roman"/>
              </a:rPr>
              <a:t>і</a:t>
            </a:r>
            <a:r>
              <a:rPr dirty="0" baseline="2314" sz="1800" spc="-225">
                <a:latin typeface="Symbol"/>
                <a:cs typeface="Symbol"/>
              </a:rPr>
              <a:t></a:t>
            </a:r>
            <a:endParaRPr baseline="2314" sz="1800">
              <a:latin typeface="Symbol"/>
              <a:cs typeface="Symbol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2928264" y="3457772"/>
            <a:ext cx="292100" cy="1949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spc="-5" u="sng">
                <a:latin typeface="Times New Roman"/>
                <a:cs typeface="Times New Roman"/>
              </a:rPr>
              <a:t> </a:t>
            </a:r>
            <a:r>
              <a:rPr dirty="0" sz="1200" spc="130" u="sng">
                <a:latin typeface="Times New Roman"/>
                <a:cs typeface="Times New Roman"/>
              </a:rPr>
              <a:t> </a:t>
            </a:r>
            <a:r>
              <a:rPr dirty="0" sz="1200" spc="-5" i="1" u="sng">
                <a:latin typeface="Times New Roman"/>
                <a:cs typeface="Times New Roman"/>
              </a:rPr>
              <a:t>Т</a:t>
            </a:r>
            <a:r>
              <a:rPr dirty="0" sz="1200" spc="100" i="1" u="sng">
                <a:latin typeface="Times New Roman"/>
                <a:cs typeface="Times New Roman"/>
              </a:rPr>
              <a:t> 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71" name="object 71"/>
          <p:cNvSpPr txBox="1"/>
          <p:nvPr/>
        </p:nvSpPr>
        <p:spPr>
          <a:xfrm>
            <a:off x="2735288" y="2947568"/>
            <a:ext cx="351155" cy="1949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254000" algn="l"/>
              </a:tabLst>
            </a:pPr>
            <a:r>
              <a:rPr dirty="0" sz="1200" spc="-5">
                <a:latin typeface="Times New Roman"/>
                <a:cs typeface="Times New Roman"/>
              </a:rPr>
              <a:t>0</a:t>
            </a:r>
            <a:r>
              <a:rPr dirty="0" sz="1200" spc="-5">
                <a:latin typeface="Times New Roman"/>
                <a:cs typeface="Times New Roman"/>
              </a:rPr>
              <a:t>	</a:t>
            </a:r>
            <a:r>
              <a:rPr dirty="0" baseline="2645" sz="1575" spc="30" i="1">
                <a:latin typeface="Times New Roman"/>
                <a:cs typeface="Times New Roman"/>
              </a:rPr>
              <a:t>А</a:t>
            </a:r>
            <a:endParaRPr baseline="2645" sz="1575">
              <a:latin typeface="Times New Roman"/>
              <a:cs typeface="Times New Roman"/>
            </a:endParaRPr>
          </a:p>
        </p:txBody>
      </p:sp>
      <p:sp>
        <p:nvSpPr>
          <p:cNvPr id="72" name="object 72"/>
          <p:cNvSpPr/>
          <p:nvPr/>
        </p:nvSpPr>
        <p:spPr>
          <a:xfrm>
            <a:off x="2941471" y="2229521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526" y="0"/>
                </a:moveTo>
                <a:lnTo>
                  <a:pt x="17383" y="2244"/>
                </a:lnTo>
                <a:lnTo>
                  <a:pt x="8320" y="8358"/>
                </a:lnTo>
                <a:lnTo>
                  <a:pt x="2228" y="17417"/>
                </a:lnTo>
                <a:lnTo>
                  <a:pt x="0" y="28495"/>
                </a:lnTo>
                <a:lnTo>
                  <a:pt x="2228" y="39626"/>
                </a:lnTo>
                <a:lnTo>
                  <a:pt x="8320" y="48679"/>
                </a:lnTo>
                <a:lnTo>
                  <a:pt x="17383" y="54764"/>
                </a:lnTo>
                <a:lnTo>
                  <a:pt x="28526" y="56990"/>
                </a:lnTo>
                <a:lnTo>
                  <a:pt x="39616" y="54764"/>
                </a:lnTo>
                <a:lnTo>
                  <a:pt x="48685" y="48679"/>
                </a:lnTo>
                <a:lnTo>
                  <a:pt x="54806" y="39626"/>
                </a:lnTo>
                <a:lnTo>
                  <a:pt x="57052" y="28495"/>
                </a:lnTo>
                <a:lnTo>
                  <a:pt x="54806" y="17417"/>
                </a:lnTo>
                <a:lnTo>
                  <a:pt x="48685" y="8358"/>
                </a:lnTo>
                <a:lnTo>
                  <a:pt x="39616" y="2244"/>
                </a:lnTo>
                <a:lnTo>
                  <a:pt x="2852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3" name="object 73"/>
          <p:cNvSpPr txBox="1"/>
          <p:nvPr/>
        </p:nvSpPr>
        <p:spPr>
          <a:xfrm>
            <a:off x="2688639" y="2045642"/>
            <a:ext cx="293370" cy="2901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baseline="-34722" sz="1800" spc="-7" i="1">
                <a:latin typeface="Times New Roman"/>
                <a:cs typeface="Times New Roman"/>
              </a:rPr>
              <a:t>С</a:t>
            </a:r>
            <a:r>
              <a:rPr dirty="0" baseline="-34722" sz="1800" spc="240" i="1">
                <a:latin typeface="Times New Roman"/>
                <a:cs typeface="Times New Roman"/>
              </a:rPr>
              <a:t> </a:t>
            </a:r>
            <a:r>
              <a:rPr dirty="0" sz="1100" spc="15" i="1">
                <a:latin typeface="Times New Roman"/>
                <a:cs typeface="Times New Roman"/>
              </a:rPr>
              <a:t>С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74" name="object 74"/>
          <p:cNvSpPr txBox="1"/>
          <p:nvPr/>
        </p:nvSpPr>
        <p:spPr>
          <a:xfrm>
            <a:off x="3609600" y="1700348"/>
            <a:ext cx="165735" cy="6800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69215" marR="5080" indent="-57150">
              <a:lnSpc>
                <a:spcPct val="175300"/>
              </a:lnSpc>
            </a:pPr>
            <a:r>
              <a:rPr dirty="0" sz="1200" spc="-20" i="1">
                <a:latin typeface="Times New Roman"/>
                <a:cs typeface="Times New Roman"/>
              </a:rPr>
              <a:t>і</a:t>
            </a:r>
            <a:r>
              <a:rPr dirty="0" baseline="-23809" sz="1050" spc="-30" i="1">
                <a:latin typeface="Times New Roman"/>
                <a:cs typeface="Times New Roman"/>
              </a:rPr>
              <a:t>к  </a:t>
            </a:r>
            <a:r>
              <a:rPr dirty="0" sz="1200" spc="-30" i="1">
                <a:latin typeface="Times New Roman"/>
                <a:cs typeface="Times New Roman"/>
              </a:rPr>
              <a:t>і</a:t>
            </a:r>
            <a:r>
              <a:rPr dirty="0" baseline="-23809" sz="1050" spc="-7" i="1">
                <a:latin typeface="Times New Roman"/>
                <a:cs typeface="Times New Roman"/>
              </a:rPr>
              <a:t>п</a:t>
            </a:r>
            <a:endParaRPr baseline="-23809" sz="1050">
              <a:latin typeface="Times New Roman"/>
              <a:cs typeface="Times New Roman"/>
            </a:endParaRPr>
          </a:p>
        </p:txBody>
      </p:sp>
      <p:sp>
        <p:nvSpPr>
          <p:cNvPr id="75" name="object 75"/>
          <p:cNvSpPr txBox="1"/>
          <p:nvPr/>
        </p:nvSpPr>
        <p:spPr>
          <a:xfrm>
            <a:off x="4166691" y="2176707"/>
            <a:ext cx="108585" cy="2216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spc="-30" i="1">
                <a:latin typeface="Times New Roman"/>
                <a:cs typeface="Times New Roman"/>
              </a:rPr>
              <a:t>і</a:t>
            </a:r>
            <a:r>
              <a:rPr dirty="0" baseline="-23809" sz="1050" spc="-7" i="1">
                <a:latin typeface="Times New Roman"/>
                <a:cs typeface="Times New Roman"/>
              </a:rPr>
              <a:t>а</a:t>
            </a:r>
            <a:endParaRPr baseline="-23809" sz="1050">
              <a:latin typeface="Times New Roman"/>
              <a:cs typeface="Times New Roman"/>
            </a:endParaRPr>
          </a:p>
        </p:txBody>
      </p:sp>
      <p:sp>
        <p:nvSpPr>
          <p:cNvPr id="76" name="object 76"/>
          <p:cNvSpPr txBox="1"/>
          <p:nvPr/>
        </p:nvSpPr>
        <p:spPr>
          <a:xfrm>
            <a:off x="5774873" y="2422020"/>
            <a:ext cx="126364" cy="2203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spc="-40" i="1">
                <a:latin typeface="Times New Roman"/>
                <a:cs typeface="Times New Roman"/>
              </a:rPr>
              <a:t>і</a:t>
            </a:r>
            <a:r>
              <a:rPr dirty="0" baseline="-23809" sz="1050" spc="-15">
                <a:latin typeface="Symbol"/>
                <a:cs typeface="Symbol"/>
              </a:rPr>
              <a:t></a:t>
            </a:r>
            <a:endParaRPr baseline="-23809" sz="1050">
              <a:latin typeface="Symbol"/>
              <a:cs typeface="Symbol"/>
            </a:endParaRPr>
          </a:p>
        </p:txBody>
      </p:sp>
      <p:sp>
        <p:nvSpPr>
          <p:cNvPr id="77" name="object 77"/>
          <p:cNvSpPr txBox="1"/>
          <p:nvPr/>
        </p:nvSpPr>
        <p:spPr>
          <a:xfrm>
            <a:off x="6318505" y="3133701"/>
            <a:ext cx="67945" cy="1949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spc="-5" i="1">
                <a:latin typeface="Times New Roman"/>
                <a:cs typeface="Times New Roman"/>
              </a:rPr>
              <a:t>t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78" name="object 78"/>
          <p:cNvSpPr/>
          <p:nvPr/>
        </p:nvSpPr>
        <p:spPr>
          <a:xfrm>
            <a:off x="2538690" y="4331270"/>
            <a:ext cx="235585" cy="0"/>
          </a:xfrm>
          <a:custGeom>
            <a:avLst/>
            <a:gdLst/>
            <a:ahLst/>
            <a:cxnLst/>
            <a:rect l="l" t="t" r="r" b="b"/>
            <a:pathLst>
              <a:path w="235585" h="0">
                <a:moveTo>
                  <a:pt x="235552" y="0"/>
                </a:moveTo>
                <a:lnTo>
                  <a:pt x="0" y="0"/>
                </a:lnTo>
              </a:path>
            </a:pathLst>
          </a:custGeom>
          <a:ln w="911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9" name="object 79"/>
          <p:cNvSpPr/>
          <p:nvPr/>
        </p:nvSpPr>
        <p:spPr>
          <a:xfrm>
            <a:off x="2766255" y="4299355"/>
            <a:ext cx="95885" cy="64135"/>
          </a:xfrm>
          <a:custGeom>
            <a:avLst/>
            <a:gdLst/>
            <a:ahLst/>
            <a:cxnLst/>
            <a:rect l="l" t="t" r="r" b="b"/>
            <a:pathLst>
              <a:path w="95885" h="64135">
                <a:moveTo>
                  <a:pt x="0" y="0"/>
                </a:moveTo>
                <a:lnTo>
                  <a:pt x="0" y="63829"/>
                </a:lnTo>
                <a:lnTo>
                  <a:pt x="95849" y="31914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0" name="object 80"/>
          <p:cNvSpPr/>
          <p:nvPr/>
        </p:nvSpPr>
        <p:spPr>
          <a:xfrm>
            <a:off x="2958967" y="4331726"/>
            <a:ext cx="2196465" cy="11430"/>
          </a:xfrm>
          <a:custGeom>
            <a:avLst/>
            <a:gdLst/>
            <a:ahLst/>
            <a:cxnLst/>
            <a:rect l="l" t="t" r="r" b="b"/>
            <a:pathLst>
              <a:path w="2196465" h="11429">
                <a:moveTo>
                  <a:pt x="0" y="0"/>
                </a:moveTo>
                <a:lnTo>
                  <a:pt x="2196286" y="11372"/>
                </a:lnTo>
              </a:path>
            </a:pathLst>
          </a:custGeom>
          <a:ln w="911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1" name="object 81"/>
          <p:cNvSpPr/>
          <p:nvPr/>
        </p:nvSpPr>
        <p:spPr>
          <a:xfrm>
            <a:off x="2871106" y="4299849"/>
            <a:ext cx="96520" cy="64135"/>
          </a:xfrm>
          <a:custGeom>
            <a:avLst/>
            <a:gdLst/>
            <a:ahLst/>
            <a:cxnLst/>
            <a:rect l="l" t="t" r="r" b="b"/>
            <a:pathLst>
              <a:path w="96519" h="64135">
                <a:moveTo>
                  <a:pt x="95975" y="0"/>
                </a:moveTo>
                <a:lnTo>
                  <a:pt x="0" y="31420"/>
                </a:lnTo>
                <a:lnTo>
                  <a:pt x="95722" y="63829"/>
                </a:lnTo>
                <a:lnTo>
                  <a:pt x="9597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2" name="object 82"/>
          <p:cNvSpPr/>
          <p:nvPr/>
        </p:nvSpPr>
        <p:spPr>
          <a:xfrm>
            <a:off x="5147013" y="4311133"/>
            <a:ext cx="96520" cy="64135"/>
          </a:xfrm>
          <a:custGeom>
            <a:avLst/>
            <a:gdLst/>
            <a:ahLst/>
            <a:cxnLst/>
            <a:rect l="l" t="t" r="r" b="b"/>
            <a:pathLst>
              <a:path w="96520" h="64135">
                <a:moveTo>
                  <a:pt x="380" y="0"/>
                </a:moveTo>
                <a:lnTo>
                  <a:pt x="0" y="63829"/>
                </a:lnTo>
                <a:lnTo>
                  <a:pt x="96102" y="32421"/>
                </a:lnTo>
                <a:lnTo>
                  <a:pt x="38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3" name="object 83"/>
          <p:cNvSpPr/>
          <p:nvPr/>
        </p:nvSpPr>
        <p:spPr>
          <a:xfrm>
            <a:off x="5339979" y="4346226"/>
            <a:ext cx="235585" cy="0"/>
          </a:xfrm>
          <a:custGeom>
            <a:avLst/>
            <a:gdLst/>
            <a:ahLst/>
            <a:cxnLst/>
            <a:rect l="l" t="t" r="r" b="b"/>
            <a:pathLst>
              <a:path w="235585" h="0">
                <a:moveTo>
                  <a:pt x="0" y="0"/>
                </a:moveTo>
                <a:lnTo>
                  <a:pt x="235565" y="0"/>
                </a:lnTo>
              </a:path>
            </a:pathLst>
          </a:custGeom>
          <a:ln w="911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4" name="object 84"/>
          <p:cNvSpPr/>
          <p:nvPr/>
        </p:nvSpPr>
        <p:spPr>
          <a:xfrm>
            <a:off x="5252117" y="4314312"/>
            <a:ext cx="95885" cy="64135"/>
          </a:xfrm>
          <a:custGeom>
            <a:avLst/>
            <a:gdLst/>
            <a:ahLst/>
            <a:cxnLst/>
            <a:rect l="l" t="t" r="r" b="b"/>
            <a:pathLst>
              <a:path w="95885" h="64135">
                <a:moveTo>
                  <a:pt x="95849" y="0"/>
                </a:moveTo>
                <a:lnTo>
                  <a:pt x="0" y="31914"/>
                </a:lnTo>
                <a:lnTo>
                  <a:pt x="95849" y="63829"/>
                </a:lnTo>
                <a:lnTo>
                  <a:pt x="9584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5" name="object 85"/>
          <p:cNvSpPr txBox="1"/>
          <p:nvPr/>
        </p:nvSpPr>
        <p:spPr>
          <a:xfrm>
            <a:off x="1541780" y="4720716"/>
            <a:ext cx="5453380" cy="40894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080770" marR="5080" indent="-1068705">
              <a:lnSpc>
                <a:spcPts val="1580"/>
              </a:lnSpc>
            </a:pPr>
            <a:r>
              <a:rPr dirty="0" sz="1400" spc="-5">
                <a:latin typeface="Times New Roman"/>
                <a:cs typeface="Times New Roman"/>
              </a:rPr>
              <a:t>Зміни </a:t>
            </a:r>
            <a:r>
              <a:rPr dirty="0" sz="1400" spc="5">
                <a:latin typeface="Times New Roman"/>
                <a:cs typeface="Times New Roman"/>
              </a:rPr>
              <a:t>повного </a:t>
            </a:r>
            <a:r>
              <a:rPr dirty="0" sz="1400" spc="10">
                <a:latin typeface="Times New Roman"/>
                <a:cs typeface="Times New Roman"/>
              </a:rPr>
              <a:t>струму </a:t>
            </a:r>
            <a:r>
              <a:rPr dirty="0" sz="1400" spc="5">
                <a:latin typeface="Times New Roman"/>
                <a:cs typeface="Times New Roman"/>
              </a:rPr>
              <a:t>і </a:t>
            </a:r>
            <a:r>
              <a:rPr dirty="0" sz="1400">
                <a:latin typeface="Times New Roman"/>
                <a:cs typeface="Times New Roman"/>
              </a:rPr>
              <a:t>його </a:t>
            </a:r>
            <a:r>
              <a:rPr dirty="0" sz="1400" spc="10">
                <a:latin typeface="Times New Roman"/>
                <a:cs typeface="Times New Roman"/>
              </a:rPr>
              <a:t>складових </a:t>
            </a:r>
            <a:r>
              <a:rPr dirty="0" sz="1400" spc="-15">
                <a:latin typeface="Times New Roman"/>
                <a:cs typeface="Times New Roman"/>
              </a:rPr>
              <a:t>однієї </a:t>
            </a:r>
            <a:r>
              <a:rPr dirty="0" sz="1400" spc="10">
                <a:latin typeface="Times New Roman"/>
                <a:cs typeface="Times New Roman"/>
              </a:rPr>
              <a:t>з </a:t>
            </a:r>
            <a:r>
              <a:rPr dirty="0" sz="1400" spc="-35">
                <a:latin typeface="Times New Roman"/>
                <a:cs typeface="Times New Roman"/>
              </a:rPr>
              <a:t>фаз </a:t>
            </a:r>
            <a:r>
              <a:rPr dirty="0" sz="1400">
                <a:latin typeface="Times New Roman"/>
                <a:cs typeface="Times New Roman"/>
              </a:rPr>
              <a:t>генератора </a:t>
            </a:r>
            <a:r>
              <a:rPr dirty="0" sz="1400" spc="5">
                <a:latin typeface="Times New Roman"/>
                <a:cs typeface="Times New Roman"/>
              </a:rPr>
              <a:t>без</a:t>
            </a:r>
            <a:r>
              <a:rPr dirty="0" sz="1400" spc="-170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АРЗ  </a:t>
            </a:r>
            <a:r>
              <a:rPr dirty="0" sz="1400" spc="15">
                <a:latin typeface="Times New Roman"/>
                <a:cs typeface="Times New Roman"/>
              </a:rPr>
              <a:t>при </a:t>
            </a:r>
            <a:r>
              <a:rPr dirty="0" sz="1400" spc="5">
                <a:latin typeface="Times New Roman"/>
                <a:cs typeface="Times New Roman"/>
              </a:rPr>
              <a:t>раптовому </a:t>
            </a:r>
            <a:r>
              <a:rPr dirty="0" sz="1400" spc="-15">
                <a:latin typeface="Times New Roman"/>
                <a:cs typeface="Times New Roman"/>
              </a:rPr>
              <a:t>КЗ </a:t>
            </a:r>
            <a:r>
              <a:rPr dirty="0" sz="1400" spc="20">
                <a:latin typeface="Times New Roman"/>
                <a:cs typeface="Times New Roman"/>
              </a:rPr>
              <a:t>на </a:t>
            </a:r>
            <a:r>
              <a:rPr dirty="0" sz="1400" spc="-20">
                <a:latin typeface="Times New Roman"/>
                <a:cs typeface="Times New Roman"/>
              </a:rPr>
              <a:t>його</a:t>
            </a:r>
            <a:r>
              <a:rPr dirty="0" sz="1400" spc="-10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затискачах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86" name="object 86"/>
          <p:cNvSpPr/>
          <p:nvPr/>
        </p:nvSpPr>
        <p:spPr>
          <a:xfrm>
            <a:off x="1339774" y="8499823"/>
            <a:ext cx="5365750" cy="0"/>
          </a:xfrm>
          <a:custGeom>
            <a:avLst/>
            <a:gdLst/>
            <a:ahLst/>
            <a:cxnLst/>
            <a:rect l="l" t="t" r="r" b="b"/>
            <a:pathLst>
              <a:path w="5365750" h="0">
                <a:moveTo>
                  <a:pt x="0" y="0"/>
                </a:moveTo>
                <a:lnTo>
                  <a:pt x="53654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7" name="object 87"/>
          <p:cNvSpPr/>
          <p:nvPr/>
        </p:nvSpPr>
        <p:spPr>
          <a:xfrm>
            <a:off x="5701259" y="8499823"/>
            <a:ext cx="379730" cy="0"/>
          </a:xfrm>
          <a:custGeom>
            <a:avLst/>
            <a:gdLst/>
            <a:ahLst/>
            <a:cxnLst/>
            <a:rect l="l" t="t" r="r" b="b"/>
            <a:pathLst>
              <a:path w="379729" h="0">
                <a:moveTo>
                  <a:pt x="0" y="0"/>
                </a:moveTo>
                <a:lnTo>
                  <a:pt x="37921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8" name="object 88"/>
          <p:cNvSpPr/>
          <p:nvPr/>
        </p:nvSpPr>
        <p:spPr>
          <a:xfrm>
            <a:off x="5628528" y="8473331"/>
            <a:ext cx="79375" cy="53340"/>
          </a:xfrm>
          <a:custGeom>
            <a:avLst/>
            <a:gdLst/>
            <a:ahLst/>
            <a:cxnLst/>
            <a:rect l="l" t="t" r="r" b="b"/>
            <a:pathLst>
              <a:path w="79375" h="53340">
                <a:moveTo>
                  <a:pt x="79343" y="0"/>
                </a:moveTo>
                <a:lnTo>
                  <a:pt x="0" y="26491"/>
                </a:lnTo>
                <a:lnTo>
                  <a:pt x="79343" y="52982"/>
                </a:lnTo>
                <a:lnTo>
                  <a:pt x="7934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9" name="object 89"/>
          <p:cNvSpPr/>
          <p:nvPr/>
        </p:nvSpPr>
        <p:spPr>
          <a:xfrm>
            <a:off x="2614268" y="8500433"/>
            <a:ext cx="2941955" cy="0"/>
          </a:xfrm>
          <a:custGeom>
            <a:avLst/>
            <a:gdLst/>
            <a:ahLst/>
            <a:cxnLst/>
            <a:rect l="l" t="t" r="r" b="b"/>
            <a:pathLst>
              <a:path w="2941954" h="0">
                <a:moveTo>
                  <a:pt x="0" y="0"/>
                </a:moveTo>
                <a:lnTo>
                  <a:pt x="294152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0" name="object 90"/>
          <p:cNvSpPr/>
          <p:nvPr/>
        </p:nvSpPr>
        <p:spPr>
          <a:xfrm>
            <a:off x="2541537" y="8473941"/>
            <a:ext cx="79375" cy="53340"/>
          </a:xfrm>
          <a:custGeom>
            <a:avLst/>
            <a:gdLst/>
            <a:ahLst/>
            <a:cxnLst/>
            <a:rect l="l" t="t" r="r" b="b"/>
            <a:pathLst>
              <a:path w="79375" h="53340">
                <a:moveTo>
                  <a:pt x="79343" y="0"/>
                </a:moveTo>
                <a:lnTo>
                  <a:pt x="0" y="26491"/>
                </a:lnTo>
                <a:lnTo>
                  <a:pt x="79343" y="52985"/>
                </a:lnTo>
                <a:lnTo>
                  <a:pt x="7934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1" name="object 91"/>
          <p:cNvSpPr/>
          <p:nvPr/>
        </p:nvSpPr>
        <p:spPr>
          <a:xfrm>
            <a:off x="5549185" y="8473941"/>
            <a:ext cx="79375" cy="53340"/>
          </a:xfrm>
          <a:custGeom>
            <a:avLst/>
            <a:gdLst/>
            <a:ahLst/>
            <a:cxnLst/>
            <a:rect l="l" t="t" r="r" b="b"/>
            <a:pathLst>
              <a:path w="79375" h="53340">
                <a:moveTo>
                  <a:pt x="0" y="0"/>
                </a:moveTo>
                <a:lnTo>
                  <a:pt x="0" y="52985"/>
                </a:lnTo>
                <a:lnTo>
                  <a:pt x="79343" y="26491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2" name="object 92"/>
          <p:cNvSpPr/>
          <p:nvPr/>
        </p:nvSpPr>
        <p:spPr>
          <a:xfrm>
            <a:off x="1992086" y="8501355"/>
            <a:ext cx="478790" cy="0"/>
          </a:xfrm>
          <a:custGeom>
            <a:avLst/>
            <a:gdLst/>
            <a:ahLst/>
            <a:cxnLst/>
            <a:rect l="l" t="t" r="r" b="b"/>
            <a:pathLst>
              <a:path w="478789" h="0">
                <a:moveTo>
                  <a:pt x="0" y="0"/>
                </a:moveTo>
                <a:lnTo>
                  <a:pt x="47853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3" name="object 93"/>
          <p:cNvSpPr/>
          <p:nvPr/>
        </p:nvSpPr>
        <p:spPr>
          <a:xfrm>
            <a:off x="2464009" y="8474864"/>
            <a:ext cx="79375" cy="53340"/>
          </a:xfrm>
          <a:custGeom>
            <a:avLst/>
            <a:gdLst/>
            <a:ahLst/>
            <a:cxnLst/>
            <a:rect l="l" t="t" r="r" b="b"/>
            <a:pathLst>
              <a:path w="79375" h="53340">
                <a:moveTo>
                  <a:pt x="0" y="0"/>
                </a:moveTo>
                <a:lnTo>
                  <a:pt x="0" y="52983"/>
                </a:lnTo>
                <a:lnTo>
                  <a:pt x="79343" y="26491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4" name="object 94"/>
          <p:cNvSpPr/>
          <p:nvPr/>
        </p:nvSpPr>
        <p:spPr>
          <a:xfrm>
            <a:off x="2546463" y="5709930"/>
            <a:ext cx="0" cy="2835910"/>
          </a:xfrm>
          <a:custGeom>
            <a:avLst/>
            <a:gdLst/>
            <a:ahLst/>
            <a:cxnLst/>
            <a:rect l="l" t="t" r="r" b="b"/>
            <a:pathLst>
              <a:path w="0" h="2835909">
                <a:moveTo>
                  <a:pt x="0" y="0"/>
                </a:moveTo>
                <a:lnTo>
                  <a:pt x="0" y="283529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5" name="object 95"/>
          <p:cNvSpPr/>
          <p:nvPr/>
        </p:nvSpPr>
        <p:spPr>
          <a:xfrm>
            <a:off x="2520016" y="5637077"/>
            <a:ext cx="53340" cy="80010"/>
          </a:xfrm>
          <a:custGeom>
            <a:avLst/>
            <a:gdLst/>
            <a:ahLst/>
            <a:cxnLst/>
            <a:rect l="l" t="t" r="r" b="b"/>
            <a:pathLst>
              <a:path w="53339" h="80010">
                <a:moveTo>
                  <a:pt x="26447" y="0"/>
                </a:moveTo>
                <a:lnTo>
                  <a:pt x="0" y="79475"/>
                </a:lnTo>
                <a:lnTo>
                  <a:pt x="52895" y="79475"/>
                </a:lnTo>
                <a:lnTo>
                  <a:pt x="2644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6" name="object 96"/>
          <p:cNvSpPr/>
          <p:nvPr/>
        </p:nvSpPr>
        <p:spPr>
          <a:xfrm>
            <a:off x="1499031" y="5821222"/>
            <a:ext cx="1323340" cy="0"/>
          </a:xfrm>
          <a:custGeom>
            <a:avLst/>
            <a:gdLst/>
            <a:ahLst/>
            <a:cxnLst/>
            <a:rect l="l" t="t" r="r" b="b"/>
            <a:pathLst>
              <a:path w="1323339" h="0">
                <a:moveTo>
                  <a:pt x="0" y="0"/>
                </a:moveTo>
                <a:lnTo>
                  <a:pt x="132305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7" name="object 97"/>
          <p:cNvSpPr/>
          <p:nvPr/>
        </p:nvSpPr>
        <p:spPr>
          <a:xfrm>
            <a:off x="1486779" y="7238414"/>
            <a:ext cx="5053965" cy="0"/>
          </a:xfrm>
          <a:custGeom>
            <a:avLst/>
            <a:gdLst/>
            <a:ahLst/>
            <a:cxnLst/>
            <a:rect l="l" t="t" r="r" b="b"/>
            <a:pathLst>
              <a:path w="5053965" h="0">
                <a:moveTo>
                  <a:pt x="0" y="0"/>
                </a:moveTo>
                <a:lnTo>
                  <a:pt x="505393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8" name="object 98"/>
          <p:cNvSpPr/>
          <p:nvPr/>
        </p:nvSpPr>
        <p:spPr>
          <a:xfrm>
            <a:off x="6534102" y="7211922"/>
            <a:ext cx="79375" cy="53340"/>
          </a:xfrm>
          <a:custGeom>
            <a:avLst/>
            <a:gdLst/>
            <a:ahLst/>
            <a:cxnLst/>
            <a:rect l="l" t="t" r="r" b="b"/>
            <a:pathLst>
              <a:path w="79375" h="53340">
                <a:moveTo>
                  <a:pt x="0" y="0"/>
                </a:moveTo>
                <a:lnTo>
                  <a:pt x="0" y="52983"/>
                </a:lnTo>
                <a:lnTo>
                  <a:pt x="79343" y="26491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9" name="object 99"/>
          <p:cNvSpPr/>
          <p:nvPr/>
        </p:nvSpPr>
        <p:spPr>
          <a:xfrm>
            <a:off x="1718300" y="6502222"/>
            <a:ext cx="827405" cy="0"/>
          </a:xfrm>
          <a:custGeom>
            <a:avLst/>
            <a:gdLst/>
            <a:ahLst/>
            <a:cxnLst/>
            <a:rect l="l" t="t" r="r" b="b"/>
            <a:pathLst>
              <a:path w="827405" h="0">
                <a:moveTo>
                  <a:pt x="0" y="0"/>
                </a:moveTo>
                <a:lnTo>
                  <a:pt x="82686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0" name="object 100"/>
          <p:cNvSpPr/>
          <p:nvPr/>
        </p:nvSpPr>
        <p:spPr>
          <a:xfrm>
            <a:off x="1707280" y="8091209"/>
            <a:ext cx="839469" cy="0"/>
          </a:xfrm>
          <a:custGeom>
            <a:avLst/>
            <a:gdLst/>
            <a:ahLst/>
            <a:cxnLst/>
            <a:rect l="l" t="t" r="r" b="b"/>
            <a:pathLst>
              <a:path w="839469" h="0">
                <a:moveTo>
                  <a:pt x="0" y="0"/>
                </a:moveTo>
                <a:lnTo>
                  <a:pt x="83918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1" name="object 101"/>
          <p:cNvSpPr/>
          <p:nvPr/>
        </p:nvSpPr>
        <p:spPr>
          <a:xfrm>
            <a:off x="1756896" y="6575076"/>
            <a:ext cx="0" cy="590550"/>
          </a:xfrm>
          <a:custGeom>
            <a:avLst/>
            <a:gdLst/>
            <a:ahLst/>
            <a:cxnLst/>
            <a:rect l="l" t="t" r="r" b="b"/>
            <a:pathLst>
              <a:path w="0" h="590550">
                <a:moveTo>
                  <a:pt x="0" y="0"/>
                </a:moveTo>
                <a:lnTo>
                  <a:pt x="0" y="590485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2" name="object 102"/>
          <p:cNvSpPr/>
          <p:nvPr/>
        </p:nvSpPr>
        <p:spPr>
          <a:xfrm>
            <a:off x="1730448" y="6502222"/>
            <a:ext cx="53340" cy="80010"/>
          </a:xfrm>
          <a:custGeom>
            <a:avLst/>
            <a:gdLst/>
            <a:ahLst/>
            <a:cxnLst/>
            <a:rect l="l" t="t" r="r" b="b"/>
            <a:pathLst>
              <a:path w="53339" h="80009">
                <a:moveTo>
                  <a:pt x="26447" y="0"/>
                </a:moveTo>
                <a:lnTo>
                  <a:pt x="0" y="79475"/>
                </a:lnTo>
                <a:lnTo>
                  <a:pt x="52895" y="79475"/>
                </a:lnTo>
                <a:lnTo>
                  <a:pt x="2644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3" name="object 103"/>
          <p:cNvSpPr/>
          <p:nvPr/>
        </p:nvSpPr>
        <p:spPr>
          <a:xfrm>
            <a:off x="1730448" y="7158938"/>
            <a:ext cx="53340" cy="80010"/>
          </a:xfrm>
          <a:custGeom>
            <a:avLst/>
            <a:gdLst/>
            <a:ahLst/>
            <a:cxnLst/>
            <a:rect l="l" t="t" r="r" b="b"/>
            <a:pathLst>
              <a:path w="53339" h="80009">
                <a:moveTo>
                  <a:pt x="52895" y="0"/>
                </a:moveTo>
                <a:lnTo>
                  <a:pt x="0" y="0"/>
                </a:lnTo>
                <a:lnTo>
                  <a:pt x="26447" y="79475"/>
                </a:lnTo>
                <a:lnTo>
                  <a:pt x="528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4" name="object 104"/>
          <p:cNvSpPr/>
          <p:nvPr/>
        </p:nvSpPr>
        <p:spPr>
          <a:xfrm>
            <a:off x="1758724" y="7311267"/>
            <a:ext cx="0" cy="701040"/>
          </a:xfrm>
          <a:custGeom>
            <a:avLst/>
            <a:gdLst/>
            <a:ahLst/>
            <a:cxnLst/>
            <a:rect l="l" t="t" r="r" b="b"/>
            <a:pathLst>
              <a:path w="0" h="701040">
                <a:moveTo>
                  <a:pt x="0" y="70096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5" name="object 105"/>
          <p:cNvSpPr/>
          <p:nvPr/>
        </p:nvSpPr>
        <p:spPr>
          <a:xfrm>
            <a:off x="1732276" y="8005604"/>
            <a:ext cx="53340" cy="80010"/>
          </a:xfrm>
          <a:custGeom>
            <a:avLst/>
            <a:gdLst/>
            <a:ahLst/>
            <a:cxnLst/>
            <a:rect l="l" t="t" r="r" b="b"/>
            <a:pathLst>
              <a:path w="53339" h="80009">
                <a:moveTo>
                  <a:pt x="52895" y="0"/>
                </a:moveTo>
                <a:lnTo>
                  <a:pt x="0" y="0"/>
                </a:lnTo>
                <a:lnTo>
                  <a:pt x="26447" y="79475"/>
                </a:lnTo>
                <a:lnTo>
                  <a:pt x="528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6" name="object 106"/>
          <p:cNvSpPr/>
          <p:nvPr/>
        </p:nvSpPr>
        <p:spPr>
          <a:xfrm>
            <a:off x="1732276" y="7238414"/>
            <a:ext cx="53340" cy="80010"/>
          </a:xfrm>
          <a:custGeom>
            <a:avLst/>
            <a:gdLst/>
            <a:ahLst/>
            <a:cxnLst/>
            <a:rect l="l" t="t" r="r" b="b"/>
            <a:pathLst>
              <a:path w="53339" h="80009">
                <a:moveTo>
                  <a:pt x="26447" y="0"/>
                </a:moveTo>
                <a:lnTo>
                  <a:pt x="0" y="79475"/>
                </a:lnTo>
                <a:lnTo>
                  <a:pt x="52895" y="79475"/>
                </a:lnTo>
                <a:lnTo>
                  <a:pt x="2644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7" name="object 107"/>
          <p:cNvSpPr/>
          <p:nvPr/>
        </p:nvSpPr>
        <p:spPr>
          <a:xfrm>
            <a:off x="1946152" y="7238414"/>
            <a:ext cx="0" cy="313055"/>
          </a:xfrm>
          <a:custGeom>
            <a:avLst/>
            <a:gdLst/>
            <a:ahLst/>
            <a:cxnLst/>
            <a:rect l="l" t="t" r="r" b="b"/>
            <a:pathLst>
              <a:path w="0" h="313054">
                <a:moveTo>
                  <a:pt x="0" y="0"/>
                </a:moveTo>
                <a:lnTo>
                  <a:pt x="0" y="31290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8" name="object 108"/>
          <p:cNvSpPr/>
          <p:nvPr/>
        </p:nvSpPr>
        <p:spPr>
          <a:xfrm>
            <a:off x="2038032" y="7238414"/>
            <a:ext cx="0" cy="313055"/>
          </a:xfrm>
          <a:custGeom>
            <a:avLst/>
            <a:gdLst/>
            <a:ahLst/>
            <a:cxnLst/>
            <a:rect l="l" t="t" r="r" b="b"/>
            <a:pathLst>
              <a:path w="0" h="313054">
                <a:moveTo>
                  <a:pt x="0" y="0"/>
                </a:moveTo>
                <a:lnTo>
                  <a:pt x="0" y="31290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9" name="object 109"/>
          <p:cNvSpPr/>
          <p:nvPr/>
        </p:nvSpPr>
        <p:spPr>
          <a:xfrm>
            <a:off x="1799147" y="7496101"/>
            <a:ext cx="478155" cy="0"/>
          </a:xfrm>
          <a:custGeom>
            <a:avLst/>
            <a:gdLst/>
            <a:ahLst/>
            <a:cxnLst/>
            <a:rect l="l" t="t" r="r" b="b"/>
            <a:pathLst>
              <a:path w="478155" h="0">
                <a:moveTo>
                  <a:pt x="0" y="0"/>
                </a:moveTo>
                <a:lnTo>
                  <a:pt x="47775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0" name="object 110"/>
          <p:cNvSpPr/>
          <p:nvPr/>
        </p:nvSpPr>
        <p:spPr>
          <a:xfrm>
            <a:off x="1799147" y="7496101"/>
            <a:ext cx="74295" cy="0"/>
          </a:xfrm>
          <a:custGeom>
            <a:avLst/>
            <a:gdLst/>
            <a:ahLst/>
            <a:cxnLst/>
            <a:rect l="l" t="t" r="r" b="b"/>
            <a:pathLst>
              <a:path w="74294" h="0">
                <a:moveTo>
                  <a:pt x="74273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1" name="object 111"/>
          <p:cNvSpPr/>
          <p:nvPr/>
        </p:nvSpPr>
        <p:spPr>
          <a:xfrm>
            <a:off x="1866809" y="7469609"/>
            <a:ext cx="79375" cy="53340"/>
          </a:xfrm>
          <a:custGeom>
            <a:avLst/>
            <a:gdLst/>
            <a:ahLst/>
            <a:cxnLst/>
            <a:rect l="l" t="t" r="r" b="b"/>
            <a:pathLst>
              <a:path w="79375" h="53340">
                <a:moveTo>
                  <a:pt x="0" y="0"/>
                </a:moveTo>
                <a:lnTo>
                  <a:pt x="0" y="52983"/>
                </a:lnTo>
                <a:lnTo>
                  <a:pt x="79343" y="26491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2" name="object 112"/>
          <p:cNvSpPr/>
          <p:nvPr/>
        </p:nvSpPr>
        <p:spPr>
          <a:xfrm>
            <a:off x="2114432" y="7496101"/>
            <a:ext cx="107950" cy="0"/>
          </a:xfrm>
          <a:custGeom>
            <a:avLst/>
            <a:gdLst/>
            <a:ahLst/>
            <a:cxnLst/>
            <a:rect l="l" t="t" r="r" b="b"/>
            <a:pathLst>
              <a:path w="107950" h="0">
                <a:moveTo>
                  <a:pt x="0" y="0"/>
                </a:moveTo>
                <a:lnTo>
                  <a:pt x="10734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3" name="object 113"/>
          <p:cNvSpPr/>
          <p:nvPr/>
        </p:nvSpPr>
        <p:spPr>
          <a:xfrm>
            <a:off x="2041701" y="7469609"/>
            <a:ext cx="79375" cy="53340"/>
          </a:xfrm>
          <a:custGeom>
            <a:avLst/>
            <a:gdLst/>
            <a:ahLst/>
            <a:cxnLst/>
            <a:rect l="l" t="t" r="r" b="b"/>
            <a:pathLst>
              <a:path w="79375" h="53340">
                <a:moveTo>
                  <a:pt x="79343" y="0"/>
                </a:moveTo>
                <a:lnTo>
                  <a:pt x="0" y="26491"/>
                </a:lnTo>
                <a:lnTo>
                  <a:pt x="79343" y="52983"/>
                </a:lnTo>
                <a:lnTo>
                  <a:pt x="7934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4" name="object 114"/>
          <p:cNvSpPr/>
          <p:nvPr/>
        </p:nvSpPr>
        <p:spPr>
          <a:xfrm>
            <a:off x="1548024" y="5894075"/>
            <a:ext cx="0" cy="1271905"/>
          </a:xfrm>
          <a:custGeom>
            <a:avLst/>
            <a:gdLst/>
            <a:ahLst/>
            <a:cxnLst/>
            <a:rect l="l" t="t" r="r" b="b"/>
            <a:pathLst>
              <a:path w="0" h="1271904">
                <a:moveTo>
                  <a:pt x="0" y="0"/>
                </a:moveTo>
                <a:lnTo>
                  <a:pt x="0" y="1271485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5" name="object 115"/>
          <p:cNvSpPr/>
          <p:nvPr/>
        </p:nvSpPr>
        <p:spPr>
          <a:xfrm>
            <a:off x="1521576" y="5821222"/>
            <a:ext cx="53340" cy="80010"/>
          </a:xfrm>
          <a:custGeom>
            <a:avLst/>
            <a:gdLst/>
            <a:ahLst/>
            <a:cxnLst/>
            <a:rect l="l" t="t" r="r" b="b"/>
            <a:pathLst>
              <a:path w="53340" h="80010">
                <a:moveTo>
                  <a:pt x="26447" y="0"/>
                </a:moveTo>
                <a:lnTo>
                  <a:pt x="0" y="79475"/>
                </a:lnTo>
                <a:lnTo>
                  <a:pt x="52895" y="79475"/>
                </a:lnTo>
                <a:lnTo>
                  <a:pt x="2644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6" name="object 116"/>
          <p:cNvSpPr/>
          <p:nvPr/>
        </p:nvSpPr>
        <p:spPr>
          <a:xfrm>
            <a:off x="1521576" y="7158938"/>
            <a:ext cx="53340" cy="80010"/>
          </a:xfrm>
          <a:custGeom>
            <a:avLst/>
            <a:gdLst/>
            <a:ahLst/>
            <a:cxnLst/>
            <a:rect l="l" t="t" r="r" b="b"/>
            <a:pathLst>
              <a:path w="53340" h="80009">
                <a:moveTo>
                  <a:pt x="52895" y="0"/>
                </a:moveTo>
                <a:lnTo>
                  <a:pt x="0" y="0"/>
                </a:lnTo>
                <a:lnTo>
                  <a:pt x="26447" y="79475"/>
                </a:lnTo>
                <a:lnTo>
                  <a:pt x="528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7" name="object 117"/>
          <p:cNvSpPr/>
          <p:nvPr/>
        </p:nvSpPr>
        <p:spPr>
          <a:xfrm>
            <a:off x="5628528" y="6550012"/>
            <a:ext cx="0" cy="1951355"/>
          </a:xfrm>
          <a:custGeom>
            <a:avLst/>
            <a:gdLst/>
            <a:ahLst/>
            <a:cxnLst/>
            <a:rect l="l" t="t" r="r" b="b"/>
            <a:pathLst>
              <a:path w="0" h="1951354">
                <a:moveTo>
                  <a:pt x="0" y="0"/>
                </a:moveTo>
                <a:lnTo>
                  <a:pt x="0" y="1951031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8" name="object 118"/>
          <p:cNvSpPr/>
          <p:nvPr/>
        </p:nvSpPr>
        <p:spPr>
          <a:xfrm>
            <a:off x="1946152" y="6958596"/>
            <a:ext cx="599440" cy="568960"/>
          </a:xfrm>
          <a:custGeom>
            <a:avLst/>
            <a:gdLst/>
            <a:ahLst/>
            <a:cxnLst/>
            <a:rect l="l" t="t" r="r" b="b"/>
            <a:pathLst>
              <a:path w="599439" h="568959">
                <a:moveTo>
                  <a:pt x="599014" y="279817"/>
                </a:moveTo>
                <a:lnTo>
                  <a:pt x="479221" y="541179"/>
                </a:lnTo>
                <a:lnTo>
                  <a:pt x="442272" y="568697"/>
                </a:lnTo>
                <a:lnTo>
                  <a:pt x="428829" y="568401"/>
                </a:lnTo>
                <a:lnTo>
                  <a:pt x="395717" y="537504"/>
                </a:lnTo>
                <a:lnTo>
                  <a:pt x="188789" y="40480"/>
                </a:lnTo>
                <a:lnTo>
                  <a:pt x="187761" y="36450"/>
                </a:lnTo>
                <a:lnTo>
                  <a:pt x="185086" y="30546"/>
                </a:lnTo>
                <a:lnTo>
                  <a:pt x="148360" y="0"/>
                </a:lnTo>
                <a:lnTo>
                  <a:pt x="133194" y="1391"/>
                </a:lnTo>
                <a:lnTo>
                  <a:pt x="119394" y="8725"/>
                </a:lnTo>
                <a:lnTo>
                  <a:pt x="108915" y="22170"/>
                </a:lnTo>
                <a:lnTo>
                  <a:pt x="0" y="279817"/>
                </a:lnTo>
              </a:path>
            </a:pathLst>
          </a:custGeom>
          <a:ln w="934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9" name="object 119"/>
          <p:cNvSpPr/>
          <p:nvPr/>
        </p:nvSpPr>
        <p:spPr>
          <a:xfrm>
            <a:off x="2034350" y="7005668"/>
            <a:ext cx="514984" cy="433070"/>
          </a:xfrm>
          <a:custGeom>
            <a:avLst/>
            <a:gdLst/>
            <a:ahLst/>
            <a:cxnLst/>
            <a:rect l="l" t="t" r="r" b="b"/>
            <a:pathLst>
              <a:path w="514985" h="433070">
                <a:moveTo>
                  <a:pt x="0" y="236382"/>
                </a:moveTo>
                <a:lnTo>
                  <a:pt x="102899" y="30290"/>
                </a:lnTo>
                <a:lnTo>
                  <a:pt x="126098" y="6136"/>
                </a:lnTo>
                <a:lnTo>
                  <a:pt x="163859" y="0"/>
                </a:lnTo>
                <a:lnTo>
                  <a:pt x="200539" y="10859"/>
                </a:lnTo>
                <a:lnTo>
                  <a:pt x="220501" y="37692"/>
                </a:lnTo>
                <a:lnTo>
                  <a:pt x="360155" y="391036"/>
                </a:lnTo>
                <a:lnTo>
                  <a:pt x="383549" y="414622"/>
                </a:lnTo>
                <a:lnTo>
                  <a:pt x="418765" y="429639"/>
                </a:lnTo>
                <a:lnTo>
                  <a:pt x="457712" y="432862"/>
                </a:lnTo>
                <a:lnTo>
                  <a:pt x="492303" y="421069"/>
                </a:lnTo>
                <a:lnTo>
                  <a:pt x="514446" y="391036"/>
                </a:lnTo>
              </a:path>
            </a:pathLst>
          </a:custGeom>
          <a:ln w="9343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0" name="object 120"/>
          <p:cNvSpPr/>
          <p:nvPr/>
        </p:nvSpPr>
        <p:spPr>
          <a:xfrm>
            <a:off x="2524411" y="7372237"/>
            <a:ext cx="48895" cy="49530"/>
          </a:xfrm>
          <a:custGeom>
            <a:avLst/>
            <a:gdLst/>
            <a:ahLst/>
            <a:cxnLst/>
            <a:rect l="l" t="t" r="r" b="b"/>
            <a:pathLst>
              <a:path w="48894" h="49529">
                <a:moveTo>
                  <a:pt x="22509" y="0"/>
                </a:moveTo>
                <a:lnTo>
                  <a:pt x="13462" y="2544"/>
                </a:lnTo>
                <a:lnTo>
                  <a:pt x="6020" y="8301"/>
                </a:lnTo>
                <a:lnTo>
                  <a:pt x="1178" y="16766"/>
                </a:lnTo>
                <a:lnTo>
                  <a:pt x="0" y="26442"/>
                </a:lnTo>
                <a:lnTo>
                  <a:pt x="2540" y="35500"/>
                </a:lnTo>
                <a:lnTo>
                  <a:pt x="8289" y="42944"/>
                </a:lnTo>
                <a:lnTo>
                  <a:pt x="16736" y="47777"/>
                </a:lnTo>
                <a:lnTo>
                  <a:pt x="26390" y="48939"/>
                </a:lnTo>
                <a:lnTo>
                  <a:pt x="35437" y="46391"/>
                </a:lnTo>
                <a:lnTo>
                  <a:pt x="42880" y="40633"/>
                </a:lnTo>
                <a:lnTo>
                  <a:pt x="47721" y="32168"/>
                </a:lnTo>
                <a:lnTo>
                  <a:pt x="48900" y="22492"/>
                </a:lnTo>
                <a:lnTo>
                  <a:pt x="46360" y="13435"/>
                </a:lnTo>
                <a:lnTo>
                  <a:pt x="40611" y="5994"/>
                </a:lnTo>
                <a:lnTo>
                  <a:pt x="32164" y="1169"/>
                </a:lnTo>
                <a:lnTo>
                  <a:pt x="2250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1" name="object 121"/>
          <p:cNvSpPr/>
          <p:nvPr/>
        </p:nvSpPr>
        <p:spPr>
          <a:xfrm>
            <a:off x="2552557" y="5825897"/>
            <a:ext cx="1650364" cy="1741170"/>
          </a:xfrm>
          <a:custGeom>
            <a:avLst/>
            <a:gdLst/>
            <a:ahLst/>
            <a:cxnLst/>
            <a:rect l="l" t="t" r="r" b="b"/>
            <a:pathLst>
              <a:path w="1650364" h="1741170">
                <a:moveTo>
                  <a:pt x="0" y="1578169"/>
                </a:moveTo>
                <a:lnTo>
                  <a:pt x="220527" y="68957"/>
                </a:lnTo>
                <a:lnTo>
                  <a:pt x="234852" y="22985"/>
                </a:lnTo>
                <a:lnTo>
                  <a:pt x="259291" y="0"/>
                </a:lnTo>
                <a:lnTo>
                  <a:pt x="280798" y="2195"/>
                </a:lnTo>
                <a:lnTo>
                  <a:pt x="298914" y="20291"/>
                </a:lnTo>
                <a:lnTo>
                  <a:pt x="311414" y="47298"/>
                </a:lnTo>
                <a:lnTo>
                  <a:pt x="316075" y="76229"/>
                </a:lnTo>
                <a:lnTo>
                  <a:pt x="514433" y="1614985"/>
                </a:lnTo>
                <a:lnTo>
                  <a:pt x="517052" y="1625250"/>
                </a:lnTo>
                <a:lnTo>
                  <a:pt x="523233" y="1633035"/>
                </a:lnTo>
                <a:lnTo>
                  <a:pt x="531917" y="1638421"/>
                </a:lnTo>
                <a:lnTo>
                  <a:pt x="542048" y="1641490"/>
                </a:lnTo>
                <a:lnTo>
                  <a:pt x="555997" y="1641935"/>
                </a:lnTo>
                <a:lnTo>
                  <a:pt x="568463" y="1637580"/>
                </a:lnTo>
                <a:lnTo>
                  <a:pt x="577380" y="1627631"/>
                </a:lnTo>
                <a:lnTo>
                  <a:pt x="580682" y="1611297"/>
                </a:lnTo>
                <a:lnTo>
                  <a:pt x="734960" y="510620"/>
                </a:lnTo>
                <a:lnTo>
                  <a:pt x="744550" y="490268"/>
                </a:lnTo>
                <a:lnTo>
                  <a:pt x="764131" y="475589"/>
                </a:lnTo>
                <a:lnTo>
                  <a:pt x="787503" y="469238"/>
                </a:lnTo>
                <a:lnTo>
                  <a:pt x="808469" y="473869"/>
                </a:lnTo>
                <a:lnTo>
                  <a:pt x="819408" y="484968"/>
                </a:lnTo>
                <a:lnTo>
                  <a:pt x="826652" y="499062"/>
                </a:lnTo>
                <a:lnTo>
                  <a:pt x="831222" y="511598"/>
                </a:lnTo>
                <a:lnTo>
                  <a:pt x="834139" y="518022"/>
                </a:lnTo>
                <a:lnTo>
                  <a:pt x="1032627" y="1659152"/>
                </a:lnTo>
                <a:lnTo>
                  <a:pt x="1053074" y="1687158"/>
                </a:lnTo>
                <a:lnTo>
                  <a:pt x="1082637" y="1695296"/>
                </a:lnTo>
                <a:lnTo>
                  <a:pt x="1109235" y="1681680"/>
                </a:lnTo>
                <a:lnTo>
                  <a:pt x="1120786" y="1644425"/>
                </a:lnTo>
                <a:lnTo>
                  <a:pt x="1260544" y="797746"/>
                </a:lnTo>
                <a:lnTo>
                  <a:pt x="1278554" y="780763"/>
                </a:lnTo>
                <a:lnTo>
                  <a:pt x="1307589" y="772033"/>
                </a:lnTo>
                <a:lnTo>
                  <a:pt x="1336988" y="776161"/>
                </a:lnTo>
                <a:lnTo>
                  <a:pt x="1356092" y="797746"/>
                </a:lnTo>
                <a:lnTo>
                  <a:pt x="1569230" y="1718057"/>
                </a:lnTo>
                <a:lnTo>
                  <a:pt x="1588286" y="1735960"/>
                </a:lnTo>
                <a:lnTo>
                  <a:pt x="1615886" y="1740931"/>
                </a:lnTo>
                <a:lnTo>
                  <a:pt x="1640351" y="1732625"/>
                </a:lnTo>
                <a:lnTo>
                  <a:pt x="1649999" y="1710694"/>
                </a:lnTo>
              </a:path>
            </a:pathLst>
          </a:custGeom>
          <a:ln w="934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2" name="object 122"/>
          <p:cNvSpPr/>
          <p:nvPr/>
        </p:nvSpPr>
        <p:spPr>
          <a:xfrm>
            <a:off x="2548797" y="6465780"/>
            <a:ext cx="3858895" cy="1623060"/>
          </a:xfrm>
          <a:custGeom>
            <a:avLst/>
            <a:gdLst/>
            <a:ahLst/>
            <a:cxnLst/>
            <a:rect l="l" t="t" r="r" b="b"/>
            <a:pathLst>
              <a:path w="3858895" h="1623059">
                <a:moveTo>
                  <a:pt x="0" y="1622975"/>
                </a:moveTo>
                <a:lnTo>
                  <a:pt x="227916" y="32676"/>
                </a:lnTo>
                <a:lnTo>
                  <a:pt x="241687" y="4449"/>
                </a:lnTo>
                <a:lnTo>
                  <a:pt x="271186" y="0"/>
                </a:lnTo>
                <a:lnTo>
                  <a:pt x="299274" y="13739"/>
                </a:lnTo>
                <a:lnTo>
                  <a:pt x="308815" y="40078"/>
                </a:lnTo>
                <a:lnTo>
                  <a:pt x="477744" y="1409468"/>
                </a:lnTo>
                <a:lnTo>
                  <a:pt x="497766" y="1438658"/>
                </a:lnTo>
                <a:lnTo>
                  <a:pt x="565911" y="1423805"/>
                </a:lnTo>
                <a:lnTo>
                  <a:pt x="580682" y="1387391"/>
                </a:lnTo>
                <a:lnTo>
                  <a:pt x="764390" y="202017"/>
                </a:lnTo>
                <a:lnTo>
                  <a:pt x="764536" y="197750"/>
                </a:lnTo>
                <a:lnTo>
                  <a:pt x="770127" y="185995"/>
                </a:lnTo>
                <a:lnTo>
                  <a:pt x="780142" y="172707"/>
                </a:lnTo>
                <a:lnTo>
                  <a:pt x="793560" y="163838"/>
                </a:lnTo>
                <a:lnTo>
                  <a:pt x="806359" y="163539"/>
                </a:lnTo>
                <a:lnTo>
                  <a:pt x="819133" y="170022"/>
                </a:lnTo>
                <a:lnTo>
                  <a:pt x="830205" y="182958"/>
                </a:lnTo>
                <a:lnTo>
                  <a:pt x="837899" y="202017"/>
                </a:lnTo>
                <a:lnTo>
                  <a:pt x="1036386" y="1269593"/>
                </a:lnTo>
                <a:lnTo>
                  <a:pt x="1052258" y="1302605"/>
                </a:lnTo>
                <a:lnTo>
                  <a:pt x="1080515" y="1312842"/>
                </a:lnTo>
                <a:lnTo>
                  <a:pt x="1108747" y="1299614"/>
                </a:lnTo>
                <a:lnTo>
                  <a:pt x="1124545" y="1262230"/>
                </a:lnTo>
                <a:lnTo>
                  <a:pt x="1278953" y="349282"/>
                </a:lnTo>
                <a:lnTo>
                  <a:pt x="1286236" y="329831"/>
                </a:lnTo>
                <a:lnTo>
                  <a:pt x="1296180" y="315809"/>
                </a:lnTo>
                <a:lnTo>
                  <a:pt x="1307558" y="307389"/>
                </a:lnTo>
                <a:lnTo>
                  <a:pt x="1319143" y="304739"/>
                </a:lnTo>
                <a:lnTo>
                  <a:pt x="1329272" y="307888"/>
                </a:lnTo>
                <a:lnTo>
                  <a:pt x="1338331" y="317076"/>
                </a:lnTo>
                <a:lnTo>
                  <a:pt x="1346126" y="333081"/>
                </a:lnTo>
                <a:lnTo>
                  <a:pt x="1352462" y="356684"/>
                </a:lnTo>
                <a:lnTo>
                  <a:pt x="1543560" y="1151794"/>
                </a:lnTo>
                <a:lnTo>
                  <a:pt x="1556855" y="1183092"/>
                </a:lnTo>
                <a:lnTo>
                  <a:pt x="1588855" y="1198019"/>
                </a:lnTo>
                <a:lnTo>
                  <a:pt x="1623942" y="1189834"/>
                </a:lnTo>
                <a:lnTo>
                  <a:pt x="1646499" y="1151794"/>
                </a:lnTo>
                <a:lnTo>
                  <a:pt x="1742047" y="422914"/>
                </a:lnTo>
                <a:lnTo>
                  <a:pt x="1750628" y="396247"/>
                </a:lnTo>
                <a:lnTo>
                  <a:pt x="1763828" y="380708"/>
                </a:lnTo>
                <a:lnTo>
                  <a:pt x="1779167" y="373643"/>
                </a:lnTo>
                <a:lnTo>
                  <a:pt x="1794165" y="372397"/>
                </a:lnTo>
                <a:lnTo>
                  <a:pt x="1815558" y="378580"/>
                </a:lnTo>
                <a:lnTo>
                  <a:pt x="1829672" y="392347"/>
                </a:lnTo>
                <a:lnTo>
                  <a:pt x="1838704" y="410619"/>
                </a:lnTo>
                <a:lnTo>
                  <a:pt x="1844856" y="430316"/>
                </a:lnTo>
                <a:lnTo>
                  <a:pt x="1969835" y="1067124"/>
                </a:lnTo>
                <a:lnTo>
                  <a:pt x="1976459" y="1093394"/>
                </a:lnTo>
                <a:lnTo>
                  <a:pt x="1992532" y="1116948"/>
                </a:lnTo>
                <a:lnTo>
                  <a:pt x="2014498" y="1131941"/>
                </a:lnTo>
                <a:lnTo>
                  <a:pt x="2038797" y="1132531"/>
                </a:lnTo>
                <a:lnTo>
                  <a:pt x="2061871" y="1112873"/>
                </a:lnTo>
                <a:lnTo>
                  <a:pt x="2080163" y="1067124"/>
                </a:lnTo>
                <a:lnTo>
                  <a:pt x="2197752" y="400837"/>
                </a:lnTo>
                <a:lnTo>
                  <a:pt x="2204110" y="379836"/>
                </a:lnTo>
                <a:lnTo>
                  <a:pt x="2212256" y="362073"/>
                </a:lnTo>
                <a:lnTo>
                  <a:pt x="2222127" y="349083"/>
                </a:lnTo>
                <a:lnTo>
                  <a:pt x="2233663" y="342399"/>
                </a:lnTo>
                <a:lnTo>
                  <a:pt x="2253082" y="345467"/>
                </a:lnTo>
                <a:lnTo>
                  <a:pt x="2272136" y="359930"/>
                </a:lnTo>
                <a:lnTo>
                  <a:pt x="2286863" y="380238"/>
                </a:lnTo>
                <a:lnTo>
                  <a:pt x="2293300" y="400837"/>
                </a:lnTo>
                <a:lnTo>
                  <a:pt x="2410889" y="1100252"/>
                </a:lnTo>
                <a:lnTo>
                  <a:pt x="2417165" y="1115151"/>
                </a:lnTo>
                <a:lnTo>
                  <a:pt x="2430465" y="1131182"/>
                </a:lnTo>
                <a:lnTo>
                  <a:pt x="2447753" y="1143712"/>
                </a:lnTo>
                <a:lnTo>
                  <a:pt x="2465988" y="1148106"/>
                </a:lnTo>
                <a:lnTo>
                  <a:pt x="2482154" y="1141371"/>
                </a:lnTo>
                <a:lnTo>
                  <a:pt x="2495061" y="1126119"/>
                </a:lnTo>
                <a:lnTo>
                  <a:pt x="2503545" y="1106219"/>
                </a:lnTo>
                <a:lnTo>
                  <a:pt x="2506438" y="1085538"/>
                </a:lnTo>
                <a:lnTo>
                  <a:pt x="2587207" y="319803"/>
                </a:lnTo>
                <a:lnTo>
                  <a:pt x="2603759" y="289403"/>
                </a:lnTo>
                <a:lnTo>
                  <a:pt x="2629099" y="275195"/>
                </a:lnTo>
                <a:lnTo>
                  <a:pt x="2657380" y="285142"/>
                </a:lnTo>
                <a:lnTo>
                  <a:pt x="2682756" y="327205"/>
                </a:lnTo>
                <a:lnTo>
                  <a:pt x="2829774" y="1262230"/>
                </a:lnTo>
                <a:lnTo>
                  <a:pt x="2838667" y="1274492"/>
                </a:lnTo>
                <a:lnTo>
                  <a:pt x="2849091" y="1288452"/>
                </a:lnTo>
                <a:lnTo>
                  <a:pt x="2860877" y="1300342"/>
                </a:lnTo>
                <a:lnTo>
                  <a:pt x="2873853" y="1306396"/>
                </a:lnTo>
                <a:lnTo>
                  <a:pt x="2891212" y="1302052"/>
                </a:lnTo>
                <a:lnTo>
                  <a:pt x="2907415" y="1287537"/>
                </a:lnTo>
                <a:lnTo>
                  <a:pt x="2919705" y="1267728"/>
                </a:lnTo>
                <a:lnTo>
                  <a:pt x="2925323" y="1247503"/>
                </a:lnTo>
                <a:lnTo>
                  <a:pt x="3028261" y="143189"/>
                </a:lnTo>
                <a:lnTo>
                  <a:pt x="3035787" y="110776"/>
                </a:lnTo>
                <a:lnTo>
                  <a:pt x="3056138" y="92138"/>
                </a:lnTo>
                <a:lnTo>
                  <a:pt x="3081543" y="89707"/>
                </a:lnTo>
                <a:lnTo>
                  <a:pt x="3104227" y="105914"/>
                </a:lnTo>
                <a:lnTo>
                  <a:pt x="3116420" y="143189"/>
                </a:lnTo>
                <a:lnTo>
                  <a:pt x="3226749" y="1402105"/>
                </a:lnTo>
                <a:lnTo>
                  <a:pt x="3251845" y="1439151"/>
                </a:lnTo>
                <a:lnTo>
                  <a:pt x="3279045" y="1444445"/>
                </a:lnTo>
                <a:lnTo>
                  <a:pt x="3302136" y="1424890"/>
                </a:lnTo>
                <a:lnTo>
                  <a:pt x="3314908" y="1387391"/>
                </a:lnTo>
                <a:lnTo>
                  <a:pt x="3425107" y="135787"/>
                </a:lnTo>
                <a:lnTo>
                  <a:pt x="3431299" y="119611"/>
                </a:lnTo>
                <a:lnTo>
                  <a:pt x="3440421" y="105919"/>
                </a:lnTo>
                <a:lnTo>
                  <a:pt x="3451998" y="96122"/>
                </a:lnTo>
                <a:lnTo>
                  <a:pt x="3465556" y="91634"/>
                </a:lnTo>
                <a:lnTo>
                  <a:pt x="3483463" y="94272"/>
                </a:lnTo>
                <a:lnTo>
                  <a:pt x="3500593" y="103386"/>
                </a:lnTo>
                <a:lnTo>
                  <a:pt x="3513979" y="115813"/>
                </a:lnTo>
                <a:lnTo>
                  <a:pt x="3520655" y="128385"/>
                </a:lnTo>
                <a:lnTo>
                  <a:pt x="3656654" y="1405793"/>
                </a:lnTo>
                <a:lnTo>
                  <a:pt x="3661939" y="1423002"/>
                </a:lnTo>
                <a:lnTo>
                  <a:pt x="3671417" y="1435734"/>
                </a:lnTo>
                <a:lnTo>
                  <a:pt x="3683691" y="1443619"/>
                </a:lnTo>
                <a:lnTo>
                  <a:pt x="3697362" y="1446284"/>
                </a:lnTo>
                <a:lnTo>
                  <a:pt x="3710825" y="1443427"/>
                </a:lnTo>
                <a:lnTo>
                  <a:pt x="3722902" y="1434746"/>
                </a:lnTo>
                <a:lnTo>
                  <a:pt x="3732257" y="1419870"/>
                </a:lnTo>
                <a:lnTo>
                  <a:pt x="3737552" y="1398430"/>
                </a:lnTo>
                <a:lnTo>
                  <a:pt x="3858771" y="364086"/>
                </a:lnTo>
              </a:path>
            </a:pathLst>
          </a:custGeom>
          <a:ln w="934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3" name="object 123"/>
          <p:cNvSpPr/>
          <p:nvPr/>
        </p:nvSpPr>
        <p:spPr>
          <a:xfrm>
            <a:off x="2552557" y="7598215"/>
            <a:ext cx="3822065" cy="487045"/>
          </a:xfrm>
          <a:custGeom>
            <a:avLst/>
            <a:gdLst/>
            <a:ahLst/>
            <a:cxnLst/>
            <a:rect l="l" t="t" r="r" b="b"/>
            <a:pathLst>
              <a:path w="3822065" h="487045">
                <a:moveTo>
                  <a:pt x="0" y="486865"/>
                </a:moveTo>
                <a:lnTo>
                  <a:pt x="36336" y="468411"/>
                </a:lnTo>
                <a:lnTo>
                  <a:pt x="78008" y="450509"/>
                </a:lnTo>
                <a:lnTo>
                  <a:pt x="123965" y="433178"/>
                </a:lnTo>
                <a:lnTo>
                  <a:pt x="173154" y="416441"/>
                </a:lnTo>
                <a:lnTo>
                  <a:pt x="224526" y="400317"/>
                </a:lnTo>
                <a:lnTo>
                  <a:pt x="277028" y="384828"/>
                </a:lnTo>
                <a:lnTo>
                  <a:pt x="329611" y="369995"/>
                </a:lnTo>
                <a:lnTo>
                  <a:pt x="381222" y="355838"/>
                </a:lnTo>
                <a:lnTo>
                  <a:pt x="430812" y="342379"/>
                </a:lnTo>
                <a:lnTo>
                  <a:pt x="480845" y="328738"/>
                </a:lnTo>
                <a:lnTo>
                  <a:pt x="528276" y="315751"/>
                </a:lnTo>
                <a:lnTo>
                  <a:pt x="574027" y="303248"/>
                </a:lnTo>
                <a:lnTo>
                  <a:pt x="619019" y="291060"/>
                </a:lnTo>
                <a:lnTo>
                  <a:pt x="664174" y="279016"/>
                </a:lnTo>
                <a:lnTo>
                  <a:pt x="710414" y="266946"/>
                </a:lnTo>
                <a:lnTo>
                  <a:pt x="758662" y="254679"/>
                </a:lnTo>
                <a:lnTo>
                  <a:pt x="809838" y="242047"/>
                </a:lnTo>
                <a:lnTo>
                  <a:pt x="864865" y="228879"/>
                </a:lnTo>
                <a:lnTo>
                  <a:pt x="912871" y="217710"/>
                </a:lnTo>
                <a:lnTo>
                  <a:pt x="963428" y="206185"/>
                </a:lnTo>
                <a:lnTo>
                  <a:pt x="1015935" y="194411"/>
                </a:lnTo>
                <a:lnTo>
                  <a:pt x="1069794" y="182498"/>
                </a:lnTo>
                <a:lnTo>
                  <a:pt x="1124404" y="170553"/>
                </a:lnTo>
                <a:lnTo>
                  <a:pt x="1179166" y="158684"/>
                </a:lnTo>
                <a:lnTo>
                  <a:pt x="1233480" y="147002"/>
                </a:lnTo>
                <a:lnTo>
                  <a:pt x="1286747" y="135612"/>
                </a:lnTo>
                <a:lnTo>
                  <a:pt x="1338368" y="124625"/>
                </a:lnTo>
                <a:lnTo>
                  <a:pt x="1387741" y="114148"/>
                </a:lnTo>
                <a:lnTo>
                  <a:pt x="1434269" y="104289"/>
                </a:lnTo>
                <a:lnTo>
                  <a:pt x="1493952" y="91690"/>
                </a:lnTo>
                <a:lnTo>
                  <a:pt x="1546720" y="80803"/>
                </a:lnTo>
                <a:lnTo>
                  <a:pt x="1592463" y="71903"/>
                </a:lnTo>
                <a:lnTo>
                  <a:pt x="1631071" y="65265"/>
                </a:lnTo>
                <a:lnTo>
                  <a:pt x="1670566" y="60051"/>
                </a:lnTo>
                <a:lnTo>
                  <a:pt x="1706184" y="56480"/>
                </a:lnTo>
                <a:lnTo>
                  <a:pt x="1745473" y="52179"/>
                </a:lnTo>
                <a:lnTo>
                  <a:pt x="1795980" y="44773"/>
                </a:lnTo>
                <a:lnTo>
                  <a:pt x="1841605" y="36750"/>
                </a:lnTo>
                <a:lnTo>
                  <a:pt x="1894268" y="27349"/>
                </a:lnTo>
                <a:lnTo>
                  <a:pt x="1951622" y="17913"/>
                </a:lnTo>
                <a:lnTo>
                  <a:pt x="2011321" y="9788"/>
                </a:lnTo>
                <a:lnTo>
                  <a:pt x="2064994" y="4547"/>
                </a:lnTo>
                <a:lnTo>
                  <a:pt x="2118462" y="1319"/>
                </a:lnTo>
                <a:lnTo>
                  <a:pt x="2171529" y="0"/>
                </a:lnTo>
                <a:lnTo>
                  <a:pt x="2223997" y="483"/>
                </a:lnTo>
                <a:lnTo>
                  <a:pt x="2275669" y="2665"/>
                </a:lnTo>
                <a:lnTo>
                  <a:pt x="2326346" y="6440"/>
                </a:lnTo>
                <a:lnTo>
                  <a:pt x="2375832" y="11702"/>
                </a:lnTo>
                <a:lnTo>
                  <a:pt x="2423928" y="18347"/>
                </a:lnTo>
                <a:lnTo>
                  <a:pt x="2470438" y="26269"/>
                </a:lnTo>
                <a:lnTo>
                  <a:pt x="2515163" y="35364"/>
                </a:lnTo>
                <a:lnTo>
                  <a:pt x="2557907" y="45526"/>
                </a:lnTo>
                <a:lnTo>
                  <a:pt x="2609667" y="60013"/>
                </a:lnTo>
                <a:lnTo>
                  <a:pt x="2658564" y="76269"/>
                </a:lnTo>
                <a:lnTo>
                  <a:pt x="2705345" y="94484"/>
                </a:lnTo>
                <a:lnTo>
                  <a:pt x="2750758" y="114851"/>
                </a:lnTo>
                <a:lnTo>
                  <a:pt x="2795547" y="137560"/>
                </a:lnTo>
                <a:lnTo>
                  <a:pt x="2842539" y="164031"/>
                </a:lnTo>
                <a:lnTo>
                  <a:pt x="2889324" y="192809"/>
                </a:lnTo>
                <a:lnTo>
                  <a:pt x="2935613" y="223406"/>
                </a:lnTo>
                <a:lnTo>
                  <a:pt x="2981114" y="255331"/>
                </a:lnTo>
                <a:lnTo>
                  <a:pt x="3025533" y="288096"/>
                </a:lnTo>
                <a:lnTo>
                  <a:pt x="3068581" y="321212"/>
                </a:lnTo>
                <a:lnTo>
                  <a:pt x="3821952" y="321212"/>
                </a:lnTo>
              </a:path>
            </a:pathLst>
          </a:custGeom>
          <a:ln w="9349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24" name="object 124"/>
          <p:cNvSpPr/>
          <p:nvPr/>
        </p:nvSpPr>
        <p:spPr>
          <a:xfrm>
            <a:off x="2548797" y="6505858"/>
            <a:ext cx="1786255" cy="728980"/>
          </a:xfrm>
          <a:custGeom>
            <a:avLst/>
            <a:gdLst/>
            <a:ahLst/>
            <a:cxnLst/>
            <a:rect l="l" t="t" r="r" b="b"/>
            <a:pathLst>
              <a:path w="1786254" h="728979">
                <a:moveTo>
                  <a:pt x="0" y="0"/>
                </a:moveTo>
                <a:lnTo>
                  <a:pt x="45953" y="25168"/>
                </a:lnTo>
                <a:lnTo>
                  <a:pt x="88850" y="49193"/>
                </a:lnTo>
                <a:lnTo>
                  <a:pt x="129564" y="72187"/>
                </a:lnTo>
                <a:lnTo>
                  <a:pt x="168971" y="94261"/>
                </a:lnTo>
                <a:lnTo>
                  <a:pt x="207946" y="115526"/>
                </a:lnTo>
                <a:lnTo>
                  <a:pt x="247363" y="136096"/>
                </a:lnTo>
                <a:lnTo>
                  <a:pt x="294149" y="159325"/>
                </a:lnTo>
                <a:lnTo>
                  <a:pt x="319323" y="171579"/>
                </a:lnTo>
                <a:lnTo>
                  <a:pt x="346283" y="184794"/>
                </a:lnTo>
                <a:lnTo>
                  <a:pt x="387593" y="205208"/>
                </a:lnTo>
                <a:lnTo>
                  <a:pt x="432146" y="227444"/>
                </a:lnTo>
                <a:lnTo>
                  <a:pt x="478724" y="250763"/>
                </a:lnTo>
                <a:lnTo>
                  <a:pt x="526110" y="274427"/>
                </a:lnTo>
                <a:lnTo>
                  <a:pt x="573085" y="297699"/>
                </a:lnTo>
                <a:lnTo>
                  <a:pt x="618432" y="319839"/>
                </a:lnTo>
                <a:lnTo>
                  <a:pt x="660933" y="340110"/>
                </a:lnTo>
                <a:lnTo>
                  <a:pt x="726177" y="369865"/>
                </a:lnTo>
                <a:lnTo>
                  <a:pt x="756648" y="383446"/>
                </a:lnTo>
                <a:lnTo>
                  <a:pt x="786948" y="396990"/>
                </a:lnTo>
                <a:lnTo>
                  <a:pt x="806251" y="405768"/>
                </a:lnTo>
                <a:lnTo>
                  <a:pt x="825858" y="414716"/>
                </a:lnTo>
                <a:lnTo>
                  <a:pt x="845781" y="423762"/>
                </a:lnTo>
                <a:lnTo>
                  <a:pt x="897459" y="446478"/>
                </a:lnTo>
                <a:lnTo>
                  <a:pt x="961674" y="473428"/>
                </a:lnTo>
                <a:lnTo>
                  <a:pt x="1042010" y="506511"/>
                </a:lnTo>
                <a:lnTo>
                  <a:pt x="1089884" y="526019"/>
                </a:lnTo>
                <a:lnTo>
                  <a:pt x="1137793" y="545279"/>
                </a:lnTo>
                <a:lnTo>
                  <a:pt x="1185785" y="564196"/>
                </a:lnTo>
                <a:lnTo>
                  <a:pt x="1233910" y="582672"/>
                </a:lnTo>
                <a:lnTo>
                  <a:pt x="1282217" y="600609"/>
                </a:lnTo>
                <a:lnTo>
                  <a:pt x="1330755" y="617909"/>
                </a:lnTo>
                <a:lnTo>
                  <a:pt x="1379574" y="634476"/>
                </a:lnTo>
                <a:lnTo>
                  <a:pt x="1428723" y="650213"/>
                </a:lnTo>
                <a:lnTo>
                  <a:pt x="1478251" y="665020"/>
                </a:lnTo>
                <a:lnTo>
                  <a:pt x="1528206" y="678803"/>
                </a:lnTo>
                <a:lnTo>
                  <a:pt x="1578639" y="691462"/>
                </a:lnTo>
                <a:lnTo>
                  <a:pt x="1629599" y="702900"/>
                </a:lnTo>
                <a:lnTo>
                  <a:pt x="1681133" y="713021"/>
                </a:lnTo>
                <a:lnTo>
                  <a:pt x="1733293" y="721726"/>
                </a:lnTo>
                <a:lnTo>
                  <a:pt x="1786127" y="728919"/>
                </a:lnTo>
              </a:path>
            </a:pathLst>
          </a:custGeom>
          <a:ln w="934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5" name="object 125"/>
          <p:cNvSpPr/>
          <p:nvPr/>
        </p:nvSpPr>
        <p:spPr>
          <a:xfrm>
            <a:off x="6091492" y="6748832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0" y="44153"/>
                </a:moveTo>
                <a:lnTo>
                  <a:pt x="4420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6" name="object 126"/>
          <p:cNvSpPr/>
          <p:nvPr/>
        </p:nvSpPr>
        <p:spPr>
          <a:xfrm>
            <a:off x="3541104" y="6943886"/>
            <a:ext cx="40640" cy="40640"/>
          </a:xfrm>
          <a:custGeom>
            <a:avLst/>
            <a:gdLst/>
            <a:ahLst/>
            <a:cxnLst/>
            <a:rect l="l" t="t" r="r" b="b"/>
            <a:pathLst>
              <a:path w="40639" h="40640">
                <a:moveTo>
                  <a:pt x="0" y="40517"/>
                </a:moveTo>
                <a:lnTo>
                  <a:pt x="4044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7" name="object 127"/>
          <p:cNvSpPr/>
          <p:nvPr/>
        </p:nvSpPr>
        <p:spPr>
          <a:xfrm>
            <a:off x="3401476" y="6623644"/>
            <a:ext cx="125095" cy="125730"/>
          </a:xfrm>
          <a:custGeom>
            <a:avLst/>
            <a:gdLst/>
            <a:ahLst/>
            <a:cxnLst/>
            <a:rect l="l" t="t" r="r" b="b"/>
            <a:pathLst>
              <a:path w="125095" h="125729">
                <a:moveTo>
                  <a:pt x="0" y="125187"/>
                </a:moveTo>
                <a:lnTo>
                  <a:pt x="12497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8" name="object 128"/>
          <p:cNvSpPr/>
          <p:nvPr/>
        </p:nvSpPr>
        <p:spPr>
          <a:xfrm>
            <a:off x="3401476" y="6321843"/>
            <a:ext cx="36830" cy="73660"/>
          </a:xfrm>
          <a:custGeom>
            <a:avLst/>
            <a:gdLst/>
            <a:ahLst/>
            <a:cxnLst/>
            <a:rect l="l" t="t" r="r" b="b"/>
            <a:pathLst>
              <a:path w="36829" h="73660">
                <a:moveTo>
                  <a:pt x="0" y="73632"/>
                </a:moveTo>
                <a:lnTo>
                  <a:pt x="3668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9" name="object 129"/>
          <p:cNvSpPr txBox="1"/>
          <p:nvPr/>
        </p:nvSpPr>
        <p:spPr>
          <a:xfrm>
            <a:off x="1139636" y="8271165"/>
            <a:ext cx="1355090" cy="1955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spc="10" i="1">
                <a:latin typeface="Times New Roman"/>
                <a:cs typeface="Times New Roman"/>
              </a:rPr>
              <a:t>Нормальний</a:t>
            </a:r>
            <a:r>
              <a:rPr dirty="0" sz="1200" i="1">
                <a:latin typeface="Times New Roman"/>
                <a:cs typeface="Times New Roman"/>
              </a:rPr>
              <a:t> </a:t>
            </a:r>
            <a:r>
              <a:rPr dirty="0" sz="1200" spc="10" i="1">
                <a:latin typeface="Times New Roman"/>
                <a:cs typeface="Times New Roman"/>
              </a:rPr>
              <a:t>режим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30" name="object 130"/>
          <p:cNvSpPr txBox="1"/>
          <p:nvPr/>
        </p:nvSpPr>
        <p:spPr>
          <a:xfrm>
            <a:off x="3434167" y="8266176"/>
            <a:ext cx="1247775" cy="1955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spc="5" i="1">
                <a:latin typeface="Times New Roman"/>
                <a:cs typeface="Times New Roman"/>
              </a:rPr>
              <a:t>Перехідний</a:t>
            </a:r>
            <a:r>
              <a:rPr dirty="0" sz="1200" spc="-140" i="1">
                <a:latin typeface="Times New Roman"/>
                <a:cs typeface="Times New Roman"/>
              </a:rPr>
              <a:t> </a:t>
            </a:r>
            <a:r>
              <a:rPr dirty="0" sz="1200" spc="5" i="1">
                <a:latin typeface="Times New Roman"/>
                <a:cs typeface="Times New Roman"/>
              </a:rPr>
              <a:t>процес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31" name="object 131"/>
          <p:cNvSpPr txBox="1"/>
          <p:nvPr/>
        </p:nvSpPr>
        <p:spPr>
          <a:xfrm>
            <a:off x="5675399" y="8247761"/>
            <a:ext cx="1271270" cy="1955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spc="10" i="1">
                <a:latin typeface="Times New Roman"/>
                <a:cs typeface="Times New Roman"/>
              </a:rPr>
              <a:t>Усталений</a:t>
            </a:r>
            <a:r>
              <a:rPr dirty="0" sz="1200" spc="-25" i="1">
                <a:latin typeface="Times New Roman"/>
                <a:cs typeface="Times New Roman"/>
              </a:rPr>
              <a:t> </a:t>
            </a:r>
            <a:r>
              <a:rPr dirty="0" sz="1200" spc="10" i="1">
                <a:latin typeface="Times New Roman"/>
                <a:cs typeface="Times New Roman"/>
              </a:rPr>
              <a:t>режим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32" name="object 132"/>
          <p:cNvSpPr txBox="1"/>
          <p:nvPr/>
        </p:nvSpPr>
        <p:spPr>
          <a:xfrm>
            <a:off x="3550570" y="6731792"/>
            <a:ext cx="110489" cy="2228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spc="-25" i="1">
                <a:latin typeface="Times New Roman"/>
                <a:cs typeface="Times New Roman"/>
              </a:rPr>
              <a:t>і</a:t>
            </a:r>
            <a:r>
              <a:rPr dirty="0" baseline="-23809" sz="1050" i="1">
                <a:latin typeface="Times New Roman"/>
                <a:cs typeface="Times New Roman"/>
              </a:rPr>
              <a:t>а</a:t>
            </a:r>
            <a:endParaRPr baseline="-23809" sz="1050">
              <a:latin typeface="Times New Roman"/>
              <a:cs typeface="Times New Roman"/>
            </a:endParaRPr>
          </a:p>
        </p:txBody>
      </p:sp>
      <p:sp>
        <p:nvSpPr>
          <p:cNvPr id="133" name="object 133"/>
          <p:cNvSpPr txBox="1"/>
          <p:nvPr/>
        </p:nvSpPr>
        <p:spPr>
          <a:xfrm>
            <a:off x="3550570" y="6443756"/>
            <a:ext cx="110489" cy="2228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spc="-25" i="1">
                <a:latin typeface="Times New Roman"/>
                <a:cs typeface="Times New Roman"/>
              </a:rPr>
              <a:t>і</a:t>
            </a:r>
            <a:r>
              <a:rPr dirty="0" baseline="-23809" sz="1050" i="1">
                <a:latin typeface="Times New Roman"/>
                <a:cs typeface="Times New Roman"/>
              </a:rPr>
              <a:t>п</a:t>
            </a:r>
            <a:endParaRPr baseline="-23809" sz="1050">
              <a:latin typeface="Times New Roman"/>
              <a:cs typeface="Times New Roman"/>
            </a:endParaRPr>
          </a:p>
        </p:txBody>
      </p:sp>
      <p:sp>
        <p:nvSpPr>
          <p:cNvPr id="134" name="object 134"/>
          <p:cNvSpPr txBox="1"/>
          <p:nvPr/>
        </p:nvSpPr>
        <p:spPr>
          <a:xfrm>
            <a:off x="3458781" y="6161175"/>
            <a:ext cx="107314" cy="2228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spc="-25" i="1">
                <a:latin typeface="Times New Roman"/>
                <a:cs typeface="Times New Roman"/>
              </a:rPr>
              <a:t>і</a:t>
            </a:r>
            <a:r>
              <a:rPr dirty="0" baseline="-23809" sz="1050" i="1">
                <a:latin typeface="Times New Roman"/>
                <a:cs typeface="Times New Roman"/>
              </a:rPr>
              <a:t>к</a:t>
            </a:r>
            <a:endParaRPr baseline="-23809" sz="1050">
              <a:latin typeface="Times New Roman"/>
              <a:cs typeface="Times New Roman"/>
            </a:endParaRPr>
          </a:p>
        </p:txBody>
      </p:sp>
      <p:sp>
        <p:nvSpPr>
          <p:cNvPr id="135" name="object 135"/>
          <p:cNvSpPr txBox="1"/>
          <p:nvPr/>
        </p:nvSpPr>
        <p:spPr>
          <a:xfrm>
            <a:off x="2550228" y="6161175"/>
            <a:ext cx="136525" cy="1955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spc="5" u="heavy">
                <a:latin typeface="Times New Roman"/>
                <a:cs typeface="Times New Roman"/>
              </a:rPr>
              <a:t> </a:t>
            </a:r>
            <a:r>
              <a:rPr dirty="0" sz="1200" spc="-35" u="heavy">
                <a:latin typeface="Times New Roman"/>
                <a:cs typeface="Times New Roman"/>
              </a:rPr>
              <a:t> 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36" name="object 136"/>
          <p:cNvSpPr txBox="1"/>
          <p:nvPr/>
        </p:nvSpPr>
        <p:spPr>
          <a:xfrm>
            <a:off x="1265538" y="6507056"/>
            <a:ext cx="208279" cy="113664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1325"/>
              </a:lnSpc>
            </a:pPr>
            <a:r>
              <a:rPr dirty="0" sz="1200" spc="40" i="1">
                <a:latin typeface="Times New Roman"/>
                <a:cs typeface="Times New Roman"/>
              </a:rPr>
              <a:t>і</a:t>
            </a:r>
            <a:r>
              <a:rPr dirty="0" baseline="-23809" sz="1050" i="1">
                <a:latin typeface="Times New Roman"/>
                <a:cs typeface="Times New Roman"/>
              </a:rPr>
              <a:t>у</a:t>
            </a:r>
            <a:endParaRPr baseline="-23809" sz="1050">
              <a:latin typeface="Times New Roman"/>
              <a:cs typeface="Times New Roman"/>
            </a:endParaRPr>
          </a:p>
        </p:txBody>
      </p:sp>
      <p:sp>
        <p:nvSpPr>
          <p:cNvPr id="137" name="object 137"/>
          <p:cNvSpPr txBox="1"/>
          <p:nvPr/>
        </p:nvSpPr>
        <p:spPr>
          <a:xfrm>
            <a:off x="1528304" y="6774731"/>
            <a:ext cx="208279" cy="163830"/>
          </a:xfrm>
          <a:prstGeom prst="rect">
            <a:avLst/>
          </a:prstGeom>
        </p:spPr>
        <p:txBody>
          <a:bodyPr wrap="square" lIns="0" tIns="25400" rIns="0" bIns="0" rtlCol="0" vert="vert270">
            <a:spAutoFit/>
          </a:bodyPr>
          <a:lstStyle/>
          <a:p>
            <a:pPr marL="12700">
              <a:lnSpc>
                <a:spcPts val="1440"/>
              </a:lnSpc>
              <a:spcBef>
                <a:spcPts val="200"/>
              </a:spcBef>
            </a:pPr>
            <a:r>
              <a:rPr dirty="0" baseline="13888" sz="1800" spc="-44" i="1">
                <a:latin typeface="Times New Roman"/>
                <a:cs typeface="Times New Roman"/>
              </a:rPr>
              <a:t>і</a:t>
            </a:r>
            <a:r>
              <a:rPr dirty="0" sz="700" i="1">
                <a:latin typeface="Times New Roman"/>
                <a:cs typeface="Times New Roman"/>
              </a:rPr>
              <a:t>а</a:t>
            </a:r>
            <a:r>
              <a:rPr dirty="0" sz="700" spc="-114" i="1">
                <a:latin typeface="Times New Roman"/>
                <a:cs typeface="Times New Roman"/>
              </a:rPr>
              <a:t> </a:t>
            </a:r>
            <a:r>
              <a:rPr dirty="0" sz="700">
                <a:latin typeface="Times New Roman"/>
                <a:cs typeface="Times New Roman"/>
              </a:rPr>
              <a:t>0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138" name="object 138"/>
          <p:cNvSpPr txBox="1"/>
          <p:nvPr/>
        </p:nvSpPr>
        <p:spPr>
          <a:xfrm>
            <a:off x="2076825" y="6770831"/>
            <a:ext cx="94615" cy="1955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spc="10" i="1">
                <a:latin typeface="Times New Roman"/>
                <a:cs typeface="Times New Roman"/>
              </a:rPr>
              <a:t>е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39" name="object 139"/>
          <p:cNvSpPr txBox="1"/>
          <p:nvPr/>
        </p:nvSpPr>
        <p:spPr>
          <a:xfrm>
            <a:off x="2309927" y="6873472"/>
            <a:ext cx="109855" cy="2228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spc="-25" i="1">
                <a:latin typeface="Times New Roman"/>
                <a:cs typeface="Times New Roman"/>
              </a:rPr>
              <a:t>і</a:t>
            </a:r>
            <a:r>
              <a:rPr dirty="0" baseline="-23809" sz="1050" i="1">
                <a:latin typeface="Times New Roman"/>
                <a:cs typeface="Times New Roman"/>
              </a:rPr>
              <a:t>н</a:t>
            </a:r>
            <a:endParaRPr baseline="-23809" sz="1050">
              <a:latin typeface="Times New Roman"/>
              <a:cs typeface="Times New Roman"/>
            </a:endParaRPr>
          </a:p>
        </p:txBody>
      </p:sp>
      <p:sp>
        <p:nvSpPr>
          <p:cNvPr id="140" name="object 140"/>
          <p:cNvSpPr txBox="1"/>
          <p:nvPr/>
        </p:nvSpPr>
        <p:spPr>
          <a:xfrm>
            <a:off x="1516189" y="7668358"/>
            <a:ext cx="192405" cy="110489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1410"/>
              </a:lnSpc>
            </a:pPr>
            <a:r>
              <a:rPr dirty="0" sz="1200" spc="20" i="1">
                <a:latin typeface="Times New Roman"/>
                <a:cs typeface="Times New Roman"/>
              </a:rPr>
              <a:t>і</a:t>
            </a:r>
            <a:r>
              <a:rPr dirty="0" baseline="2314" sz="1800" spc="-225">
                <a:latin typeface="Symbol"/>
                <a:cs typeface="Symbol"/>
              </a:rPr>
              <a:t></a:t>
            </a:r>
            <a:endParaRPr baseline="2314" sz="1800">
              <a:latin typeface="Symbol"/>
              <a:cs typeface="Symbol"/>
            </a:endParaRPr>
          </a:p>
        </p:txBody>
      </p:sp>
      <p:sp>
        <p:nvSpPr>
          <p:cNvPr id="141" name="object 141"/>
          <p:cNvSpPr txBox="1"/>
          <p:nvPr/>
        </p:nvSpPr>
        <p:spPr>
          <a:xfrm>
            <a:off x="2082510" y="7275297"/>
            <a:ext cx="170815" cy="1993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50" spc="-20" i="1">
                <a:latin typeface="Symbol"/>
                <a:cs typeface="Symbol"/>
              </a:rPr>
              <a:t></a:t>
            </a:r>
            <a:endParaRPr sz="1250">
              <a:latin typeface="Symbol"/>
              <a:cs typeface="Symbol"/>
            </a:endParaRPr>
          </a:p>
        </p:txBody>
      </p:sp>
      <p:sp>
        <p:nvSpPr>
          <p:cNvPr id="142" name="object 142"/>
          <p:cNvSpPr txBox="1"/>
          <p:nvPr/>
        </p:nvSpPr>
        <p:spPr>
          <a:xfrm>
            <a:off x="2422737" y="7028496"/>
            <a:ext cx="102870" cy="1955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spc="10">
                <a:latin typeface="Times New Roman"/>
                <a:cs typeface="Times New Roman"/>
              </a:rPr>
              <a:t>0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43" name="object 143"/>
          <p:cNvSpPr txBox="1"/>
          <p:nvPr/>
        </p:nvSpPr>
        <p:spPr>
          <a:xfrm>
            <a:off x="4837960" y="6718487"/>
            <a:ext cx="342900" cy="431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180340" algn="l"/>
              </a:tabLst>
            </a:pPr>
            <a:r>
              <a:rPr dirty="0" sz="1200" spc="5" u="heavy">
                <a:latin typeface="Times New Roman"/>
                <a:cs typeface="Times New Roman"/>
              </a:rPr>
              <a:t> </a:t>
            </a:r>
            <a:r>
              <a:rPr dirty="0" sz="1200" spc="5" u="heavy">
                <a:latin typeface="Times New Roman"/>
                <a:cs typeface="Times New Roman"/>
              </a:rPr>
              <a:t>	</a:t>
            </a:r>
            <a:r>
              <a:rPr dirty="0" sz="1200" spc="5" u="heavy">
                <a:latin typeface="Times New Roman"/>
                <a:cs typeface="Times New Roman"/>
              </a:rPr>
              <a:t> </a:t>
            </a:r>
            <a:r>
              <a:rPr dirty="0" sz="1200" spc="-35" u="heavy">
                <a:latin typeface="Times New Roman"/>
                <a:cs typeface="Times New Roman"/>
              </a:rPr>
              <a:t> 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44" name="object 144"/>
          <p:cNvSpPr txBox="1"/>
          <p:nvPr/>
        </p:nvSpPr>
        <p:spPr>
          <a:xfrm>
            <a:off x="6151439" y="6566087"/>
            <a:ext cx="128270" cy="2216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spc="-30" i="1">
                <a:latin typeface="Times New Roman"/>
                <a:cs typeface="Times New Roman"/>
              </a:rPr>
              <a:t>і</a:t>
            </a:r>
            <a:r>
              <a:rPr dirty="0" baseline="-23809" sz="1050">
                <a:latin typeface="Symbol"/>
                <a:cs typeface="Symbol"/>
              </a:rPr>
              <a:t></a:t>
            </a:r>
            <a:endParaRPr baseline="-23809" sz="1050">
              <a:latin typeface="Symbol"/>
              <a:cs typeface="Symbol"/>
            </a:endParaRPr>
          </a:p>
        </p:txBody>
      </p:sp>
      <p:sp>
        <p:nvSpPr>
          <p:cNvPr id="145" name="object 145"/>
          <p:cNvSpPr txBox="1"/>
          <p:nvPr/>
        </p:nvSpPr>
        <p:spPr>
          <a:xfrm>
            <a:off x="6472294" y="7239448"/>
            <a:ext cx="68580" cy="1955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spc="5" i="1">
                <a:latin typeface="Times New Roman"/>
                <a:cs typeface="Times New Roman"/>
              </a:rPr>
              <a:t>t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46" name="object 146"/>
          <p:cNvSpPr txBox="1"/>
          <p:nvPr/>
        </p:nvSpPr>
        <p:spPr>
          <a:xfrm>
            <a:off x="2437408" y="5604801"/>
            <a:ext cx="68580" cy="1955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spc="5" i="1">
                <a:latin typeface="Times New Roman"/>
                <a:cs typeface="Times New Roman"/>
              </a:rPr>
              <a:t>і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47" name="object 147"/>
          <p:cNvSpPr txBox="1"/>
          <p:nvPr/>
        </p:nvSpPr>
        <p:spPr>
          <a:xfrm>
            <a:off x="2416258" y="7451844"/>
            <a:ext cx="103505" cy="1955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spc="10" i="1">
                <a:latin typeface="Times New Roman"/>
                <a:cs typeface="Times New Roman"/>
              </a:rPr>
              <a:t>a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48" name="object 148"/>
          <p:cNvSpPr txBox="1"/>
          <p:nvPr/>
        </p:nvSpPr>
        <p:spPr>
          <a:xfrm>
            <a:off x="1398905" y="8745473"/>
            <a:ext cx="5313680" cy="2260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400" spc="20">
                <a:latin typeface="Times New Roman"/>
                <a:cs typeface="Times New Roman"/>
              </a:rPr>
              <a:t>Криві </a:t>
            </a:r>
            <a:r>
              <a:rPr dirty="0" sz="1400">
                <a:latin typeface="Times New Roman"/>
                <a:cs typeface="Times New Roman"/>
              </a:rPr>
              <a:t>струму </a:t>
            </a:r>
            <a:r>
              <a:rPr dirty="0" sz="1400" spc="-5">
                <a:latin typeface="Times New Roman"/>
                <a:cs typeface="Times New Roman"/>
              </a:rPr>
              <a:t>та </a:t>
            </a:r>
            <a:r>
              <a:rPr dirty="0" sz="1400">
                <a:latin typeface="Times New Roman"/>
                <a:cs typeface="Times New Roman"/>
              </a:rPr>
              <a:t>його складових </a:t>
            </a:r>
            <a:r>
              <a:rPr dirty="0" sz="1400" spc="-10">
                <a:latin typeface="Times New Roman"/>
                <a:cs typeface="Times New Roman"/>
              </a:rPr>
              <a:t>при </a:t>
            </a:r>
            <a:r>
              <a:rPr dirty="0" sz="1400" spc="-15">
                <a:latin typeface="Times New Roman"/>
                <a:cs typeface="Times New Roman"/>
              </a:rPr>
              <a:t>КЗ </a:t>
            </a:r>
            <a:r>
              <a:rPr dirty="0" sz="1400" spc="5">
                <a:latin typeface="Times New Roman"/>
                <a:cs typeface="Times New Roman"/>
              </a:rPr>
              <a:t>на </a:t>
            </a:r>
            <a:r>
              <a:rPr dirty="0" sz="1400">
                <a:latin typeface="Times New Roman"/>
                <a:cs typeface="Times New Roman"/>
              </a:rPr>
              <a:t>виводах генератора  </a:t>
            </a:r>
            <a:r>
              <a:rPr dirty="0" sz="1400" spc="10">
                <a:latin typeface="Times New Roman"/>
                <a:cs typeface="Times New Roman"/>
              </a:rPr>
              <a:t>з</a:t>
            </a:r>
            <a:r>
              <a:rPr dirty="0" sz="1400" spc="-75">
                <a:latin typeface="Times New Roman"/>
                <a:cs typeface="Times New Roman"/>
              </a:rPr>
              <a:t> </a:t>
            </a:r>
            <a:r>
              <a:rPr dirty="0" sz="1400" spc="-20">
                <a:latin typeface="Times New Roman"/>
                <a:cs typeface="Times New Roman"/>
              </a:rPr>
              <a:t>АРЗ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149" name="object 149"/>
          <p:cNvSpPr/>
          <p:nvPr/>
        </p:nvSpPr>
        <p:spPr>
          <a:xfrm>
            <a:off x="9525" y="23495"/>
            <a:ext cx="1028700" cy="1143000"/>
          </a:xfrm>
          <a:custGeom>
            <a:avLst/>
            <a:gdLst/>
            <a:ahLst/>
            <a:cxnLst/>
            <a:rect l="l" t="t" r="r" b="b"/>
            <a:pathLst>
              <a:path w="1028700" h="1143000">
                <a:moveTo>
                  <a:pt x="0" y="1143000"/>
                </a:moveTo>
                <a:lnTo>
                  <a:pt x="1028700" y="1143000"/>
                </a:lnTo>
                <a:lnTo>
                  <a:pt x="1028700" y="0"/>
                </a:lnTo>
                <a:lnTo>
                  <a:pt x="0" y="0"/>
                </a:lnTo>
                <a:lnTo>
                  <a:pt x="0" y="1143000"/>
                </a:lnTo>
                <a:close/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0" name="object 150"/>
          <p:cNvSpPr txBox="1"/>
          <p:nvPr/>
        </p:nvSpPr>
        <p:spPr>
          <a:xfrm>
            <a:off x="263842" y="0"/>
            <a:ext cx="521334" cy="119697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7800">
                <a:latin typeface="Times New Roman"/>
                <a:cs typeface="Times New Roman"/>
              </a:rPr>
              <a:t>2</a:t>
            </a:r>
            <a:endParaRPr sz="7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556045" y="2371306"/>
            <a:ext cx="78105" cy="64769"/>
          </a:xfrm>
          <a:custGeom>
            <a:avLst/>
            <a:gdLst/>
            <a:ahLst/>
            <a:cxnLst/>
            <a:rect l="l" t="t" r="r" b="b"/>
            <a:pathLst>
              <a:path w="78105" h="64769">
                <a:moveTo>
                  <a:pt x="39042" y="0"/>
                </a:moveTo>
                <a:lnTo>
                  <a:pt x="23844" y="2527"/>
                </a:lnTo>
                <a:lnTo>
                  <a:pt x="11434" y="9427"/>
                </a:lnTo>
                <a:lnTo>
                  <a:pt x="3067" y="19675"/>
                </a:lnTo>
                <a:lnTo>
                  <a:pt x="0" y="32246"/>
                </a:lnTo>
                <a:lnTo>
                  <a:pt x="3067" y="44816"/>
                </a:lnTo>
                <a:lnTo>
                  <a:pt x="11434" y="55064"/>
                </a:lnTo>
                <a:lnTo>
                  <a:pt x="23844" y="61964"/>
                </a:lnTo>
                <a:lnTo>
                  <a:pt x="39042" y="64492"/>
                </a:lnTo>
                <a:lnTo>
                  <a:pt x="54242" y="61964"/>
                </a:lnTo>
                <a:lnTo>
                  <a:pt x="66656" y="55064"/>
                </a:lnTo>
                <a:lnTo>
                  <a:pt x="75027" y="44816"/>
                </a:lnTo>
                <a:lnTo>
                  <a:pt x="78096" y="32246"/>
                </a:lnTo>
                <a:lnTo>
                  <a:pt x="75027" y="19675"/>
                </a:lnTo>
                <a:lnTo>
                  <a:pt x="66656" y="9427"/>
                </a:lnTo>
                <a:lnTo>
                  <a:pt x="54242" y="2527"/>
                </a:lnTo>
                <a:lnTo>
                  <a:pt x="39042" y="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596653" y="1540463"/>
            <a:ext cx="0" cy="831215"/>
          </a:xfrm>
          <a:custGeom>
            <a:avLst/>
            <a:gdLst/>
            <a:ahLst/>
            <a:cxnLst/>
            <a:rect l="l" t="t" r="r" b="b"/>
            <a:pathLst>
              <a:path w="0" h="831214">
                <a:moveTo>
                  <a:pt x="0" y="830842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2574172" y="1489361"/>
            <a:ext cx="45085" cy="55880"/>
          </a:xfrm>
          <a:custGeom>
            <a:avLst/>
            <a:gdLst/>
            <a:ahLst/>
            <a:cxnLst/>
            <a:rect l="l" t="t" r="r" b="b"/>
            <a:pathLst>
              <a:path w="45085" h="55880">
                <a:moveTo>
                  <a:pt x="22480" y="0"/>
                </a:moveTo>
                <a:lnTo>
                  <a:pt x="0" y="55747"/>
                </a:lnTo>
                <a:lnTo>
                  <a:pt x="44960" y="55747"/>
                </a:lnTo>
                <a:lnTo>
                  <a:pt x="2248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632577" y="2403461"/>
            <a:ext cx="444500" cy="0"/>
          </a:xfrm>
          <a:custGeom>
            <a:avLst/>
            <a:gdLst/>
            <a:ahLst/>
            <a:cxnLst/>
            <a:rect l="l" t="t" r="r" b="b"/>
            <a:pathLst>
              <a:path w="444500" h="0">
                <a:moveTo>
                  <a:pt x="0" y="0"/>
                </a:moveTo>
                <a:lnTo>
                  <a:pt x="44419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3071150" y="2384878"/>
            <a:ext cx="67945" cy="37465"/>
          </a:xfrm>
          <a:custGeom>
            <a:avLst/>
            <a:gdLst/>
            <a:ahLst/>
            <a:cxnLst/>
            <a:rect l="l" t="t" r="r" b="b"/>
            <a:pathLst>
              <a:path w="67944" h="37464">
                <a:moveTo>
                  <a:pt x="0" y="0"/>
                </a:moveTo>
                <a:lnTo>
                  <a:pt x="0" y="37165"/>
                </a:lnTo>
                <a:lnTo>
                  <a:pt x="67440" y="1858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2263571" y="2428055"/>
            <a:ext cx="302260" cy="267335"/>
          </a:xfrm>
          <a:custGeom>
            <a:avLst/>
            <a:gdLst/>
            <a:ahLst/>
            <a:cxnLst/>
            <a:rect l="l" t="t" r="r" b="b"/>
            <a:pathLst>
              <a:path w="302260" h="267335">
                <a:moveTo>
                  <a:pt x="301840" y="0"/>
                </a:moveTo>
                <a:lnTo>
                  <a:pt x="0" y="26734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2221398" y="2679321"/>
            <a:ext cx="62865" cy="53975"/>
          </a:xfrm>
          <a:custGeom>
            <a:avLst/>
            <a:gdLst/>
            <a:ahLst/>
            <a:cxnLst/>
            <a:rect l="l" t="t" r="r" b="b"/>
            <a:pathLst>
              <a:path w="62864" h="53975">
                <a:moveTo>
                  <a:pt x="29576" y="0"/>
                </a:moveTo>
                <a:lnTo>
                  <a:pt x="0" y="53434"/>
                </a:lnTo>
                <a:lnTo>
                  <a:pt x="62448" y="25359"/>
                </a:lnTo>
                <a:lnTo>
                  <a:pt x="2957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2223371" y="2728811"/>
            <a:ext cx="325120" cy="268605"/>
          </a:xfrm>
          <a:custGeom>
            <a:avLst/>
            <a:gdLst/>
            <a:ahLst/>
            <a:cxnLst/>
            <a:rect l="l" t="t" r="r" b="b"/>
            <a:pathLst>
              <a:path w="325119" h="268605">
                <a:moveTo>
                  <a:pt x="0" y="0"/>
                </a:moveTo>
                <a:lnTo>
                  <a:pt x="324883" y="268555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2528385" y="2980943"/>
            <a:ext cx="64135" cy="52705"/>
          </a:xfrm>
          <a:custGeom>
            <a:avLst/>
            <a:gdLst/>
            <a:ahLst/>
            <a:cxnLst/>
            <a:rect l="l" t="t" r="r" b="b"/>
            <a:pathLst>
              <a:path w="64135" h="52705">
                <a:moveTo>
                  <a:pt x="31791" y="0"/>
                </a:moveTo>
                <a:lnTo>
                  <a:pt x="0" y="26279"/>
                </a:lnTo>
                <a:lnTo>
                  <a:pt x="63583" y="52559"/>
                </a:lnTo>
                <a:lnTo>
                  <a:pt x="3179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3107405" y="2403461"/>
            <a:ext cx="417830" cy="0"/>
          </a:xfrm>
          <a:custGeom>
            <a:avLst/>
            <a:gdLst/>
            <a:ahLst/>
            <a:cxnLst/>
            <a:rect l="l" t="t" r="r" b="b"/>
            <a:pathLst>
              <a:path w="417829" h="0">
                <a:moveTo>
                  <a:pt x="0" y="0"/>
                </a:moveTo>
                <a:lnTo>
                  <a:pt x="41764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3519432" y="2384878"/>
            <a:ext cx="67945" cy="37465"/>
          </a:xfrm>
          <a:custGeom>
            <a:avLst/>
            <a:gdLst/>
            <a:ahLst/>
            <a:cxnLst/>
            <a:rect l="l" t="t" r="r" b="b"/>
            <a:pathLst>
              <a:path w="67945" h="37464">
                <a:moveTo>
                  <a:pt x="0" y="0"/>
                </a:moveTo>
                <a:lnTo>
                  <a:pt x="0" y="37165"/>
                </a:lnTo>
                <a:lnTo>
                  <a:pt x="67440" y="1858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3319067" y="2188285"/>
            <a:ext cx="201930" cy="1644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000" spc="125">
                <a:latin typeface="Arial"/>
                <a:cs typeface="Arial"/>
              </a:rPr>
              <a:t>+</a:t>
            </a:r>
            <a:r>
              <a:rPr dirty="0" sz="1000" spc="114">
                <a:latin typeface="Arial"/>
                <a:cs typeface="Arial"/>
              </a:rPr>
              <a:t>1</a:t>
            </a:r>
            <a:endParaRPr sz="10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156211" y="1284568"/>
            <a:ext cx="149860" cy="1644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000" spc="125">
                <a:latin typeface="Arial"/>
                <a:cs typeface="Arial"/>
              </a:rPr>
              <a:t>+</a:t>
            </a:r>
            <a:r>
              <a:rPr dirty="0" sz="1000" spc="45">
                <a:latin typeface="Arial"/>
                <a:cs typeface="Arial"/>
              </a:rPr>
              <a:t>j</a:t>
            </a:r>
            <a:endParaRPr sz="10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656460" y="499109"/>
            <a:ext cx="4794885" cy="48323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400" spc="5" b="1">
                <a:latin typeface="Times New Roman"/>
                <a:cs typeface="Times New Roman"/>
              </a:rPr>
              <a:t>Векторні </a:t>
            </a:r>
            <a:r>
              <a:rPr dirty="0" sz="1400" spc="10" b="1">
                <a:latin typeface="Times New Roman"/>
                <a:cs typeface="Times New Roman"/>
              </a:rPr>
              <a:t>діаграми </a:t>
            </a:r>
            <a:r>
              <a:rPr dirty="0" sz="1400" b="1">
                <a:latin typeface="Times New Roman"/>
                <a:cs typeface="Times New Roman"/>
              </a:rPr>
              <a:t>струмів </a:t>
            </a:r>
            <a:r>
              <a:rPr dirty="0" sz="1400" spc="5" b="1">
                <a:latin typeface="Times New Roman"/>
                <a:cs typeface="Times New Roman"/>
              </a:rPr>
              <a:t>і </a:t>
            </a:r>
            <a:r>
              <a:rPr dirty="0" sz="1400" spc="-10" b="1">
                <a:latin typeface="Times New Roman"/>
                <a:cs typeface="Times New Roman"/>
              </a:rPr>
              <a:t>напруг </a:t>
            </a:r>
            <a:r>
              <a:rPr dirty="0" sz="1400" b="1">
                <a:latin typeface="Times New Roman"/>
                <a:cs typeface="Times New Roman"/>
              </a:rPr>
              <a:t>при несиметричних</a:t>
            </a:r>
            <a:r>
              <a:rPr dirty="0" sz="1400" spc="-240" b="1">
                <a:latin typeface="Times New Roman"/>
                <a:cs typeface="Times New Roman"/>
              </a:rPr>
              <a:t> </a:t>
            </a:r>
            <a:r>
              <a:rPr dirty="0" sz="1400" spc="20" b="1">
                <a:latin typeface="Times New Roman"/>
                <a:cs typeface="Times New Roman"/>
              </a:rPr>
              <a:t>КЗ</a:t>
            </a:r>
            <a:endParaRPr sz="1400">
              <a:latin typeface="Times New Roman"/>
              <a:cs typeface="Times New Roman"/>
            </a:endParaRPr>
          </a:p>
          <a:p>
            <a:pPr algn="r" marR="1198880">
              <a:lnSpc>
                <a:spcPct val="100000"/>
              </a:lnSpc>
              <a:spcBef>
                <a:spcPts val="835"/>
              </a:spcBef>
            </a:pPr>
            <a:r>
              <a:rPr dirty="0" sz="1000" spc="120">
                <a:latin typeface="Arial"/>
                <a:cs typeface="Arial"/>
              </a:rPr>
              <a:t>+</a:t>
            </a:r>
            <a:r>
              <a:rPr dirty="0" sz="1000" spc="45">
                <a:latin typeface="Arial"/>
                <a:cs typeface="Arial"/>
              </a:rPr>
              <a:t>j</a:t>
            </a:r>
            <a:endParaRPr sz="10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827112" y="2351519"/>
            <a:ext cx="172085" cy="1333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baseline="13071" sz="1275" spc="240" i="1">
                <a:latin typeface="Times New Roman"/>
                <a:cs typeface="Times New Roman"/>
              </a:rPr>
              <a:t>I</a:t>
            </a:r>
            <a:r>
              <a:rPr dirty="0" sz="500" spc="90" i="1">
                <a:latin typeface="Times New Roman"/>
                <a:cs typeface="Times New Roman"/>
              </a:rPr>
              <a:t>A</a:t>
            </a:r>
            <a:r>
              <a:rPr dirty="0" sz="500" spc="50">
                <a:latin typeface="Times New Roman"/>
                <a:cs typeface="Times New Roman"/>
              </a:rPr>
              <a:t>2</a:t>
            </a:r>
            <a:endParaRPr sz="50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937412" y="2738839"/>
            <a:ext cx="163830" cy="1333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baseline="13071" sz="1275" spc="202" i="1">
                <a:latin typeface="Times New Roman"/>
                <a:cs typeface="Times New Roman"/>
              </a:rPr>
              <a:t>I</a:t>
            </a:r>
            <a:r>
              <a:rPr dirty="0" sz="500" spc="55" i="1">
                <a:latin typeface="Times New Roman"/>
                <a:cs typeface="Times New Roman"/>
              </a:rPr>
              <a:t>B</a:t>
            </a:r>
            <a:r>
              <a:rPr dirty="0" sz="500" spc="50">
                <a:latin typeface="Times New Roman"/>
                <a:cs typeface="Times New Roman"/>
              </a:rPr>
              <a:t>1</a:t>
            </a:r>
            <a:endParaRPr sz="50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019610" y="2738839"/>
            <a:ext cx="172085" cy="1333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baseline="13071" sz="1275" spc="202" i="1">
                <a:latin typeface="Times New Roman"/>
                <a:cs typeface="Times New Roman"/>
              </a:rPr>
              <a:t>I</a:t>
            </a:r>
            <a:r>
              <a:rPr dirty="0" sz="500" spc="60" i="1">
                <a:latin typeface="Times New Roman"/>
                <a:cs typeface="Times New Roman"/>
              </a:rPr>
              <a:t>B</a:t>
            </a:r>
            <a:r>
              <a:rPr dirty="0" sz="500" spc="-65" i="1">
                <a:latin typeface="Times New Roman"/>
                <a:cs typeface="Times New Roman"/>
              </a:rPr>
              <a:t> </a:t>
            </a:r>
            <a:r>
              <a:rPr dirty="0" sz="500" spc="50">
                <a:latin typeface="Times New Roman"/>
                <a:cs typeface="Times New Roman"/>
              </a:rPr>
              <a:t>2</a:t>
            </a:r>
            <a:endParaRPr sz="500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931951" y="2046172"/>
            <a:ext cx="166370" cy="1333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baseline="13071" sz="1275" spc="150" i="1">
                <a:latin typeface="Times New Roman"/>
                <a:cs typeface="Times New Roman"/>
              </a:rPr>
              <a:t>I</a:t>
            </a:r>
            <a:r>
              <a:rPr dirty="0" sz="500" spc="75" i="1">
                <a:latin typeface="Times New Roman"/>
                <a:cs typeface="Times New Roman"/>
              </a:rPr>
              <a:t>C</a:t>
            </a:r>
            <a:r>
              <a:rPr dirty="0" sz="500" spc="50">
                <a:latin typeface="Times New Roman"/>
                <a:cs typeface="Times New Roman"/>
              </a:rPr>
              <a:t>1</a:t>
            </a:r>
            <a:endParaRPr sz="50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030667" y="2046172"/>
            <a:ext cx="220345" cy="34417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58419">
              <a:lnSpc>
                <a:spcPct val="100000"/>
              </a:lnSpc>
            </a:pPr>
            <a:r>
              <a:rPr dirty="0" baseline="13071" sz="1275" spc="150" i="1">
                <a:latin typeface="Times New Roman"/>
                <a:cs typeface="Times New Roman"/>
              </a:rPr>
              <a:t>I</a:t>
            </a:r>
            <a:r>
              <a:rPr dirty="0" sz="500" spc="65" i="1">
                <a:latin typeface="Times New Roman"/>
                <a:cs typeface="Times New Roman"/>
              </a:rPr>
              <a:t>C</a:t>
            </a:r>
            <a:r>
              <a:rPr dirty="0" sz="500" spc="-45" i="1">
                <a:latin typeface="Times New Roman"/>
                <a:cs typeface="Times New Roman"/>
              </a:rPr>
              <a:t> </a:t>
            </a:r>
            <a:r>
              <a:rPr dirty="0" sz="500" spc="50">
                <a:latin typeface="Times New Roman"/>
                <a:cs typeface="Times New Roman"/>
              </a:rPr>
              <a:t>2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640"/>
              </a:spcBef>
            </a:pPr>
            <a:r>
              <a:rPr dirty="0" baseline="13071" sz="1275" spc="120" i="1">
                <a:latin typeface="Times New Roman"/>
                <a:cs typeface="Times New Roman"/>
              </a:rPr>
              <a:t>I</a:t>
            </a:r>
            <a:r>
              <a:rPr dirty="0" sz="500" spc="80" i="1">
                <a:latin typeface="Times New Roman"/>
                <a:cs typeface="Times New Roman"/>
              </a:rPr>
              <a:t>A</a:t>
            </a:r>
            <a:r>
              <a:rPr dirty="0" sz="500" spc="80">
                <a:latin typeface="Times New Roman"/>
                <a:cs typeface="Times New Roman"/>
              </a:rPr>
              <a:t>1</a:t>
            </a:r>
            <a:endParaRPr sz="500">
              <a:latin typeface="Times New Roman"/>
              <a:cs typeface="Times New Roman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2583225" y="2913033"/>
            <a:ext cx="231140" cy="37973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88900">
              <a:lnSpc>
                <a:spcPct val="100000"/>
              </a:lnSpc>
            </a:pPr>
            <a:r>
              <a:rPr dirty="0" sz="950" spc="80" i="1">
                <a:latin typeface="Times New Roman"/>
                <a:cs typeface="Times New Roman"/>
              </a:rPr>
              <a:t>I</a:t>
            </a:r>
            <a:r>
              <a:rPr dirty="0" sz="950" spc="-140" i="1">
                <a:latin typeface="Times New Roman"/>
                <a:cs typeface="Times New Roman"/>
              </a:rPr>
              <a:t> </a:t>
            </a:r>
            <a:r>
              <a:rPr dirty="0" baseline="-25252" sz="825" spc="120" i="1">
                <a:latin typeface="Times New Roman"/>
                <a:cs typeface="Times New Roman"/>
              </a:rPr>
              <a:t>B</a:t>
            </a:r>
            <a:endParaRPr baseline="-25252" sz="825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55"/>
              </a:spcBef>
            </a:pPr>
            <a:r>
              <a:rPr dirty="0" sz="1000" spc="114">
                <a:latin typeface="Arial"/>
                <a:cs typeface="Arial"/>
              </a:rPr>
              <a:t>а</a:t>
            </a:r>
            <a:endParaRPr sz="100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2666891" y="1686901"/>
            <a:ext cx="125730" cy="1612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850" spc="100" i="1">
                <a:latin typeface="Times New Roman"/>
                <a:cs typeface="Times New Roman"/>
              </a:rPr>
              <a:t>I</a:t>
            </a:r>
            <a:r>
              <a:rPr dirty="0" baseline="-22222" sz="750" spc="97" i="1">
                <a:latin typeface="Times New Roman"/>
                <a:cs typeface="Times New Roman"/>
              </a:rPr>
              <a:t>C</a:t>
            </a:r>
            <a:endParaRPr baseline="-22222" sz="750">
              <a:latin typeface="Times New Roman"/>
              <a:cs typeface="Times New Roman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4829318" y="3184738"/>
            <a:ext cx="114300" cy="1644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000" spc="120">
                <a:latin typeface="Arial"/>
                <a:cs typeface="Arial"/>
              </a:rPr>
              <a:t>б</a:t>
            </a:r>
            <a:endParaRPr sz="1000">
              <a:latin typeface="Arial"/>
              <a:cs typeface="Arial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2245223" y="2109054"/>
            <a:ext cx="326390" cy="269875"/>
          </a:xfrm>
          <a:custGeom>
            <a:avLst/>
            <a:gdLst/>
            <a:ahLst/>
            <a:cxnLst/>
            <a:rect l="l" t="t" r="r" b="b"/>
            <a:pathLst>
              <a:path w="326389" h="269875">
                <a:moveTo>
                  <a:pt x="0" y="0"/>
                </a:moveTo>
                <a:lnTo>
                  <a:pt x="326359" y="26981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2201508" y="2072982"/>
            <a:ext cx="64135" cy="52705"/>
          </a:xfrm>
          <a:custGeom>
            <a:avLst/>
            <a:gdLst/>
            <a:ahLst/>
            <a:cxnLst/>
            <a:rect l="l" t="t" r="r" b="b"/>
            <a:pathLst>
              <a:path w="64135" h="52705">
                <a:moveTo>
                  <a:pt x="0" y="0"/>
                </a:moveTo>
                <a:lnTo>
                  <a:pt x="31791" y="52559"/>
                </a:lnTo>
                <a:lnTo>
                  <a:pt x="63583" y="26234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2623210" y="2097394"/>
            <a:ext cx="320675" cy="283845"/>
          </a:xfrm>
          <a:custGeom>
            <a:avLst/>
            <a:gdLst/>
            <a:ahLst/>
            <a:cxnLst/>
            <a:rect l="l" t="t" r="r" b="b"/>
            <a:pathLst>
              <a:path w="320675" h="283844">
                <a:moveTo>
                  <a:pt x="320111" y="0"/>
                </a:moveTo>
                <a:lnTo>
                  <a:pt x="0" y="283566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2923156" y="2060047"/>
            <a:ext cx="62865" cy="53975"/>
          </a:xfrm>
          <a:custGeom>
            <a:avLst/>
            <a:gdLst/>
            <a:ahLst/>
            <a:cxnLst/>
            <a:rect l="l" t="t" r="r" b="b"/>
            <a:pathLst>
              <a:path w="62864" h="53975">
                <a:moveTo>
                  <a:pt x="62371" y="0"/>
                </a:moveTo>
                <a:lnTo>
                  <a:pt x="0" y="28056"/>
                </a:lnTo>
                <a:lnTo>
                  <a:pt x="32838" y="53470"/>
                </a:lnTo>
                <a:lnTo>
                  <a:pt x="6237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2113394" y="2403461"/>
            <a:ext cx="444500" cy="0"/>
          </a:xfrm>
          <a:custGeom>
            <a:avLst/>
            <a:gdLst/>
            <a:ahLst/>
            <a:cxnLst/>
            <a:rect l="l" t="t" r="r" b="b"/>
            <a:pathLst>
              <a:path w="444500" h="0">
                <a:moveTo>
                  <a:pt x="0" y="0"/>
                </a:moveTo>
                <a:lnTo>
                  <a:pt x="44421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2051574" y="2384878"/>
            <a:ext cx="67945" cy="37465"/>
          </a:xfrm>
          <a:custGeom>
            <a:avLst/>
            <a:gdLst/>
            <a:ahLst/>
            <a:cxnLst/>
            <a:rect l="l" t="t" r="r" b="b"/>
            <a:pathLst>
              <a:path w="67944" h="37464">
                <a:moveTo>
                  <a:pt x="67440" y="0"/>
                </a:moveTo>
                <a:lnTo>
                  <a:pt x="0" y="18582"/>
                </a:lnTo>
                <a:lnTo>
                  <a:pt x="67440" y="37165"/>
                </a:lnTo>
                <a:lnTo>
                  <a:pt x="6744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2201089" y="1766551"/>
            <a:ext cx="352425" cy="311785"/>
          </a:xfrm>
          <a:custGeom>
            <a:avLst/>
            <a:gdLst/>
            <a:ahLst/>
            <a:cxnLst/>
            <a:rect l="l" t="t" r="r" b="b"/>
            <a:pathLst>
              <a:path w="352425" h="311785">
                <a:moveTo>
                  <a:pt x="351826" y="0"/>
                </a:moveTo>
                <a:lnTo>
                  <a:pt x="0" y="311531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2532639" y="1729204"/>
            <a:ext cx="62865" cy="53975"/>
          </a:xfrm>
          <a:custGeom>
            <a:avLst/>
            <a:gdLst/>
            <a:ahLst/>
            <a:cxnLst/>
            <a:rect l="l" t="t" r="r" b="b"/>
            <a:pathLst>
              <a:path w="62864" h="53975">
                <a:moveTo>
                  <a:pt x="62448" y="0"/>
                </a:moveTo>
                <a:lnTo>
                  <a:pt x="0" y="28056"/>
                </a:lnTo>
                <a:lnTo>
                  <a:pt x="32871" y="53379"/>
                </a:lnTo>
                <a:lnTo>
                  <a:pt x="6244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2595088" y="1772928"/>
            <a:ext cx="0" cy="600075"/>
          </a:xfrm>
          <a:custGeom>
            <a:avLst/>
            <a:gdLst/>
            <a:ahLst/>
            <a:cxnLst/>
            <a:rect l="l" t="t" r="r" b="b"/>
            <a:pathLst>
              <a:path w="0" h="600075">
                <a:moveTo>
                  <a:pt x="0" y="599562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2572608" y="1721825"/>
            <a:ext cx="45085" cy="55880"/>
          </a:xfrm>
          <a:custGeom>
            <a:avLst/>
            <a:gdLst/>
            <a:ahLst/>
            <a:cxnLst/>
            <a:rect l="l" t="t" r="r" b="b"/>
            <a:pathLst>
              <a:path w="45085" h="55880">
                <a:moveTo>
                  <a:pt x="22480" y="0"/>
                </a:moveTo>
                <a:lnTo>
                  <a:pt x="0" y="55747"/>
                </a:lnTo>
                <a:lnTo>
                  <a:pt x="44960" y="55747"/>
                </a:lnTo>
                <a:lnTo>
                  <a:pt x="2248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2591969" y="2434432"/>
            <a:ext cx="0" cy="548005"/>
          </a:xfrm>
          <a:custGeom>
            <a:avLst/>
            <a:gdLst/>
            <a:ahLst/>
            <a:cxnLst/>
            <a:rect l="l" t="t" r="r" b="b"/>
            <a:pathLst>
              <a:path w="0" h="548005">
                <a:moveTo>
                  <a:pt x="0" y="547968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2569489" y="2977754"/>
            <a:ext cx="45085" cy="55880"/>
          </a:xfrm>
          <a:custGeom>
            <a:avLst/>
            <a:gdLst/>
            <a:ahLst/>
            <a:cxnLst/>
            <a:rect l="l" t="t" r="r" b="b"/>
            <a:pathLst>
              <a:path w="45085" h="55880">
                <a:moveTo>
                  <a:pt x="44960" y="0"/>
                </a:moveTo>
                <a:lnTo>
                  <a:pt x="0" y="0"/>
                </a:lnTo>
                <a:lnTo>
                  <a:pt x="22480" y="55747"/>
                </a:lnTo>
                <a:lnTo>
                  <a:pt x="4496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/>
          <p:nvPr/>
        </p:nvSpPr>
        <p:spPr>
          <a:xfrm>
            <a:off x="2626329" y="2424139"/>
            <a:ext cx="326390" cy="269875"/>
          </a:xfrm>
          <a:custGeom>
            <a:avLst/>
            <a:gdLst/>
            <a:ahLst/>
            <a:cxnLst/>
            <a:rect l="l" t="t" r="r" b="b"/>
            <a:pathLst>
              <a:path w="326389" h="269875">
                <a:moveTo>
                  <a:pt x="0" y="0"/>
                </a:moveTo>
                <a:lnTo>
                  <a:pt x="326359" y="26975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2932853" y="2677472"/>
            <a:ext cx="64135" cy="52705"/>
          </a:xfrm>
          <a:custGeom>
            <a:avLst/>
            <a:gdLst/>
            <a:ahLst/>
            <a:cxnLst/>
            <a:rect l="l" t="t" r="r" b="b"/>
            <a:pathLst>
              <a:path w="64135" h="52705">
                <a:moveTo>
                  <a:pt x="31736" y="0"/>
                </a:moveTo>
                <a:lnTo>
                  <a:pt x="0" y="26279"/>
                </a:lnTo>
                <a:lnTo>
                  <a:pt x="63583" y="52559"/>
                </a:lnTo>
                <a:lnTo>
                  <a:pt x="3173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/>
          <p:nvPr/>
        </p:nvSpPr>
        <p:spPr>
          <a:xfrm>
            <a:off x="4803449" y="2255529"/>
            <a:ext cx="78740" cy="64769"/>
          </a:xfrm>
          <a:custGeom>
            <a:avLst/>
            <a:gdLst/>
            <a:ahLst/>
            <a:cxnLst/>
            <a:rect l="l" t="t" r="r" b="b"/>
            <a:pathLst>
              <a:path w="78739" h="64769">
                <a:moveTo>
                  <a:pt x="39009" y="0"/>
                </a:moveTo>
                <a:lnTo>
                  <a:pt x="23849" y="2540"/>
                </a:lnTo>
                <a:lnTo>
                  <a:pt x="11446" y="9462"/>
                </a:lnTo>
                <a:lnTo>
                  <a:pt x="3073" y="19714"/>
                </a:lnTo>
                <a:lnTo>
                  <a:pt x="0" y="32246"/>
                </a:lnTo>
                <a:lnTo>
                  <a:pt x="3073" y="44831"/>
                </a:lnTo>
                <a:lnTo>
                  <a:pt x="11446" y="55110"/>
                </a:lnTo>
                <a:lnTo>
                  <a:pt x="23849" y="62041"/>
                </a:lnTo>
                <a:lnTo>
                  <a:pt x="39009" y="64583"/>
                </a:lnTo>
                <a:lnTo>
                  <a:pt x="54234" y="62041"/>
                </a:lnTo>
                <a:lnTo>
                  <a:pt x="66669" y="55110"/>
                </a:lnTo>
                <a:lnTo>
                  <a:pt x="75054" y="44831"/>
                </a:lnTo>
                <a:lnTo>
                  <a:pt x="78129" y="32246"/>
                </a:lnTo>
                <a:lnTo>
                  <a:pt x="75054" y="19714"/>
                </a:lnTo>
                <a:lnTo>
                  <a:pt x="66669" y="9462"/>
                </a:lnTo>
                <a:lnTo>
                  <a:pt x="54234" y="2540"/>
                </a:lnTo>
                <a:lnTo>
                  <a:pt x="39009" y="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/>
          <p:nvPr/>
        </p:nvSpPr>
        <p:spPr>
          <a:xfrm>
            <a:off x="4844112" y="1426872"/>
            <a:ext cx="0" cy="828675"/>
          </a:xfrm>
          <a:custGeom>
            <a:avLst/>
            <a:gdLst/>
            <a:ahLst/>
            <a:cxnLst/>
            <a:rect l="l" t="t" r="r" b="b"/>
            <a:pathLst>
              <a:path w="0" h="828675">
                <a:moveTo>
                  <a:pt x="0" y="828656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/>
          <p:nvPr/>
        </p:nvSpPr>
        <p:spPr>
          <a:xfrm>
            <a:off x="4821631" y="1375770"/>
            <a:ext cx="45085" cy="55880"/>
          </a:xfrm>
          <a:custGeom>
            <a:avLst/>
            <a:gdLst/>
            <a:ahLst/>
            <a:cxnLst/>
            <a:rect l="l" t="t" r="r" b="b"/>
            <a:pathLst>
              <a:path w="45085" h="55880">
                <a:moveTo>
                  <a:pt x="22480" y="0"/>
                </a:moveTo>
                <a:lnTo>
                  <a:pt x="0" y="55747"/>
                </a:lnTo>
                <a:lnTo>
                  <a:pt x="44960" y="55747"/>
                </a:lnTo>
                <a:lnTo>
                  <a:pt x="2248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/>
          <p:nvPr/>
        </p:nvSpPr>
        <p:spPr>
          <a:xfrm>
            <a:off x="4828464" y="1867662"/>
            <a:ext cx="0" cy="387985"/>
          </a:xfrm>
          <a:custGeom>
            <a:avLst/>
            <a:gdLst/>
            <a:ahLst/>
            <a:cxnLst/>
            <a:rect l="l" t="t" r="r" b="b"/>
            <a:pathLst>
              <a:path w="0" h="387985">
                <a:moveTo>
                  <a:pt x="0" y="387866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2" name="object 42"/>
          <p:cNvSpPr/>
          <p:nvPr/>
        </p:nvSpPr>
        <p:spPr>
          <a:xfrm>
            <a:off x="4805983" y="1816560"/>
            <a:ext cx="45085" cy="55880"/>
          </a:xfrm>
          <a:custGeom>
            <a:avLst/>
            <a:gdLst/>
            <a:ahLst/>
            <a:cxnLst/>
            <a:rect l="l" t="t" r="r" b="b"/>
            <a:pathLst>
              <a:path w="45085" h="55880">
                <a:moveTo>
                  <a:pt x="22480" y="0"/>
                </a:moveTo>
                <a:lnTo>
                  <a:pt x="0" y="55747"/>
                </a:lnTo>
                <a:lnTo>
                  <a:pt x="44960" y="55747"/>
                </a:lnTo>
                <a:lnTo>
                  <a:pt x="2248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3" name="object 43"/>
          <p:cNvSpPr/>
          <p:nvPr/>
        </p:nvSpPr>
        <p:spPr>
          <a:xfrm>
            <a:off x="4859649" y="1867662"/>
            <a:ext cx="0" cy="387985"/>
          </a:xfrm>
          <a:custGeom>
            <a:avLst/>
            <a:gdLst/>
            <a:ahLst/>
            <a:cxnLst/>
            <a:rect l="l" t="t" r="r" b="b"/>
            <a:pathLst>
              <a:path w="0" h="387985">
                <a:moveTo>
                  <a:pt x="0" y="387866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4" name="object 44"/>
          <p:cNvSpPr/>
          <p:nvPr/>
        </p:nvSpPr>
        <p:spPr>
          <a:xfrm>
            <a:off x="4837169" y="1816560"/>
            <a:ext cx="45085" cy="55880"/>
          </a:xfrm>
          <a:custGeom>
            <a:avLst/>
            <a:gdLst/>
            <a:ahLst/>
            <a:cxnLst/>
            <a:rect l="l" t="t" r="r" b="b"/>
            <a:pathLst>
              <a:path w="45085" h="55880">
                <a:moveTo>
                  <a:pt x="22480" y="0"/>
                </a:moveTo>
                <a:lnTo>
                  <a:pt x="0" y="55747"/>
                </a:lnTo>
                <a:lnTo>
                  <a:pt x="44960" y="55747"/>
                </a:lnTo>
                <a:lnTo>
                  <a:pt x="2248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5" name="object 45"/>
          <p:cNvSpPr/>
          <p:nvPr/>
        </p:nvSpPr>
        <p:spPr>
          <a:xfrm>
            <a:off x="4881579" y="2296884"/>
            <a:ext cx="895985" cy="0"/>
          </a:xfrm>
          <a:custGeom>
            <a:avLst/>
            <a:gdLst/>
            <a:ahLst/>
            <a:cxnLst/>
            <a:rect l="l" t="t" r="r" b="b"/>
            <a:pathLst>
              <a:path w="895985" h="0">
                <a:moveTo>
                  <a:pt x="0" y="0"/>
                </a:moveTo>
                <a:lnTo>
                  <a:pt x="89557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6" name="object 46"/>
          <p:cNvSpPr/>
          <p:nvPr/>
        </p:nvSpPr>
        <p:spPr>
          <a:xfrm>
            <a:off x="5771531" y="2278302"/>
            <a:ext cx="67945" cy="37465"/>
          </a:xfrm>
          <a:custGeom>
            <a:avLst/>
            <a:gdLst/>
            <a:ahLst/>
            <a:cxnLst/>
            <a:rect l="l" t="t" r="r" b="b"/>
            <a:pathLst>
              <a:path w="67945" h="37464">
                <a:moveTo>
                  <a:pt x="0" y="0"/>
                </a:moveTo>
                <a:lnTo>
                  <a:pt x="0" y="37165"/>
                </a:lnTo>
                <a:lnTo>
                  <a:pt x="67440" y="1858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7" name="object 47"/>
          <p:cNvSpPr/>
          <p:nvPr/>
        </p:nvSpPr>
        <p:spPr>
          <a:xfrm>
            <a:off x="4510986" y="2312370"/>
            <a:ext cx="302260" cy="267335"/>
          </a:xfrm>
          <a:custGeom>
            <a:avLst/>
            <a:gdLst/>
            <a:ahLst/>
            <a:cxnLst/>
            <a:rect l="l" t="t" r="r" b="b"/>
            <a:pathLst>
              <a:path w="302260" h="267335">
                <a:moveTo>
                  <a:pt x="301829" y="0"/>
                </a:moveTo>
                <a:lnTo>
                  <a:pt x="0" y="26729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8" name="object 48"/>
          <p:cNvSpPr/>
          <p:nvPr/>
        </p:nvSpPr>
        <p:spPr>
          <a:xfrm>
            <a:off x="4468780" y="2563590"/>
            <a:ext cx="62865" cy="53975"/>
          </a:xfrm>
          <a:custGeom>
            <a:avLst/>
            <a:gdLst/>
            <a:ahLst/>
            <a:cxnLst/>
            <a:rect l="l" t="t" r="r" b="b"/>
            <a:pathLst>
              <a:path w="62864" h="53975">
                <a:moveTo>
                  <a:pt x="29643" y="0"/>
                </a:moveTo>
                <a:lnTo>
                  <a:pt x="0" y="53434"/>
                </a:lnTo>
                <a:lnTo>
                  <a:pt x="62481" y="25359"/>
                </a:lnTo>
                <a:lnTo>
                  <a:pt x="2964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9" name="object 49"/>
          <p:cNvSpPr/>
          <p:nvPr/>
        </p:nvSpPr>
        <p:spPr>
          <a:xfrm>
            <a:off x="4875297" y="2307177"/>
            <a:ext cx="311150" cy="257175"/>
          </a:xfrm>
          <a:custGeom>
            <a:avLst/>
            <a:gdLst/>
            <a:ahLst/>
            <a:cxnLst/>
            <a:rect l="l" t="t" r="r" b="b"/>
            <a:pathLst>
              <a:path w="311150" h="257175">
                <a:moveTo>
                  <a:pt x="0" y="0"/>
                </a:moveTo>
                <a:lnTo>
                  <a:pt x="310866" y="256931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0" name="object 50"/>
          <p:cNvSpPr/>
          <p:nvPr/>
        </p:nvSpPr>
        <p:spPr>
          <a:xfrm>
            <a:off x="5166217" y="2547685"/>
            <a:ext cx="64135" cy="52705"/>
          </a:xfrm>
          <a:custGeom>
            <a:avLst/>
            <a:gdLst/>
            <a:ahLst/>
            <a:cxnLst/>
            <a:rect l="l" t="t" r="r" b="b"/>
            <a:pathLst>
              <a:path w="64135" h="52705">
                <a:moveTo>
                  <a:pt x="31846" y="0"/>
                </a:moveTo>
                <a:lnTo>
                  <a:pt x="0" y="26279"/>
                </a:lnTo>
                <a:lnTo>
                  <a:pt x="63583" y="52559"/>
                </a:lnTo>
                <a:lnTo>
                  <a:pt x="3184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1" name="object 51"/>
          <p:cNvSpPr/>
          <p:nvPr/>
        </p:nvSpPr>
        <p:spPr>
          <a:xfrm>
            <a:off x="4881579" y="2296884"/>
            <a:ext cx="326390" cy="269875"/>
          </a:xfrm>
          <a:custGeom>
            <a:avLst/>
            <a:gdLst/>
            <a:ahLst/>
            <a:cxnLst/>
            <a:rect l="l" t="t" r="r" b="b"/>
            <a:pathLst>
              <a:path w="326389" h="269875">
                <a:moveTo>
                  <a:pt x="0" y="0"/>
                </a:moveTo>
                <a:lnTo>
                  <a:pt x="326293" y="269739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2" name="object 52"/>
          <p:cNvSpPr/>
          <p:nvPr/>
        </p:nvSpPr>
        <p:spPr>
          <a:xfrm>
            <a:off x="5188037" y="2550191"/>
            <a:ext cx="64135" cy="52705"/>
          </a:xfrm>
          <a:custGeom>
            <a:avLst/>
            <a:gdLst/>
            <a:ahLst/>
            <a:cxnLst/>
            <a:rect l="l" t="t" r="r" b="b"/>
            <a:pathLst>
              <a:path w="64135" h="52705">
                <a:moveTo>
                  <a:pt x="31846" y="0"/>
                </a:moveTo>
                <a:lnTo>
                  <a:pt x="0" y="26279"/>
                </a:lnTo>
                <a:lnTo>
                  <a:pt x="63583" y="52559"/>
                </a:lnTo>
                <a:lnTo>
                  <a:pt x="3184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3" name="object 53"/>
          <p:cNvSpPr/>
          <p:nvPr/>
        </p:nvSpPr>
        <p:spPr>
          <a:xfrm>
            <a:off x="4496109" y="2301985"/>
            <a:ext cx="310515" cy="271780"/>
          </a:xfrm>
          <a:custGeom>
            <a:avLst/>
            <a:gdLst/>
            <a:ahLst/>
            <a:cxnLst/>
            <a:rect l="l" t="t" r="r" b="b"/>
            <a:pathLst>
              <a:path w="310514" h="271780">
                <a:moveTo>
                  <a:pt x="310425" y="0"/>
                </a:moveTo>
                <a:lnTo>
                  <a:pt x="0" y="271351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4" name="object 54"/>
          <p:cNvSpPr/>
          <p:nvPr/>
        </p:nvSpPr>
        <p:spPr>
          <a:xfrm>
            <a:off x="4453573" y="2557195"/>
            <a:ext cx="62865" cy="53340"/>
          </a:xfrm>
          <a:custGeom>
            <a:avLst/>
            <a:gdLst/>
            <a:ahLst/>
            <a:cxnLst/>
            <a:rect l="l" t="t" r="r" b="b"/>
            <a:pathLst>
              <a:path w="62864" h="53339">
                <a:moveTo>
                  <a:pt x="30083" y="0"/>
                </a:moveTo>
                <a:lnTo>
                  <a:pt x="0" y="53270"/>
                </a:lnTo>
                <a:lnTo>
                  <a:pt x="62702" y="25532"/>
                </a:lnTo>
                <a:lnTo>
                  <a:pt x="3008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5" name="object 55"/>
          <p:cNvSpPr/>
          <p:nvPr/>
        </p:nvSpPr>
        <p:spPr>
          <a:xfrm>
            <a:off x="4844112" y="1000838"/>
            <a:ext cx="0" cy="401320"/>
          </a:xfrm>
          <a:custGeom>
            <a:avLst/>
            <a:gdLst/>
            <a:ahLst/>
            <a:cxnLst/>
            <a:rect l="l" t="t" r="r" b="b"/>
            <a:pathLst>
              <a:path w="0" h="401319">
                <a:moveTo>
                  <a:pt x="0" y="400801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6" name="object 56"/>
          <p:cNvSpPr/>
          <p:nvPr/>
        </p:nvSpPr>
        <p:spPr>
          <a:xfrm>
            <a:off x="4821631" y="949736"/>
            <a:ext cx="45085" cy="55880"/>
          </a:xfrm>
          <a:custGeom>
            <a:avLst/>
            <a:gdLst/>
            <a:ahLst/>
            <a:cxnLst/>
            <a:rect l="l" t="t" r="r" b="b"/>
            <a:pathLst>
              <a:path w="45085" h="55880">
                <a:moveTo>
                  <a:pt x="22480" y="0"/>
                </a:moveTo>
                <a:lnTo>
                  <a:pt x="0" y="55747"/>
                </a:lnTo>
                <a:lnTo>
                  <a:pt x="44960" y="55747"/>
                </a:lnTo>
                <a:lnTo>
                  <a:pt x="2248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7" name="object 57"/>
          <p:cNvSpPr txBox="1"/>
          <p:nvPr/>
        </p:nvSpPr>
        <p:spPr>
          <a:xfrm>
            <a:off x="5566536" y="2072599"/>
            <a:ext cx="201295" cy="1644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000" spc="120">
                <a:latin typeface="Arial"/>
                <a:cs typeface="Arial"/>
              </a:rPr>
              <a:t>+</a:t>
            </a:r>
            <a:r>
              <a:rPr dirty="0" sz="1000" spc="114">
                <a:latin typeface="Arial"/>
                <a:cs typeface="Arial"/>
              </a:rPr>
              <a:t>1</a:t>
            </a:r>
            <a:endParaRPr sz="1000">
              <a:latin typeface="Arial"/>
              <a:cs typeface="Arial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4572623" y="1858998"/>
            <a:ext cx="217170" cy="1333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baseline="13071" sz="1275" spc="375" i="1">
                <a:latin typeface="Times New Roman"/>
                <a:cs typeface="Times New Roman"/>
              </a:rPr>
              <a:t>U</a:t>
            </a:r>
            <a:r>
              <a:rPr dirty="0" sz="500" spc="25" i="1">
                <a:latin typeface="Times New Roman"/>
                <a:cs typeface="Times New Roman"/>
              </a:rPr>
              <a:t>A</a:t>
            </a:r>
            <a:r>
              <a:rPr dirty="0" sz="500" spc="50">
                <a:latin typeface="Times New Roman"/>
                <a:cs typeface="Times New Roman"/>
              </a:rPr>
              <a:t>1</a:t>
            </a:r>
            <a:endParaRPr sz="500">
              <a:latin typeface="Times New Roman"/>
              <a:cs typeface="Times New Roman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4976492" y="1835329"/>
            <a:ext cx="225425" cy="1333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baseline="13071" sz="1275" spc="375" i="1">
                <a:latin typeface="Times New Roman"/>
                <a:cs typeface="Times New Roman"/>
              </a:rPr>
              <a:t>U</a:t>
            </a:r>
            <a:r>
              <a:rPr dirty="0" sz="500" spc="90" i="1">
                <a:latin typeface="Times New Roman"/>
                <a:cs typeface="Times New Roman"/>
              </a:rPr>
              <a:t>A</a:t>
            </a:r>
            <a:r>
              <a:rPr dirty="0" sz="500" spc="50">
                <a:latin typeface="Times New Roman"/>
                <a:cs typeface="Times New Roman"/>
              </a:rPr>
              <a:t>2</a:t>
            </a:r>
            <a:endParaRPr sz="500">
              <a:latin typeface="Times New Roman"/>
              <a:cs typeface="Times New Roman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4236187" y="2351734"/>
            <a:ext cx="225425" cy="1333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baseline="13071" sz="1275" spc="337" i="1">
                <a:latin typeface="Times New Roman"/>
                <a:cs typeface="Times New Roman"/>
              </a:rPr>
              <a:t>U</a:t>
            </a:r>
            <a:r>
              <a:rPr dirty="0" sz="500" spc="60" i="1">
                <a:latin typeface="Times New Roman"/>
                <a:cs typeface="Times New Roman"/>
              </a:rPr>
              <a:t>B</a:t>
            </a:r>
            <a:r>
              <a:rPr dirty="0" sz="500" spc="-70" i="1">
                <a:latin typeface="Times New Roman"/>
                <a:cs typeface="Times New Roman"/>
              </a:rPr>
              <a:t> </a:t>
            </a:r>
            <a:r>
              <a:rPr dirty="0" sz="500" spc="50">
                <a:latin typeface="Times New Roman"/>
                <a:cs typeface="Times New Roman"/>
              </a:rPr>
              <a:t>2</a:t>
            </a:r>
            <a:endParaRPr sz="500">
              <a:latin typeface="Times New Roman"/>
              <a:cs typeface="Times New Roman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4600062" y="2562631"/>
            <a:ext cx="219710" cy="1333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baseline="13071" sz="1275" spc="284" i="1">
                <a:latin typeface="Times New Roman"/>
                <a:cs typeface="Times New Roman"/>
              </a:rPr>
              <a:t>U</a:t>
            </a:r>
            <a:r>
              <a:rPr dirty="0" sz="500" spc="75" i="1">
                <a:latin typeface="Times New Roman"/>
                <a:cs typeface="Times New Roman"/>
              </a:rPr>
              <a:t>C</a:t>
            </a:r>
            <a:r>
              <a:rPr dirty="0" sz="500" spc="50">
                <a:latin typeface="Times New Roman"/>
                <a:cs typeface="Times New Roman"/>
              </a:rPr>
              <a:t>1</a:t>
            </a:r>
            <a:endParaRPr sz="500">
              <a:latin typeface="Times New Roman"/>
              <a:cs typeface="Times New Roman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5275930" y="2431045"/>
            <a:ext cx="125730" cy="889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500" spc="65" i="1">
                <a:latin typeface="Times New Roman"/>
                <a:cs typeface="Times New Roman"/>
              </a:rPr>
              <a:t>C</a:t>
            </a:r>
            <a:r>
              <a:rPr dirty="0" sz="500" spc="-45" i="1">
                <a:latin typeface="Times New Roman"/>
                <a:cs typeface="Times New Roman"/>
              </a:rPr>
              <a:t> </a:t>
            </a:r>
            <a:r>
              <a:rPr dirty="0" sz="500" spc="50">
                <a:latin typeface="Times New Roman"/>
                <a:cs typeface="Times New Roman"/>
              </a:rPr>
              <a:t>2</a:t>
            </a:r>
            <a:endParaRPr sz="500">
              <a:latin typeface="Times New Roman"/>
              <a:cs typeface="Times New Roman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5173193" y="2358401"/>
            <a:ext cx="121285" cy="14224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850" spc="135" i="1">
                <a:latin typeface="Times New Roman"/>
                <a:cs typeface="Times New Roman"/>
              </a:rPr>
              <a:t>U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4570555" y="1290563"/>
            <a:ext cx="183515" cy="1612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850" spc="250" i="1">
                <a:latin typeface="Times New Roman"/>
                <a:cs typeface="Times New Roman"/>
              </a:rPr>
              <a:t>U</a:t>
            </a:r>
            <a:r>
              <a:rPr dirty="0" baseline="-22222" sz="750" spc="89" i="1">
                <a:latin typeface="Times New Roman"/>
                <a:cs typeface="Times New Roman"/>
              </a:rPr>
              <a:t>A</a:t>
            </a:r>
            <a:endParaRPr baseline="-22222" sz="750">
              <a:latin typeface="Times New Roman"/>
              <a:cs typeface="Times New Roman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4912471" y="2609753"/>
            <a:ext cx="217170" cy="1333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baseline="13071" sz="1275" spc="337" i="1">
                <a:latin typeface="Times New Roman"/>
                <a:cs typeface="Times New Roman"/>
              </a:rPr>
              <a:t>U</a:t>
            </a:r>
            <a:r>
              <a:rPr dirty="0" sz="500" spc="55" i="1">
                <a:latin typeface="Times New Roman"/>
                <a:cs typeface="Times New Roman"/>
              </a:rPr>
              <a:t>B</a:t>
            </a:r>
            <a:r>
              <a:rPr dirty="0" sz="500" spc="50">
                <a:latin typeface="Times New Roman"/>
                <a:cs typeface="Times New Roman"/>
              </a:rPr>
              <a:t>1</a:t>
            </a:r>
            <a:endParaRPr sz="500">
              <a:latin typeface="Times New Roman"/>
              <a:cs typeface="Times New Roman"/>
            </a:endParaRPr>
          </a:p>
        </p:txBody>
      </p:sp>
      <p:sp>
        <p:nvSpPr>
          <p:cNvPr id="66" name="object 66"/>
          <p:cNvSpPr/>
          <p:nvPr/>
        </p:nvSpPr>
        <p:spPr>
          <a:xfrm>
            <a:off x="4844112" y="2315649"/>
            <a:ext cx="0" cy="553720"/>
          </a:xfrm>
          <a:custGeom>
            <a:avLst/>
            <a:gdLst/>
            <a:ahLst/>
            <a:cxnLst/>
            <a:rect l="l" t="t" r="r" b="b"/>
            <a:pathLst>
              <a:path w="0" h="553719">
                <a:moveTo>
                  <a:pt x="0" y="553133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7" name="object 67"/>
          <p:cNvSpPr/>
          <p:nvPr/>
        </p:nvSpPr>
        <p:spPr>
          <a:xfrm>
            <a:off x="4821631" y="2864136"/>
            <a:ext cx="45085" cy="55880"/>
          </a:xfrm>
          <a:custGeom>
            <a:avLst/>
            <a:gdLst/>
            <a:ahLst/>
            <a:cxnLst/>
            <a:rect l="l" t="t" r="r" b="b"/>
            <a:pathLst>
              <a:path w="45085" h="55880">
                <a:moveTo>
                  <a:pt x="44960" y="0"/>
                </a:moveTo>
                <a:lnTo>
                  <a:pt x="0" y="0"/>
                </a:lnTo>
                <a:lnTo>
                  <a:pt x="22480" y="55747"/>
                </a:lnTo>
                <a:lnTo>
                  <a:pt x="4496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8" name="object 68"/>
          <p:cNvSpPr/>
          <p:nvPr/>
        </p:nvSpPr>
        <p:spPr>
          <a:xfrm>
            <a:off x="4856674" y="2315649"/>
            <a:ext cx="0" cy="553720"/>
          </a:xfrm>
          <a:custGeom>
            <a:avLst/>
            <a:gdLst/>
            <a:ahLst/>
            <a:cxnLst/>
            <a:rect l="l" t="t" r="r" b="b"/>
            <a:pathLst>
              <a:path w="0" h="553719">
                <a:moveTo>
                  <a:pt x="0" y="553133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9" name="object 69"/>
          <p:cNvSpPr/>
          <p:nvPr/>
        </p:nvSpPr>
        <p:spPr>
          <a:xfrm>
            <a:off x="4834194" y="2864136"/>
            <a:ext cx="45085" cy="55880"/>
          </a:xfrm>
          <a:custGeom>
            <a:avLst/>
            <a:gdLst/>
            <a:ahLst/>
            <a:cxnLst/>
            <a:rect l="l" t="t" r="r" b="b"/>
            <a:pathLst>
              <a:path w="45085" h="55880">
                <a:moveTo>
                  <a:pt x="44960" y="0"/>
                </a:moveTo>
                <a:lnTo>
                  <a:pt x="0" y="0"/>
                </a:lnTo>
                <a:lnTo>
                  <a:pt x="22480" y="55747"/>
                </a:lnTo>
                <a:lnTo>
                  <a:pt x="4496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0" name="object 70"/>
          <p:cNvSpPr/>
          <p:nvPr/>
        </p:nvSpPr>
        <p:spPr>
          <a:xfrm>
            <a:off x="4481783" y="2615202"/>
            <a:ext cx="370205" cy="306070"/>
          </a:xfrm>
          <a:custGeom>
            <a:avLst/>
            <a:gdLst/>
            <a:ahLst/>
            <a:cxnLst/>
            <a:rect l="l" t="t" r="r" b="b"/>
            <a:pathLst>
              <a:path w="370204" h="306069">
                <a:moveTo>
                  <a:pt x="0" y="0"/>
                </a:moveTo>
                <a:lnTo>
                  <a:pt x="370041" y="305902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71" name="object 71"/>
          <p:cNvSpPr/>
          <p:nvPr/>
        </p:nvSpPr>
        <p:spPr>
          <a:xfrm>
            <a:off x="4853478" y="2604872"/>
            <a:ext cx="359410" cy="314325"/>
          </a:xfrm>
          <a:custGeom>
            <a:avLst/>
            <a:gdLst/>
            <a:ahLst/>
            <a:cxnLst/>
            <a:rect l="l" t="t" r="r" b="b"/>
            <a:pathLst>
              <a:path w="359410" h="314325">
                <a:moveTo>
                  <a:pt x="359242" y="0"/>
                </a:moveTo>
                <a:lnTo>
                  <a:pt x="0" y="313909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72" name="object 72"/>
          <p:cNvSpPr txBox="1"/>
          <p:nvPr/>
        </p:nvSpPr>
        <p:spPr>
          <a:xfrm>
            <a:off x="5039112" y="2921770"/>
            <a:ext cx="179705" cy="1612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850" spc="195" i="1">
                <a:latin typeface="Times New Roman"/>
                <a:cs typeface="Times New Roman"/>
              </a:rPr>
              <a:t>U</a:t>
            </a:r>
            <a:r>
              <a:rPr dirty="0" baseline="-22222" sz="750" spc="97" i="1">
                <a:latin typeface="Times New Roman"/>
                <a:cs typeface="Times New Roman"/>
              </a:rPr>
              <a:t>C</a:t>
            </a:r>
            <a:endParaRPr baseline="-22222" sz="750">
              <a:latin typeface="Times New Roman"/>
              <a:cs typeface="Times New Roman"/>
            </a:endParaRPr>
          </a:p>
        </p:txBody>
      </p:sp>
      <p:sp>
        <p:nvSpPr>
          <p:cNvPr id="73" name="object 73"/>
          <p:cNvSpPr txBox="1"/>
          <p:nvPr/>
        </p:nvSpPr>
        <p:spPr>
          <a:xfrm>
            <a:off x="4507962" y="2921770"/>
            <a:ext cx="179705" cy="1612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850" spc="225" i="1">
                <a:latin typeface="Times New Roman"/>
                <a:cs typeface="Times New Roman"/>
              </a:rPr>
              <a:t>U</a:t>
            </a:r>
            <a:r>
              <a:rPr dirty="0" baseline="-22222" sz="750" spc="89" i="1">
                <a:latin typeface="Times New Roman"/>
                <a:cs typeface="Times New Roman"/>
              </a:rPr>
              <a:t>B</a:t>
            </a:r>
            <a:endParaRPr baseline="-22222" sz="750">
              <a:latin typeface="Times New Roman"/>
              <a:cs typeface="Times New Roman"/>
            </a:endParaRPr>
          </a:p>
        </p:txBody>
      </p:sp>
      <p:sp>
        <p:nvSpPr>
          <p:cNvPr id="74" name="object 74"/>
          <p:cNvSpPr txBox="1"/>
          <p:nvPr/>
        </p:nvSpPr>
        <p:spPr>
          <a:xfrm>
            <a:off x="3843116" y="3540506"/>
            <a:ext cx="1013460" cy="2260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400" spc="10">
                <a:latin typeface="Times New Roman"/>
                <a:cs typeface="Times New Roman"/>
              </a:rPr>
              <a:t>(а)  </a:t>
            </a:r>
            <a:r>
              <a:rPr dirty="0" sz="1400" spc="5">
                <a:latin typeface="Times New Roman"/>
                <a:cs typeface="Times New Roman"/>
              </a:rPr>
              <a:t>і </a:t>
            </a:r>
            <a:r>
              <a:rPr dirty="0" sz="1400" spc="100">
                <a:latin typeface="Times New Roman"/>
                <a:cs typeface="Times New Roman"/>
              </a:rPr>
              <a:t> </a:t>
            </a:r>
            <a:r>
              <a:rPr dirty="0" sz="1400" spc="10">
                <a:latin typeface="Times New Roman"/>
                <a:cs typeface="Times New Roman"/>
              </a:rPr>
              <a:t>напруг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75" name="object 75"/>
          <p:cNvSpPr txBox="1"/>
          <p:nvPr/>
        </p:nvSpPr>
        <p:spPr>
          <a:xfrm>
            <a:off x="4946650" y="3540506"/>
            <a:ext cx="1857375" cy="2260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400" spc="5">
                <a:latin typeface="Times New Roman"/>
                <a:cs typeface="Times New Roman"/>
              </a:rPr>
              <a:t>(б)  </a:t>
            </a:r>
            <a:r>
              <a:rPr dirty="0" sz="1400" spc="-5">
                <a:latin typeface="Times New Roman"/>
                <a:cs typeface="Times New Roman"/>
              </a:rPr>
              <a:t>та  </a:t>
            </a:r>
            <a:r>
              <a:rPr dirty="0" sz="1400" spc="35">
                <a:latin typeface="Times New Roman"/>
                <a:cs typeface="Times New Roman"/>
              </a:rPr>
              <a:t>їх </a:t>
            </a:r>
            <a:r>
              <a:rPr dirty="0" sz="1400" spc="165">
                <a:latin typeface="Times New Roman"/>
                <a:cs typeface="Times New Roman"/>
              </a:rPr>
              <a:t> </a:t>
            </a:r>
            <a:r>
              <a:rPr dirty="0" sz="1400" spc="10">
                <a:latin typeface="Times New Roman"/>
                <a:cs typeface="Times New Roman"/>
              </a:rPr>
              <a:t>симетричних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76" name="object 76"/>
          <p:cNvSpPr txBox="1"/>
          <p:nvPr/>
        </p:nvSpPr>
        <p:spPr>
          <a:xfrm>
            <a:off x="950594" y="3448974"/>
            <a:ext cx="2813685" cy="6223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 marR="5080">
              <a:lnSpc>
                <a:spcPct val="142900"/>
              </a:lnSpc>
            </a:pPr>
            <a:r>
              <a:rPr dirty="0" sz="1400">
                <a:latin typeface="Times New Roman"/>
                <a:cs typeface="Times New Roman"/>
              </a:rPr>
              <a:t>Векторні </a:t>
            </a:r>
            <a:r>
              <a:rPr dirty="0" sz="1400" spc="5">
                <a:latin typeface="Times New Roman"/>
                <a:cs typeface="Times New Roman"/>
              </a:rPr>
              <a:t>діаграми </a:t>
            </a:r>
            <a:r>
              <a:rPr dirty="0" sz="1400">
                <a:latin typeface="Times New Roman"/>
                <a:cs typeface="Times New Roman"/>
              </a:rPr>
              <a:t>фазних </a:t>
            </a:r>
            <a:r>
              <a:rPr dirty="0" sz="1400" spc="-5">
                <a:latin typeface="Times New Roman"/>
                <a:cs typeface="Times New Roman"/>
              </a:rPr>
              <a:t>струмів  </a:t>
            </a:r>
            <a:r>
              <a:rPr dirty="0" sz="1400" spc="-65">
                <a:latin typeface="Times New Roman"/>
                <a:cs typeface="Times New Roman"/>
              </a:rPr>
              <a:t>складових</a:t>
            </a:r>
            <a:r>
              <a:rPr dirty="0" sz="1400" spc="-185">
                <a:latin typeface="Times New Roman"/>
                <a:cs typeface="Times New Roman"/>
              </a:rPr>
              <a:t> </a:t>
            </a:r>
            <a:r>
              <a:rPr dirty="0" sz="1400" spc="10">
                <a:latin typeface="Times New Roman"/>
                <a:cs typeface="Times New Roman"/>
              </a:rPr>
              <a:t>у</a:t>
            </a:r>
            <a:r>
              <a:rPr dirty="0" sz="1400" spc="-185">
                <a:latin typeface="Times New Roman"/>
                <a:cs typeface="Times New Roman"/>
              </a:rPr>
              <a:t> </a:t>
            </a:r>
            <a:r>
              <a:rPr dirty="0" sz="1400" spc="-65">
                <a:latin typeface="Times New Roman"/>
                <a:cs typeface="Times New Roman"/>
              </a:rPr>
              <a:t>місці</a:t>
            </a:r>
            <a:r>
              <a:rPr dirty="0" sz="1400" spc="-240">
                <a:latin typeface="Times New Roman"/>
                <a:cs typeface="Times New Roman"/>
              </a:rPr>
              <a:t> </a:t>
            </a:r>
            <a:r>
              <a:rPr dirty="0" sz="1400" spc="-70">
                <a:latin typeface="Times New Roman"/>
                <a:cs typeface="Times New Roman"/>
              </a:rPr>
              <a:t>двофазного</a:t>
            </a:r>
            <a:r>
              <a:rPr dirty="0" sz="1400" spc="-185">
                <a:latin typeface="Times New Roman"/>
                <a:cs typeface="Times New Roman"/>
              </a:rPr>
              <a:t> </a:t>
            </a:r>
            <a:r>
              <a:rPr dirty="0" sz="1400" spc="-45">
                <a:latin typeface="Times New Roman"/>
                <a:cs typeface="Times New Roman"/>
              </a:rPr>
              <a:t>КЗ.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77" name="object 77"/>
          <p:cNvSpPr/>
          <p:nvPr/>
        </p:nvSpPr>
        <p:spPr>
          <a:xfrm>
            <a:off x="1573606" y="5564182"/>
            <a:ext cx="92075" cy="97155"/>
          </a:xfrm>
          <a:custGeom>
            <a:avLst/>
            <a:gdLst/>
            <a:ahLst/>
            <a:cxnLst/>
            <a:rect l="l" t="t" r="r" b="b"/>
            <a:pathLst>
              <a:path w="92075" h="97154">
                <a:moveTo>
                  <a:pt x="91942" y="48355"/>
                </a:moveTo>
                <a:lnTo>
                  <a:pt x="88328" y="29562"/>
                </a:lnTo>
                <a:lnTo>
                  <a:pt x="78474" y="14188"/>
                </a:lnTo>
                <a:lnTo>
                  <a:pt x="63859" y="3809"/>
                </a:lnTo>
                <a:lnTo>
                  <a:pt x="45964" y="0"/>
                </a:lnTo>
                <a:lnTo>
                  <a:pt x="28077" y="3809"/>
                </a:lnTo>
                <a:lnTo>
                  <a:pt x="13466" y="14188"/>
                </a:lnTo>
                <a:lnTo>
                  <a:pt x="3613" y="29562"/>
                </a:lnTo>
                <a:lnTo>
                  <a:pt x="0" y="48355"/>
                </a:lnTo>
                <a:lnTo>
                  <a:pt x="3613" y="67226"/>
                </a:lnTo>
                <a:lnTo>
                  <a:pt x="13466" y="82640"/>
                </a:lnTo>
                <a:lnTo>
                  <a:pt x="28077" y="93035"/>
                </a:lnTo>
                <a:lnTo>
                  <a:pt x="45964" y="96846"/>
                </a:lnTo>
                <a:lnTo>
                  <a:pt x="63859" y="93035"/>
                </a:lnTo>
                <a:lnTo>
                  <a:pt x="78474" y="82640"/>
                </a:lnTo>
                <a:lnTo>
                  <a:pt x="88328" y="67226"/>
                </a:lnTo>
                <a:lnTo>
                  <a:pt x="91942" y="48355"/>
                </a:lnTo>
                <a:close/>
              </a:path>
            </a:pathLst>
          </a:custGeom>
          <a:ln w="319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8" name="object 78"/>
          <p:cNvSpPr/>
          <p:nvPr/>
        </p:nvSpPr>
        <p:spPr>
          <a:xfrm>
            <a:off x="1665549" y="5614450"/>
            <a:ext cx="1784350" cy="0"/>
          </a:xfrm>
          <a:custGeom>
            <a:avLst/>
            <a:gdLst/>
            <a:ahLst/>
            <a:cxnLst/>
            <a:rect l="l" t="t" r="r" b="b"/>
            <a:pathLst>
              <a:path w="1784350" h="0">
                <a:moveTo>
                  <a:pt x="0" y="0"/>
                </a:moveTo>
                <a:lnTo>
                  <a:pt x="1784352" y="0"/>
                </a:lnTo>
              </a:path>
            </a:pathLst>
          </a:custGeom>
          <a:ln w="327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9" name="object 79"/>
          <p:cNvSpPr/>
          <p:nvPr/>
        </p:nvSpPr>
        <p:spPr>
          <a:xfrm>
            <a:off x="3443285" y="5586584"/>
            <a:ext cx="80010" cy="55880"/>
          </a:xfrm>
          <a:custGeom>
            <a:avLst/>
            <a:gdLst/>
            <a:ahLst/>
            <a:cxnLst/>
            <a:rect l="l" t="t" r="r" b="b"/>
            <a:pathLst>
              <a:path w="80010" h="55879">
                <a:moveTo>
                  <a:pt x="0" y="0"/>
                </a:moveTo>
                <a:lnTo>
                  <a:pt x="0" y="55731"/>
                </a:lnTo>
                <a:lnTo>
                  <a:pt x="79397" y="27865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0" name="object 80"/>
          <p:cNvSpPr/>
          <p:nvPr/>
        </p:nvSpPr>
        <p:spPr>
          <a:xfrm>
            <a:off x="1665549" y="5595190"/>
            <a:ext cx="552450" cy="0"/>
          </a:xfrm>
          <a:custGeom>
            <a:avLst/>
            <a:gdLst/>
            <a:ahLst/>
            <a:cxnLst/>
            <a:rect l="l" t="t" r="r" b="b"/>
            <a:pathLst>
              <a:path w="552450" h="0">
                <a:moveTo>
                  <a:pt x="0" y="0"/>
                </a:moveTo>
                <a:lnTo>
                  <a:pt x="552395" y="0"/>
                </a:lnTo>
              </a:path>
            </a:pathLst>
          </a:custGeom>
          <a:ln w="327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1" name="object 81"/>
          <p:cNvSpPr/>
          <p:nvPr/>
        </p:nvSpPr>
        <p:spPr>
          <a:xfrm>
            <a:off x="2211328" y="5567324"/>
            <a:ext cx="80010" cy="55880"/>
          </a:xfrm>
          <a:custGeom>
            <a:avLst/>
            <a:gdLst/>
            <a:ahLst/>
            <a:cxnLst/>
            <a:rect l="l" t="t" r="r" b="b"/>
            <a:pathLst>
              <a:path w="80010" h="55879">
                <a:moveTo>
                  <a:pt x="0" y="0"/>
                </a:moveTo>
                <a:lnTo>
                  <a:pt x="0" y="55731"/>
                </a:lnTo>
                <a:lnTo>
                  <a:pt x="79397" y="27865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2" name="object 82"/>
          <p:cNvSpPr/>
          <p:nvPr/>
        </p:nvSpPr>
        <p:spPr>
          <a:xfrm>
            <a:off x="1665549" y="5633847"/>
            <a:ext cx="552450" cy="0"/>
          </a:xfrm>
          <a:custGeom>
            <a:avLst/>
            <a:gdLst/>
            <a:ahLst/>
            <a:cxnLst/>
            <a:rect l="l" t="t" r="r" b="b"/>
            <a:pathLst>
              <a:path w="552450" h="0">
                <a:moveTo>
                  <a:pt x="0" y="0"/>
                </a:moveTo>
                <a:lnTo>
                  <a:pt x="552395" y="0"/>
                </a:lnTo>
              </a:path>
            </a:pathLst>
          </a:custGeom>
          <a:ln w="327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3" name="object 83"/>
          <p:cNvSpPr/>
          <p:nvPr/>
        </p:nvSpPr>
        <p:spPr>
          <a:xfrm>
            <a:off x="2211328" y="5605981"/>
            <a:ext cx="80010" cy="55880"/>
          </a:xfrm>
          <a:custGeom>
            <a:avLst/>
            <a:gdLst/>
            <a:ahLst/>
            <a:cxnLst/>
            <a:rect l="l" t="t" r="r" b="b"/>
            <a:pathLst>
              <a:path w="80010" h="55879">
                <a:moveTo>
                  <a:pt x="0" y="0"/>
                </a:moveTo>
                <a:lnTo>
                  <a:pt x="0" y="55731"/>
                </a:lnTo>
                <a:lnTo>
                  <a:pt x="79397" y="27865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4" name="object 84"/>
          <p:cNvSpPr/>
          <p:nvPr/>
        </p:nvSpPr>
        <p:spPr>
          <a:xfrm>
            <a:off x="1617742" y="4820005"/>
            <a:ext cx="0" cy="744220"/>
          </a:xfrm>
          <a:custGeom>
            <a:avLst/>
            <a:gdLst/>
            <a:ahLst/>
            <a:cxnLst/>
            <a:rect l="l" t="t" r="r" b="b"/>
            <a:pathLst>
              <a:path w="0" h="744220">
                <a:moveTo>
                  <a:pt x="0" y="744177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5" name="object 85"/>
          <p:cNvSpPr/>
          <p:nvPr/>
        </p:nvSpPr>
        <p:spPr>
          <a:xfrm>
            <a:off x="1591276" y="4743374"/>
            <a:ext cx="53340" cy="83820"/>
          </a:xfrm>
          <a:custGeom>
            <a:avLst/>
            <a:gdLst/>
            <a:ahLst/>
            <a:cxnLst/>
            <a:rect l="l" t="t" r="r" b="b"/>
            <a:pathLst>
              <a:path w="53339" h="83820">
                <a:moveTo>
                  <a:pt x="26465" y="0"/>
                </a:moveTo>
                <a:lnTo>
                  <a:pt x="0" y="83597"/>
                </a:lnTo>
                <a:lnTo>
                  <a:pt x="52931" y="83597"/>
                </a:lnTo>
                <a:lnTo>
                  <a:pt x="2646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6" name="object 86"/>
          <p:cNvSpPr/>
          <p:nvPr/>
        </p:nvSpPr>
        <p:spPr>
          <a:xfrm>
            <a:off x="1203902" y="5201655"/>
            <a:ext cx="381000" cy="374650"/>
          </a:xfrm>
          <a:custGeom>
            <a:avLst/>
            <a:gdLst/>
            <a:ahLst/>
            <a:cxnLst/>
            <a:rect l="l" t="t" r="r" b="b"/>
            <a:pathLst>
              <a:path w="381000" h="374650">
                <a:moveTo>
                  <a:pt x="380744" y="374137"/>
                </a:moveTo>
                <a:lnTo>
                  <a:pt x="0" y="0"/>
                </a:lnTo>
              </a:path>
            </a:pathLst>
          </a:custGeom>
          <a:ln w="319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7" name="object 87"/>
          <p:cNvSpPr/>
          <p:nvPr/>
        </p:nvSpPr>
        <p:spPr>
          <a:xfrm>
            <a:off x="1150698" y="5149339"/>
            <a:ext cx="76200" cy="77470"/>
          </a:xfrm>
          <a:custGeom>
            <a:avLst/>
            <a:gdLst/>
            <a:ahLst/>
            <a:cxnLst/>
            <a:rect l="l" t="t" r="r" b="b"/>
            <a:pathLst>
              <a:path w="76200" h="77470">
                <a:moveTo>
                  <a:pt x="0" y="0"/>
                </a:moveTo>
                <a:lnTo>
                  <a:pt x="39984" y="77450"/>
                </a:lnTo>
                <a:lnTo>
                  <a:pt x="76102" y="36744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8" name="object 88"/>
          <p:cNvSpPr/>
          <p:nvPr/>
        </p:nvSpPr>
        <p:spPr>
          <a:xfrm>
            <a:off x="1238931" y="5653243"/>
            <a:ext cx="353060" cy="372110"/>
          </a:xfrm>
          <a:custGeom>
            <a:avLst/>
            <a:gdLst/>
            <a:ahLst/>
            <a:cxnLst/>
            <a:rect l="l" t="t" r="r" b="b"/>
            <a:pathLst>
              <a:path w="353059" h="372110">
                <a:moveTo>
                  <a:pt x="353058" y="0"/>
                </a:moveTo>
                <a:lnTo>
                  <a:pt x="0" y="371733"/>
                </a:lnTo>
              </a:path>
            </a:pathLst>
          </a:custGeom>
          <a:ln w="319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9" name="object 89"/>
          <p:cNvSpPr/>
          <p:nvPr/>
        </p:nvSpPr>
        <p:spPr>
          <a:xfrm>
            <a:off x="1187465" y="6000349"/>
            <a:ext cx="74930" cy="79375"/>
          </a:xfrm>
          <a:custGeom>
            <a:avLst/>
            <a:gdLst/>
            <a:ahLst/>
            <a:cxnLst/>
            <a:rect l="l" t="t" r="r" b="b"/>
            <a:pathLst>
              <a:path w="74930" h="79375">
                <a:moveTo>
                  <a:pt x="37428" y="0"/>
                </a:moveTo>
                <a:lnTo>
                  <a:pt x="0" y="78816"/>
                </a:lnTo>
                <a:lnTo>
                  <a:pt x="74856" y="39408"/>
                </a:lnTo>
                <a:lnTo>
                  <a:pt x="3742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0" name="object 90"/>
          <p:cNvSpPr/>
          <p:nvPr/>
        </p:nvSpPr>
        <p:spPr>
          <a:xfrm>
            <a:off x="1242615" y="5661029"/>
            <a:ext cx="364490" cy="383540"/>
          </a:xfrm>
          <a:custGeom>
            <a:avLst/>
            <a:gdLst/>
            <a:ahLst/>
            <a:cxnLst/>
            <a:rect l="l" t="t" r="r" b="b"/>
            <a:pathLst>
              <a:path w="364490" h="383539">
                <a:moveTo>
                  <a:pt x="364086" y="0"/>
                </a:moveTo>
                <a:lnTo>
                  <a:pt x="0" y="383303"/>
                </a:lnTo>
              </a:path>
            </a:pathLst>
          </a:custGeom>
          <a:ln w="319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1" name="object 91"/>
          <p:cNvSpPr/>
          <p:nvPr/>
        </p:nvSpPr>
        <p:spPr>
          <a:xfrm>
            <a:off x="1191149" y="6019704"/>
            <a:ext cx="74930" cy="79375"/>
          </a:xfrm>
          <a:custGeom>
            <a:avLst/>
            <a:gdLst/>
            <a:ahLst/>
            <a:cxnLst/>
            <a:rect l="l" t="t" r="r" b="b"/>
            <a:pathLst>
              <a:path w="74930" h="79375">
                <a:moveTo>
                  <a:pt x="37428" y="0"/>
                </a:moveTo>
                <a:lnTo>
                  <a:pt x="0" y="78816"/>
                </a:lnTo>
                <a:lnTo>
                  <a:pt x="74856" y="39408"/>
                </a:lnTo>
                <a:lnTo>
                  <a:pt x="3742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2" name="object 92"/>
          <p:cNvSpPr/>
          <p:nvPr/>
        </p:nvSpPr>
        <p:spPr>
          <a:xfrm>
            <a:off x="1212919" y="5183215"/>
            <a:ext cx="386715" cy="384810"/>
          </a:xfrm>
          <a:custGeom>
            <a:avLst/>
            <a:gdLst/>
            <a:ahLst/>
            <a:cxnLst/>
            <a:rect l="l" t="t" r="r" b="b"/>
            <a:pathLst>
              <a:path w="386715" h="384810">
                <a:moveTo>
                  <a:pt x="386426" y="384792"/>
                </a:moveTo>
                <a:lnTo>
                  <a:pt x="0" y="0"/>
                </a:lnTo>
              </a:path>
            </a:pathLst>
          </a:custGeom>
          <a:ln w="31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3" name="object 93"/>
          <p:cNvSpPr/>
          <p:nvPr/>
        </p:nvSpPr>
        <p:spPr>
          <a:xfrm>
            <a:off x="1160052" y="5130488"/>
            <a:ext cx="76200" cy="78105"/>
          </a:xfrm>
          <a:custGeom>
            <a:avLst/>
            <a:gdLst/>
            <a:ahLst/>
            <a:cxnLst/>
            <a:rect l="l" t="t" r="r" b="b"/>
            <a:pathLst>
              <a:path w="76200" h="78104">
                <a:moveTo>
                  <a:pt x="0" y="0"/>
                </a:moveTo>
                <a:lnTo>
                  <a:pt x="39491" y="77723"/>
                </a:lnTo>
                <a:lnTo>
                  <a:pt x="75855" y="3729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4" name="object 94"/>
          <p:cNvSpPr/>
          <p:nvPr/>
        </p:nvSpPr>
        <p:spPr>
          <a:xfrm>
            <a:off x="3338849" y="5614450"/>
            <a:ext cx="570865" cy="0"/>
          </a:xfrm>
          <a:custGeom>
            <a:avLst/>
            <a:gdLst/>
            <a:ahLst/>
            <a:cxnLst/>
            <a:rect l="l" t="t" r="r" b="b"/>
            <a:pathLst>
              <a:path w="570864" h="0">
                <a:moveTo>
                  <a:pt x="0" y="0"/>
                </a:moveTo>
                <a:lnTo>
                  <a:pt x="570701" y="0"/>
                </a:lnTo>
              </a:path>
            </a:pathLst>
          </a:custGeom>
          <a:ln w="327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5" name="object 95"/>
          <p:cNvSpPr/>
          <p:nvPr/>
        </p:nvSpPr>
        <p:spPr>
          <a:xfrm>
            <a:off x="3902934" y="5586584"/>
            <a:ext cx="80010" cy="55880"/>
          </a:xfrm>
          <a:custGeom>
            <a:avLst/>
            <a:gdLst/>
            <a:ahLst/>
            <a:cxnLst/>
            <a:rect l="l" t="t" r="r" b="b"/>
            <a:pathLst>
              <a:path w="80010" h="55879">
                <a:moveTo>
                  <a:pt x="0" y="0"/>
                </a:moveTo>
                <a:lnTo>
                  <a:pt x="0" y="55731"/>
                </a:lnTo>
                <a:lnTo>
                  <a:pt x="79397" y="27865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6" name="object 96"/>
          <p:cNvSpPr txBox="1"/>
          <p:nvPr/>
        </p:nvSpPr>
        <p:spPr>
          <a:xfrm>
            <a:off x="2328622" y="6057375"/>
            <a:ext cx="127000" cy="24002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500" spc="-40">
                <a:latin typeface="Arial"/>
                <a:cs typeface="Arial"/>
              </a:rPr>
              <a:t>а</a:t>
            </a:r>
            <a:endParaRPr sz="1500">
              <a:latin typeface="Arial"/>
              <a:cs typeface="Arial"/>
            </a:endParaRPr>
          </a:p>
        </p:txBody>
      </p:sp>
      <p:sp>
        <p:nvSpPr>
          <p:cNvPr id="97" name="object 97"/>
          <p:cNvSpPr txBox="1"/>
          <p:nvPr/>
        </p:nvSpPr>
        <p:spPr>
          <a:xfrm>
            <a:off x="3663848" y="5370131"/>
            <a:ext cx="233045" cy="24002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500" spc="-45">
                <a:latin typeface="Arial"/>
                <a:cs typeface="Arial"/>
              </a:rPr>
              <a:t>+</a:t>
            </a:r>
            <a:r>
              <a:rPr dirty="0" sz="1500" spc="-40">
                <a:latin typeface="Arial"/>
                <a:cs typeface="Arial"/>
              </a:rPr>
              <a:t>1</a:t>
            </a:r>
            <a:endParaRPr sz="1500">
              <a:latin typeface="Arial"/>
              <a:cs typeface="Arial"/>
            </a:endParaRPr>
          </a:p>
        </p:txBody>
      </p:sp>
      <p:sp>
        <p:nvSpPr>
          <p:cNvPr id="98" name="object 98"/>
          <p:cNvSpPr txBox="1"/>
          <p:nvPr/>
        </p:nvSpPr>
        <p:spPr>
          <a:xfrm>
            <a:off x="1653186" y="4769926"/>
            <a:ext cx="172085" cy="24002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500" spc="-45">
                <a:latin typeface="Arial"/>
                <a:cs typeface="Arial"/>
              </a:rPr>
              <a:t>+</a:t>
            </a:r>
            <a:r>
              <a:rPr dirty="0" sz="1500" spc="-20">
                <a:latin typeface="Arial"/>
                <a:cs typeface="Arial"/>
              </a:rPr>
              <a:t>j</a:t>
            </a:r>
            <a:endParaRPr sz="1500">
              <a:latin typeface="Arial"/>
              <a:cs typeface="Arial"/>
            </a:endParaRPr>
          </a:p>
        </p:txBody>
      </p:sp>
      <p:sp>
        <p:nvSpPr>
          <p:cNvPr id="99" name="object 99"/>
          <p:cNvSpPr/>
          <p:nvPr/>
        </p:nvSpPr>
        <p:spPr>
          <a:xfrm>
            <a:off x="1665549" y="5614450"/>
            <a:ext cx="552450" cy="0"/>
          </a:xfrm>
          <a:custGeom>
            <a:avLst/>
            <a:gdLst/>
            <a:ahLst/>
            <a:cxnLst/>
            <a:rect l="l" t="t" r="r" b="b"/>
            <a:pathLst>
              <a:path w="552450" h="0">
                <a:moveTo>
                  <a:pt x="0" y="0"/>
                </a:moveTo>
                <a:lnTo>
                  <a:pt x="552395" y="0"/>
                </a:lnTo>
              </a:path>
            </a:pathLst>
          </a:custGeom>
          <a:ln w="327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0" name="object 100"/>
          <p:cNvSpPr/>
          <p:nvPr/>
        </p:nvSpPr>
        <p:spPr>
          <a:xfrm>
            <a:off x="2211328" y="5586584"/>
            <a:ext cx="80010" cy="55880"/>
          </a:xfrm>
          <a:custGeom>
            <a:avLst/>
            <a:gdLst/>
            <a:ahLst/>
            <a:cxnLst/>
            <a:rect l="l" t="t" r="r" b="b"/>
            <a:pathLst>
              <a:path w="80010" h="55879">
                <a:moveTo>
                  <a:pt x="0" y="0"/>
                </a:moveTo>
                <a:lnTo>
                  <a:pt x="0" y="55731"/>
                </a:lnTo>
                <a:lnTo>
                  <a:pt x="79397" y="27865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1" name="object 101"/>
          <p:cNvSpPr txBox="1"/>
          <p:nvPr/>
        </p:nvSpPr>
        <p:spPr>
          <a:xfrm>
            <a:off x="2067386" y="5345160"/>
            <a:ext cx="188595" cy="1905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495"/>
              </a:lnSpc>
            </a:pPr>
            <a:r>
              <a:rPr dirty="0" baseline="15555" sz="1875" spc="157" i="1">
                <a:latin typeface="Times New Roman"/>
                <a:cs typeface="Times New Roman"/>
              </a:rPr>
              <a:t>I</a:t>
            </a:r>
            <a:r>
              <a:rPr dirty="0" sz="750" spc="-70" i="1">
                <a:latin typeface="Times New Roman"/>
                <a:cs typeface="Times New Roman"/>
              </a:rPr>
              <a:t>A</a:t>
            </a:r>
            <a:r>
              <a:rPr dirty="0" sz="750" spc="-25">
                <a:latin typeface="Times New Roman"/>
                <a:cs typeface="Times New Roman"/>
              </a:rPr>
              <a:t>1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102" name="object 102"/>
          <p:cNvSpPr txBox="1"/>
          <p:nvPr/>
        </p:nvSpPr>
        <p:spPr>
          <a:xfrm>
            <a:off x="2410295" y="5371250"/>
            <a:ext cx="198120" cy="1905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495"/>
              </a:lnSpc>
            </a:pPr>
            <a:r>
              <a:rPr dirty="0" baseline="15555" sz="1875" spc="157" i="1">
                <a:latin typeface="Times New Roman"/>
                <a:cs typeface="Times New Roman"/>
              </a:rPr>
              <a:t>I</a:t>
            </a:r>
            <a:r>
              <a:rPr dirty="0" sz="750" spc="0" i="1">
                <a:latin typeface="Times New Roman"/>
                <a:cs typeface="Times New Roman"/>
              </a:rPr>
              <a:t>A</a:t>
            </a:r>
            <a:r>
              <a:rPr dirty="0" sz="750" spc="-25">
                <a:latin typeface="Times New Roman"/>
                <a:cs typeface="Times New Roman"/>
              </a:rPr>
              <a:t>2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103" name="object 103"/>
          <p:cNvSpPr/>
          <p:nvPr/>
        </p:nvSpPr>
        <p:spPr>
          <a:xfrm>
            <a:off x="2180400" y="5498343"/>
            <a:ext cx="220979" cy="116205"/>
          </a:xfrm>
          <a:custGeom>
            <a:avLst/>
            <a:gdLst/>
            <a:ahLst/>
            <a:cxnLst/>
            <a:rect l="l" t="t" r="r" b="b"/>
            <a:pathLst>
              <a:path w="220980" h="116204">
                <a:moveTo>
                  <a:pt x="0" y="116107"/>
                </a:moveTo>
                <a:lnTo>
                  <a:pt x="220600" y="0"/>
                </a:lnTo>
              </a:path>
            </a:pathLst>
          </a:custGeom>
          <a:ln w="324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4" name="object 104"/>
          <p:cNvSpPr txBox="1"/>
          <p:nvPr/>
        </p:nvSpPr>
        <p:spPr>
          <a:xfrm>
            <a:off x="2042511" y="5719803"/>
            <a:ext cx="196850" cy="1905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495"/>
              </a:lnSpc>
            </a:pPr>
            <a:r>
              <a:rPr dirty="0" baseline="15555" sz="1875" spc="157" i="1">
                <a:latin typeface="Times New Roman"/>
                <a:cs typeface="Times New Roman"/>
              </a:rPr>
              <a:t>I</a:t>
            </a:r>
            <a:r>
              <a:rPr dirty="0" sz="750" i="1">
                <a:latin typeface="Times New Roman"/>
                <a:cs typeface="Times New Roman"/>
              </a:rPr>
              <a:t>A</a:t>
            </a:r>
            <a:r>
              <a:rPr dirty="0" sz="750" spc="-25">
                <a:latin typeface="Times New Roman"/>
                <a:cs typeface="Times New Roman"/>
              </a:rPr>
              <a:t>0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105" name="object 105"/>
          <p:cNvSpPr txBox="1"/>
          <p:nvPr/>
        </p:nvSpPr>
        <p:spPr>
          <a:xfrm>
            <a:off x="1331883" y="6048918"/>
            <a:ext cx="188595" cy="1905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495"/>
              </a:lnSpc>
            </a:pPr>
            <a:r>
              <a:rPr dirty="0" baseline="15555" sz="1875" spc="112" i="1">
                <a:latin typeface="Times New Roman"/>
                <a:cs typeface="Times New Roman"/>
              </a:rPr>
              <a:t>I</a:t>
            </a:r>
            <a:r>
              <a:rPr dirty="0" sz="750" spc="-35" i="1">
                <a:latin typeface="Times New Roman"/>
                <a:cs typeface="Times New Roman"/>
              </a:rPr>
              <a:t>B</a:t>
            </a:r>
            <a:r>
              <a:rPr dirty="0" sz="750" spc="-25">
                <a:latin typeface="Times New Roman"/>
                <a:cs typeface="Times New Roman"/>
              </a:rPr>
              <a:t>1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106" name="object 106"/>
          <p:cNvSpPr txBox="1"/>
          <p:nvPr/>
        </p:nvSpPr>
        <p:spPr>
          <a:xfrm>
            <a:off x="1295471" y="5028665"/>
            <a:ext cx="191770" cy="1905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495"/>
              </a:lnSpc>
            </a:pPr>
            <a:r>
              <a:rPr dirty="0" baseline="15555" sz="1875" spc="44" i="1">
                <a:latin typeface="Times New Roman"/>
                <a:cs typeface="Times New Roman"/>
              </a:rPr>
              <a:t>I</a:t>
            </a:r>
            <a:r>
              <a:rPr dirty="0" sz="750" spc="-10" i="1">
                <a:latin typeface="Times New Roman"/>
                <a:cs typeface="Times New Roman"/>
              </a:rPr>
              <a:t>C</a:t>
            </a:r>
            <a:r>
              <a:rPr dirty="0" sz="750" spc="-25">
                <a:latin typeface="Times New Roman"/>
                <a:cs typeface="Times New Roman"/>
              </a:rPr>
              <a:t>1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107" name="object 107"/>
          <p:cNvSpPr txBox="1"/>
          <p:nvPr/>
        </p:nvSpPr>
        <p:spPr>
          <a:xfrm>
            <a:off x="1006375" y="5345160"/>
            <a:ext cx="292735" cy="5511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baseline="15555" sz="1875" spc="112" i="1">
                <a:latin typeface="Times New Roman"/>
                <a:cs typeface="Times New Roman"/>
              </a:rPr>
              <a:t>I</a:t>
            </a:r>
            <a:r>
              <a:rPr dirty="0" sz="750" spc="-30" i="1">
                <a:latin typeface="Times New Roman"/>
                <a:cs typeface="Times New Roman"/>
              </a:rPr>
              <a:t>B</a:t>
            </a:r>
            <a:r>
              <a:rPr dirty="0" sz="750" spc="-120" i="1">
                <a:latin typeface="Times New Roman"/>
                <a:cs typeface="Times New Roman"/>
              </a:rPr>
              <a:t> </a:t>
            </a:r>
            <a:r>
              <a:rPr dirty="0" sz="750" spc="-25">
                <a:latin typeface="Times New Roman"/>
                <a:cs typeface="Times New Roman"/>
              </a:rPr>
              <a:t>2</a:t>
            </a:r>
            <a:endParaRPr sz="750">
              <a:latin typeface="Times New Roman"/>
              <a:cs typeface="Times New Roman"/>
            </a:endParaRPr>
          </a:p>
          <a:p>
            <a:pPr marL="104139">
              <a:lnSpc>
                <a:spcPts val="1495"/>
              </a:lnSpc>
              <a:spcBef>
                <a:spcPts val="1340"/>
              </a:spcBef>
            </a:pPr>
            <a:r>
              <a:rPr dirty="0" baseline="15555" sz="1875" spc="44" i="1">
                <a:latin typeface="Times New Roman"/>
                <a:cs typeface="Times New Roman"/>
              </a:rPr>
              <a:t>I</a:t>
            </a:r>
            <a:r>
              <a:rPr dirty="0" sz="750" spc="-30" i="1">
                <a:latin typeface="Times New Roman"/>
                <a:cs typeface="Times New Roman"/>
              </a:rPr>
              <a:t>C</a:t>
            </a:r>
            <a:r>
              <a:rPr dirty="0" sz="750" spc="-90" i="1">
                <a:latin typeface="Times New Roman"/>
                <a:cs typeface="Times New Roman"/>
              </a:rPr>
              <a:t> </a:t>
            </a:r>
            <a:r>
              <a:rPr dirty="0" sz="750" spc="-25">
                <a:latin typeface="Times New Roman"/>
                <a:cs typeface="Times New Roman"/>
              </a:rPr>
              <a:t>2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108" name="object 108"/>
          <p:cNvSpPr txBox="1"/>
          <p:nvPr/>
        </p:nvSpPr>
        <p:spPr>
          <a:xfrm>
            <a:off x="3354474" y="5276851"/>
            <a:ext cx="147955" cy="2324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50" spc="105" i="1">
                <a:latin typeface="Times New Roman"/>
                <a:cs typeface="Times New Roman"/>
              </a:rPr>
              <a:t>I</a:t>
            </a:r>
            <a:r>
              <a:rPr dirty="0" baseline="-25925" sz="1125" spc="-44" i="1">
                <a:latin typeface="Times New Roman"/>
                <a:cs typeface="Times New Roman"/>
              </a:rPr>
              <a:t>A</a:t>
            </a:r>
            <a:endParaRPr baseline="-25925" sz="1125">
              <a:latin typeface="Times New Roman"/>
              <a:cs typeface="Times New Roman"/>
            </a:endParaRPr>
          </a:p>
        </p:txBody>
      </p:sp>
      <p:sp>
        <p:nvSpPr>
          <p:cNvPr id="109" name="object 109"/>
          <p:cNvSpPr/>
          <p:nvPr/>
        </p:nvSpPr>
        <p:spPr>
          <a:xfrm>
            <a:off x="5567425" y="4775474"/>
            <a:ext cx="0" cy="891540"/>
          </a:xfrm>
          <a:custGeom>
            <a:avLst/>
            <a:gdLst/>
            <a:ahLst/>
            <a:cxnLst/>
            <a:rect l="l" t="t" r="r" b="b"/>
            <a:pathLst>
              <a:path w="0" h="891539">
                <a:moveTo>
                  <a:pt x="0" y="0"/>
                </a:moveTo>
                <a:lnTo>
                  <a:pt x="0" y="89129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0" name="object 110"/>
          <p:cNvSpPr/>
          <p:nvPr/>
        </p:nvSpPr>
        <p:spPr>
          <a:xfrm>
            <a:off x="5540959" y="4698844"/>
            <a:ext cx="53340" cy="83820"/>
          </a:xfrm>
          <a:custGeom>
            <a:avLst/>
            <a:gdLst/>
            <a:ahLst/>
            <a:cxnLst/>
            <a:rect l="l" t="t" r="r" b="b"/>
            <a:pathLst>
              <a:path w="53339" h="83820">
                <a:moveTo>
                  <a:pt x="26465" y="0"/>
                </a:moveTo>
                <a:lnTo>
                  <a:pt x="0" y="83597"/>
                </a:lnTo>
                <a:lnTo>
                  <a:pt x="52931" y="83597"/>
                </a:lnTo>
                <a:lnTo>
                  <a:pt x="2646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1" name="object 111"/>
          <p:cNvSpPr/>
          <p:nvPr/>
        </p:nvSpPr>
        <p:spPr>
          <a:xfrm>
            <a:off x="5521499" y="5666766"/>
            <a:ext cx="92075" cy="97155"/>
          </a:xfrm>
          <a:custGeom>
            <a:avLst/>
            <a:gdLst/>
            <a:ahLst/>
            <a:cxnLst/>
            <a:rect l="l" t="t" r="r" b="b"/>
            <a:pathLst>
              <a:path w="92075" h="97154">
                <a:moveTo>
                  <a:pt x="91851" y="48355"/>
                </a:moveTo>
                <a:lnTo>
                  <a:pt x="88251" y="29562"/>
                </a:lnTo>
                <a:lnTo>
                  <a:pt x="78424" y="14188"/>
                </a:lnTo>
                <a:lnTo>
                  <a:pt x="63829" y="3809"/>
                </a:lnTo>
                <a:lnTo>
                  <a:pt x="45925" y="0"/>
                </a:lnTo>
                <a:lnTo>
                  <a:pt x="28022" y="3809"/>
                </a:lnTo>
                <a:lnTo>
                  <a:pt x="13427" y="14188"/>
                </a:lnTo>
                <a:lnTo>
                  <a:pt x="3600" y="29562"/>
                </a:lnTo>
                <a:lnTo>
                  <a:pt x="0" y="48355"/>
                </a:lnTo>
                <a:lnTo>
                  <a:pt x="3600" y="67226"/>
                </a:lnTo>
                <a:lnTo>
                  <a:pt x="13427" y="82640"/>
                </a:lnTo>
                <a:lnTo>
                  <a:pt x="28022" y="93035"/>
                </a:lnTo>
                <a:lnTo>
                  <a:pt x="45925" y="96846"/>
                </a:lnTo>
                <a:lnTo>
                  <a:pt x="63829" y="93035"/>
                </a:lnTo>
                <a:lnTo>
                  <a:pt x="78424" y="82640"/>
                </a:lnTo>
                <a:lnTo>
                  <a:pt x="88251" y="67226"/>
                </a:lnTo>
                <a:lnTo>
                  <a:pt x="91851" y="48355"/>
                </a:lnTo>
                <a:close/>
              </a:path>
            </a:pathLst>
          </a:custGeom>
          <a:ln w="319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2" name="object 112"/>
          <p:cNvSpPr/>
          <p:nvPr/>
        </p:nvSpPr>
        <p:spPr>
          <a:xfrm>
            <a:off x="5589480" y="5759652"/>
            <a:ext cx="0" cy="179070"/>
          </a:xfrm>
          <a:custGeom>
            <a:avLst/>
            <a:gdLst/>
            <a:ahLst/>
            <a:cxnLst/>
            <a:rect l="l" t="t" r="r" b="b"/>
            <a:pathLst>
              <a:path w="0" h="179070">
                <a:moveTo>
                  <a:pt x="0" y="0"/>
                </a:moveTo>
                <a:lnTo>
                  <a:pt x="0" y="17898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3" name="object 113"/>
          <p:cNvSpPr/>
          <p:nvPr/>
        </p:nvSpPr>
        <p:spPr>
          <a:xfrm>
            <a:off x="5563014" y="5931668"/>
            <a:ext cx="53340" cy="83820"/>
          </a:xfrm>
          <a:custGeom>
            <a:avLst/>
            <a:gdLst/>
            <a:ahLst/>
            <a:cxnLst/>
            <a:rect l="l" t="t" r="r" b="b"/>
            <a:pathLst>
              <a:path w="53339" h="83820">
                <a:moveTo>
                  <a:pt x="52931" y="0"/>
                </a:moveTo>
                <a:lnTo>
                  <a:pt x="0" y="0"/>
                </a:lnTo>
                <a:lnTo>
                  <a:pt x="26465" y="83597"/>
                </a:lnTo>
                <a:lnTo>
                  <a:pt x="5293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4" name="object 114"/>
          <p:cNvSpPr/>
          <p:nvPr/>
        </p:nvSpPr>
        <p:spPr>
          <a:xfrm>
            <a:off x="5593112" y="5546698"/>
            <a:ext cx="121920" cy="128270"/>
          </a:xfrm>
          <a:custGeom>
            <a:avLst/>
            <a:gdLst/>
            <a:ahLst/>
            <a:cxnLst/>
            <a:rect l="l" t="t" r="r" b="b"/>
            <a:pathLst>
              <a:path w="121920" h="128270">
                <a:moveTo>
                  <a:pt x="121431" y="0"/>
                </a:moveTo>
                <a:lnTo>
                  <a:pt x="0" y="127854"/>
                </a:lnTo>
              </a:path>
            </a:pathLst>
          </a:custGeom>
          <a:ln w="319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5" name="object 115"/>
          <p:cNvSpPr/>
          <p:nvPr/>
        </p:nvSpPr>
        <p:spPr>
          <a:xfrm>
            <a:off x="5691191" y="5492606"/>
            <a:ext cx="74930" cy="79375"/>
          </a:xfrm>
          <a:custGeom>
            <a:avLst/>
            <a:gdLst/>
            <a:ahLst/>
            <a:cxnLst/>
            <a:rect l="l" t="t" r="r" b="b"/>
            <a:pathLst>
              <a:path w="74929" h="79375">
                <a:moveTo>
                  <a:pt x="74856" y="0"/>
                </a:moveTo>
                <a:lnTo>
                  <a:pt x="0" y="39339"/>
                </a:lnTo>
                <a:lnTo>
                  <a:pt x="37363" y="78816"/>
                </a:lnTo>
                <a:lnTo>
                  <a:pt x="7485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6" name="object 116"/>
          <p:cNvSpPr/>
          <p:nvPr/>
        </p:nvSpPr>
        <p:spPr>
          <a:xfrm>
            <a:off x="5420306" y="5546698"/>
            <a:ext cx="121920" cy="128270"/>
          </a:xfrm>
          <a:custGeom>
            <a:avLst/>
            <a:gdLst/>
            <a:ahLst/>
            <a:cxnLst/>
            <a:rect l="l" t="t" r="r" b="b"/>
            <a:pathLst>
              <a:path w="121920" h="128270">
                <a:moveTo>
                  <a:pt x="0" y="0"/>
                </a:moveTo>
                <a:lnTo>
                  <a:pt x="121431" y="127854"/>
                </a:lnTo>
              </a:path>
            </a:pathLst>
          </a:custGeom>
          <a:ln w="319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7" name="object 117"/>
          <p:cNvSpPr/>
          <p:nvPr/>
        </p:nvSpPr>
        <p:spPr>
          <a:xfrm>
            <a:off x="5368802" y="5492606"/>
            <a:ext cx="74930" cy="79375"/>
          </a:xfrm>
          <a:custGeom>
            <a:avLst/>
            <a:gdLst/>
            <a:ahLst/>
            <a:cxnLst/>
            <a:rect l="l" t="t" r="r" b="b"/>
            <a:pathLst>
              <a:path w="74929" h="79375">
                <a:moveTo>
                  <a:pt x="0" y="0"/>
                </a:moveTo>
                <a:lnTo>
                  <a:pt x="37493" y="78816"/>
                </a:lnTo>
                <a:lnTo>
                  <a:pt x="74856" y="39339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8" name="object 118"/>
          <p:cNvSpPr/>
          <p:nvPr/>
        </p:nvSpPr>
        <p:spPr>
          <a:xfrm>
            <a:off x="4778121" y="5724820"/>
            <a:ext cx="745490" cy="427990"/>
          </a:xfrm>
          <a:custGeom>
            <a:avLst/>
            <a:gdLst/>
            <a:ahLst/>
            <a:cxnLst/>
            <a:rect l="l" t="t" r="r" b="b"/>
            <a:pathLst>
              <a:path w="745489" h="427989">
                <a:moveTo>
                  <a:pt x="745193" y="0"/>
                </a:moveTo>
                <a:lnTo>
                  <a:pt x="0" y="427997"/>
                </a:lnTo>
              </a:path>
            </a:pathLst>
          </a:custGeom>
          <a:ln w="32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9" name="object 119"/>
          <p:cNvSpPr/>
          <p:nvPr/>
        </p:nvSpPr>
        <p:spPr>
          <a:xfrm>
            <a:off x="4714292" y="6125020"/>
            <a:ext cx="82550" cy="64769"/>
          </a:xfrm>
          <a:custGeom>
            <a:avLst/>
            <a:gdLst/>
            <a:ahLst/>
            <a:cxnLst/>
            <a:rect l="l" t="t" r="r" b="b"/>
            <a:pathLst>
              <a:path w="82550" h="64770">
                <a:moveTo>
                  <a:pt x="56953" y="0"/>
                </a:moveTo>
                <a:lnTo>
                  <a:pt x="0" y="64487"/>
                </a:lnTo>
                <a:lnTo>
                  <a:pt x="82381" y="48928"/>
                </a:lnTo>
                <a:lnTo>
                  <a:pt x="5695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0" name="object 120"/>
          <p:cNvSpPr/>
          <p:nvPr/>
        </p:nvSpPr>
        <p:spPr>
          <a:xfrm>
            <a:off x="5611534" y="5724820"/>
            <a:ext cx="739140" cy="457200"/>
          </a:xfrm>
          <a:custGeom>
            <a:avLst/>
            <a:gdLst/>
            <a:ahLst/>
            <a:cxnLst/>
            <a:rect l="l" t="t" r="r" b="b"/>
            <a:pathLst>
              <a:path w="739139" h="457200">
                <a:moveTo>
                  <a:pt x="0" y="0"/>
                </a:moveTo>
                <a:lnTo>
                  <a:pt x="738966" y="456628"/>
                </a:lnTo>
              </a:path>
            </a:pathLst>
          </a:custGeom>
          <a:ln w="323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1" name="object 121"/>
          <p:cNvSpPr/>
          <p:nvPr/>
        </p:nvSpPr>
        <p:spPr>
          <a:xfrm>
            <a:off x="6331430" y="6153883"/>
            <a:ext cx="81915" cy="66675"/>
          </a:xfrm>
          <a:custGeom>
            <a:avLst/>
            <a:gdLst/>
            <a:ahLst/>
            <a:cxnLst/>
            <a:rect l="l" t="t" r="r" b="b"/>
            <a:pathLst>
              <a:path w="81914" h="66675">
                <a:moveTo>
                  <a:pt x="26725" y="0"/>
                </a:moveTo>
                <a:lnTo>
                  <a:pt x="0" y="48068"/>
                </a:lnTo>
                <a:lnTo>
                  <a:pt x="81862" y="66344"/>
                </a:lnTo>
                <a:lnTo>
                  <a:pt x="2672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2" name="object 122"/>
          <p:cNvSpPr/>
          <p:nvPr/>
        </p:nvSpPr>
        <p:spPr>
          <a:xfrm>
            <a:off x="6413292" y="6038500"/>
            <a:ext cx="173355" cy="182245"/>
          </a:xfrm>
          <a:custGeom>
            <a:avLst/>
            <a:gdLst/>
            <a:ahLst/>
            <a:cxnLst/>
            <a:rect l="l" t="t" r="r" b="b"/>
            <a:pathLst>
              <a:path w="173354" h="182245">
                <a:moveTo>
                  <a:pt x="172806" y="0"/>
                </a:moveTo>
                <a:lnTo>
                  <a:pt x="0" y="181987"/>
                </a:lnTo>
              </a:path>
            </a:pathLst>
          </a:custGeom>
          <a:ln w="3191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23" name="object 123"/>
          <p:cNvSpPr/>
          <p:nvPr/>
        </p:nvSpPr>
        <p:spPr>
          <a:xfrm>
            <a:off x="6586098" y="6038500"/>
            <a:ext cx="0" cy="678180"/>
          </a:xfrm>
          <a:custGeom>
            <a:avLst/>
            <a:gdLst/>
            <a:ahLst/>
            <a:cxnLst/>
            <a:rect l="l" t="t" r="r" b="b"/>
            <a:pathLst>
              <a:path w="0" h="678179">
                <a:moveTo>
                  <a:pt x="0" y="0"/>
                </a:moveTo>
                <a:lnTo>
                  <a:pt x="0" y="67760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24" name="object 124"/>
          <p:cNvSpPr/>
          <p:nvPr/>
        </p:nvSpPr>
        <p:spPr>
          <a:xfrm>
            <a:off x="4541356" y="6007520"/>
            <a:ext cx="173355" cy="182245"/>
          </a:xfrm>
          <a:custGeom>
            <a:avLst/>
            <a:gdLst/>
            <a:ahLst/>
            <a:cxnLst/>
            <a:rect l="l" t="t" r="r" b="b"/>
            <a:pathLst>
              <a:path w="173354" h="182245">
                <a:moveTo>
                  <a:pt x="0" y="0"/>
                </a:moveTo>
                <a:lnTo>
                  <a:pt x="172935" y="181987"/>
                </a:lnTo>
              </a:path>
            </a:pathLst>
          </a:custGeom>
          <a:ln w="3191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25" name="object 125"/>
          <p:cNvSpPr/>
          <p:nvPr/>
        </p:nvSpPr>
        <p:spPr>
          <a:xfrm>
            <a:off x="4541356" y="6007520"/>
            <a:ext cx="0" cy="678180"/>
          </a:xfrm>
          <a:custGeom>
            <a:avLst/>
            <a:gdLst/>
            <a:ahLst/>
            <a:cxnLst/>
            <a:rect l="l" t="t" r="r" b="b"/>
            <a:pathLst>
              <a:path w="0" h="678179">
                <a:moveTo>
                  <a:pt x="0" y="0"/>
                </a:moveTo>
                <a:lnTo>
                  <a:pt x="0" y="677614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26" name="object 126"/>
          <p:cNvSpPr/>
          <p:nvPr/>
        </p:nvSpPr>
        <p:spPr>
          <a:xfrm>
            <a:off x="4599347" y="5752003"/>
            <a:ext cx="939165" cy="882650"/>
          </a:xfrm>
          <a:custGeom>
            <a:avLst/>
            <a:gdLst/>
            <a:ahLst/>
            <a:cxnLst/>
            <a:rect l="l" t="t" r="r" b="b"/>
            <a:pathLst>
              <a:path w="939164" h="882650">
                <a:moveTo>
                  <a:pt x="0" y="882099"/>
                </a:moveTo>
                <a:lnTo>
                  <a:pt x="938627" y="0"/>
                </a:lnTo>
              </a:path>
            </a:pathLst>
          </a:custGeom>
          <a:ln w="320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7" name="object 127"/>
          <p:cNvSpPr/>
          <p:nvPr/>
        </p:nvSpPr>
        <p:spPr>
          <a:xfrm>
            <a:off x="4545119" y="6608667"/>
            <a:ext cx="76835" cy="76835"/>
          </a:xfrm>
          <a:custGeom>
            <a:avLst/>
            <a:gdLst/>
            <a:ahLst/>
            <a:cxnLst/>
            <a:rect l="l" t="t" r="r" b="b"/>
            <a:pathLst>
              <a:path w="76835" h="76834">
                <a:moveTo>
                  <a:pt x="41514" y="0"/>
                </a:moveTo>
                <a:lnTo>
                  <a:pt x="0" y="76466"/>
                </a:lnTo>
                <a:lnTo>
                  <a:pt x="76802" y="41579"/>
                </a:lnTo>
                <a:lnTo>
                  <a:pt x="4151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8" name="object 128"/>
          <p:cNvSpPr/>
          <p:nvPr/>
        </p:nvSpPr>
        <p:spPr>
          <a:xfrm>
            <a:off x="5600507" y="5748041"/>
            <a:ext cx="932815" cy="916305"/>
          </a:xfrm>
          <a:custGeom>
            <a:avLst/>
            <a:gdLst/>
            <a:ahLst/>
            <a:cxnLst/>
            <a:rect l="l" t="t" r="r" b="b"/>
            <a:pathLst>
              <a:path w="932815" h="916304">
                <a:moveTo>
                  <a:pt x="932400" y="915797"/>
                </a:moveTo>
                <a:lnTo>
                  <a:pt x="0" y="0"/>
                </a:lnTo>
              </a:path>
            </a:pathLst>
          </a:custGeom>
          <a:ln w="319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9" name="object 129"/>
          <p:cNvSpPr/>
          <p:nvPr/>
        </p:nvSpPr>
        <p:spPr>
          <a:xfrm>
            <a:off x="6509945" y="6638705"/>
            <a:ext cx="76200" cy="77470"/>
          </a:xfrm>
          <a:custGeom>
            <a:avLst/>
            <a:gdLst/>
            <a:ahLst/>
            <a:cxnLst/>
            <a:rect l="l" t="t" r="r" b="b"/>
            <a:pathLst>
              <a:path w="76200" h="77470">
                <a:moveTo>
                  <a:pt x="36195" y="0"/>
                </a:moveTo>
                <a:lnTo>
                  <a:pt x="0" y="40760"/>
                </a:lnTo>
                <a:lnTo>
                  <a:pt x="76154" y="77395"/>
                </a:lnTo>
                <a:lnTo>
                  <a:pt x="361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0" name="object 130"/>
          <p:cNvSpPr/>
          <p:nvPr/>
        </p:nvSpPr>
        <p:spPr>
          <a:xfrm>
            <a:off x="5567425" y="5767438"/>
            <a:ext cx="0" cy="601345"/>
          </a:xfrm>
          <a:custGeom>
            <a:avLst/>
            <a:gdLst/>
            <a:ahLst/>
            <a:cxnLst/>
            <a:rect l="l" t="t" r="r" b="b"/>
            <a:pathLst>
              <a:path w="0" h="601345">
                <a:moveTo>
                  <a:pt x="0" y="0"/>
                </a:moveTo>
                <a:lnTo>
                  <a:pt x="0" y="60099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1" name="object 131"/>
          <p:cNvSpPr/>
          <p:nvPr/>
        </p:nvSpPr>
        <p:spPr>
          <a:xfrm>
            <a:off x="5540959" y="6361469"/>
            <a:ext cx="53340" cy="83820"/>
          </a:xfrm>
          <a:custGeom>
            <a:avLst/>
            <a:gdLst/>
            <a:ahLst/>
            <a:cxnLst/>
            <a:rect l="l" t="t" r="r" b="b"/>
            <a:pathLst>
              <a:path w="53339" h="83820">
                <a:moveTo>
                  <a:pt x="52931" y="0"/>
                </a:moveTo>
                <a:lnTo>
                  <a:pt x="0" y="0"/>
                </a:lnTo>
                <a:lnTo>
                  <a:pt x="26465" y="83597"/>
                </a:lnTo>
                <a:lnTo>
                  <a:pt x="5293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2" name="object 132"/>
          <p:cNvSpPr/>
          <p:nvPr/>
        </p:nvSpPr>
        <p:spPr>
          <a:xfrm>
            <a:off x="5567425" y="4388223"/>
            <a:ext cx="0" cy="697865"/>
          </a:xfrm>
          <a:custGeom>
            <a:avLst/>
            <a:gdLst/>
            <a:ahLst/>
            <a:cxnLst/>
            <a:rect l="l" t="t" r="r" b="b"/>
            <a:pathLst>
              <a:path w="0" h="697864">
                <a:moveTo>
                  <a:pt x="0" y="0"/>
                </a:moveTo>
                <a:lnTo>
                  <a:pt x="0" y="6977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3" name="object 133"/>
          <p:cNvSpPr/>
          <p:nvPr/>
        </p:nvSpPr>
        <p:spPr>
          <a:xfrm>
            <a:off x="5540959" y="4311593"/>
            <a:ext cx="53340" cy="83820"/>
          </a:xfrm>
          <a:custGeom>
            <a:avLst/>
            <a:gdLst/>
            <a:ahLst/>
            <a:cxnLst/>
            <a:rect l="l" t="t" r="r" b="b"/>
            <a:pathLst>
              <a:path w="53339" h="83820">
                <a:moveTo>
                  <a:pt x="26465" y="0"/>
                </a:moveTo>
                <a:lnTo>
                  <a:pt x="0" y="83597"/>
                </a:lnTo>
                <a:lnTo>
                  <a:pt x="52931" y="83597"/>
                </a:lnTo>
                <a:lnTo>
                  <a:pt x="2646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4" name="object 134"/>
          <p:cNvSpPr/>
          <p:nvPr/>
        </p:nvSpPr>
        <p:spPr>
          <a:xfrm>
            <a:off x="6113217" y="5685344"/>
            <a:ext cx="80010" cy="55880"/>
          </a:xfrm>
          <a:custGeom>
            <a:avLst/>
            <a:gdLst/>
            <a:ahLst/>
            <a:cxnLst/>
            <a:rect l="l" t="t" r="r" b="b"/>
            <a:pathLst>
              <a:path w="80010" h="55879">
                <a:moveTo>
                  <a:pt x="0" y="0"/>
                </a:moveTo>
                <a:lnTo>
                  <a:pt x="0" y="55731"/>
                </a:lnTo>
                <a:lnTo>
                  <a:pt x="79397" y="27865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5" name="object 135"/>
          <p:cNvSpPr txBox="1"/>
          <p:nvPr/>
        </p:nvSpPr>
        <p:spPr>
          <a:xfrm>
            <a:off x="5777608" y="4252225"/>
            <a:ext cx="172085" cy="24002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500" spc="-45">
                <a:latin typeface="Arial"/>
                <a:cs typeface="Arial"/>
              </a:rPr>
              <a:t>+</a:t>
            </a:r>
            <a:r>
              <a:rPr dirty="0" sz="1500" spc="-20">
                <a:latin typeface="Arial"/>
                <a:cs typeface="Arial"/>
              </a:rPr>
              <a:t>j</a:t>
            </a:r>
            <a:endParaRPr sz="1500">
              <a:latin typeface="Arial"/>
              <a:cs typeface="Arial"/>
            </a:endParaRPr>
          </a:p>
        </p:txBody>
      </p:sp>
      <p:sp>
        <p:nvSpPr>
          <p:cNvPr id="136" name="object 136"/>
          <p:cNvSpPr txBox="1"/>
          <p:nvPr/>
        </p:nvSpPr>
        <p:spPr>
          <a:xfrm>
            <a:off x="5611490" y="6042892"/>
            <a:ext cx="260985" cy="1968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545"/>
              </a:lnSpc>
            </a:pPr>
            <a:r>
              <a:rPr dirty="0" baseline="14957" sz="1950" spc="120" i="1">
                <a:latin typeface="Times New Roman"/>
                <a:cs typeface="Times New Roman"/>
              </a:rPr>
              <a:t>U</a:t>
            </a:r>
            <a:r>
              <a:rPr dirty="0" sz="750" spc="10" i="1">
                <a:latin typeface="Times New Roman"/>
                <a:cs typeface="Times New Roman"/>
              </a:rPr>
              <a:t>A</a:t>
            </a:r>
            <a:r>
              <a:rPr dirty="0" sz="750" spc="-25">
                <a:latin typeface="Times New Roman"/>
                <a:cs typeface="Times New Roman"/>
              </a:rPr>
              <a:t>2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137" name="object 137"/>
          <p:cNvSpPr txBox="1"/>
          <p:nvPr/>
        </p:nvSpPr>
        <p:spPr>
          <a:xfrm>
            <a:off x="5383417" y="6526895"/>
            <a:ext cx="259715" cy="1968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545"/>
              </a:lnSpc>
            </a:pPr>
            <a:r>
              <a:rPr dirty="0" baseline="14957" sz="1950" spc="120" i="1">
                <a:latin typeface="Times New Roman"/>
                <a:cs typeface="Times New Roman"/>
              </a:rPr>
              <a:t>U</a:t>
            </a:r>
            <a:r>
              <a:rPr dirty="0" sz="750" i="1">
                <a:latin typeface="Times New Roman"/>
                <a:cs typeface="Times New Roman"/>
              </a:rPr>
              <a:t>A</a:t>
            </a:r>
            <a:r>
              <a:rPr dirty="0" sz="750" spc="-25">
                <a:latin typeface="Times New Roman"/>
                <a:cs typeface="Times New Roman"/>
              </a:rPr>
              <a:t>0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138" name="object 138"/>
          <p:cNvSpPr txBox="1"/>
          <p:nvPr/>
        </p:nvSpPr>
        <p:spPr>
          <a:xfrm>
            <a:off x="5602597" y="4913542"/>
            <a:ext cx="909955" cy="11322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65405">
              <a:lnSpc>
                <a:spcPct val="100000"/>
              </a:lnSpc>
            </a:pPr>
            <a:r>
              <a:rPr dirty="0" baseline="15555" sz="1875" spc="15" i="1">
                <a:latin typeface="Times New Roman"/>
                <a:cs typeface="Times New Roman"/>
              </a:rPr>
              <a:t>U</a:t>
            </a:r>
            <a:r>
              <a:rPr dirty="0" sz="750" spc="10" i="1">
                <a:latin typeface="Times New Roman"/>
                <a:cs typeface="Times New Roman"/>
              </a:rPr>
              <a:t>A</a:t>
            </a:r>
            <a:r>
              <a:rPr dirty="0" sz="750" spc="10">
                <a:latin typeface="Times New Roman"/>
                <a:cs typeface="Times New Roman"/>
              </a:rPr>
              <a:t>1</a:t>
            </a:r>
            <a:endParaRPr sz="750">
              <a:latin typeface="Times New Roman"/>
              <a:cs typeface="Times New Roman"/>
            </a:endParaRPr>
          </a:p>
          <a:p>
            <a:pPr marL="151130">
              <a:lnSpc>
                <a:spcPct val="100000"/>
              </a:lnSpc>
              <a:spcBef>
                <a:spcPts val="1295"/>
              </a:spcBef>
            </a:pPr>
            <a:r>
              <a:rPr dirty="0" baseline="14957" sz="1950" spc="75" i="1">
                <a:latin typeface="Times New Roman"/>
                <a:cs typeface="Times New Roman"/>
              </a:rPr>
              <a:t>U</a:t>
            </a:r>
            <a:r>
              <a:rPr dirty="0" sz="750" spc="-25" i="1">
                <a:latin typeface="Times New Roman"/>
                <a:cs typeface="Times New Roman"/>
              </a:rPr>
              <a:t>B</a:t>
            </a:r>
            <a:r>
              <a:rPr dirty="0" sz="750" spc="-120" i="1">
                <a:latin typeface="Times New Roman"/>
                <a:cs typeface="Times New Roman"/>
              </a:rPr>
              <a:t> </a:t>
            </a:r>
            <a:r>
              <a:rPr dirty="0" sz="750" spc="-25">
                <a:latin typeface="Times New Roman"/>
                <a:cs typeface="Times New Roman"/>
              </a:rPr>
              <a:t>2</a:t>
            </a:r>
            <a:endParaRPr sz="7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307975" algn="l"/>
                <a:tab pos="575945" algn="l"/>
              </a:tabLst>
            </a:pPr>
            <a:r>
              <a:rPr dirty="0" sz="1500" spc="-20" u="sng">
                <a:latin typeface="Arial"/>
                <a:cs typeface="Arial"/>
              </a:rPr>
              <a:t> </a:t>
            </a:r>
            <a:r>
              <a:rPr dirty="0" sz="1500" spc="-20" u="sng">
                <a:latin typeface="Arial"/>
                <a:cs typeface="Arial"/>
              </a:rPr>
              <a:t>	</a:t>
            </a:r>
            <a:r>
              <a:rPr dirty="0" sz="1500" spc="-20">
                <a:latin typeface="Arial"/>
                <a:cs typeface="Arial"/>
              </a:rPr>
              <a:t>	</a:t>
            </a:r>
            <a:r>
              <a:rPr dirty="0" sz="1500" spc="-45">
                <a:latin typeface="Arial"/>
                <a:cs typeface="Arial"/>
              </a:rPr>
              <a:t>+1</a:t>
            </a:r>
            <a:endParaRPr sz="1500">
              <a:latin typeface="Arial"/>
              <a:cs typeface="Arial"/>
            </a:endParaRPr>
          </a:p>
          <a:p>
            <a:pPr algn="r" marR="5080">
              <a:lnSpc>
                <a:spcPts val="1495"/>
              </a:lnSpc>
              <a:spcBef>
                <a:spcPts val="1135"/>
              </a:spcBef>
            </a:pPr>
            <a:r>
              <a:rPr dirty="0" baseline="15555" sz="1875" spc="127" i="1">
                <a:latin typeface="Times New Roman"/>
                <a:cs typeface="Times New Roman"/>
              </a:rPr>
              <a:t>U</a:t>
            </a:r>
            <a:r>
              <a:rPr dirty="0" sz="750" spc="-40" i="1">
                <a:latin typeface="Times New Roman"/>
                <a:cs typeface="Times New Roman"/>
              </a:rPr>
              <a:t>B</a:t>
            </a:r>
            <a:r>
              <a:rPr dirty="0" sz="750" spc="-25">
                <a:latin typeface="Times New Roman"/>
                <a:cs typeface="Times New Roman"/>
              </a:rPr>
              <a:t>1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139" name="object 139"/>
          <p:cNvSpPr txBox="1"/>
          <p:nvPr/>
        </p:nvSpPr>
        <p:spPr>
          <a:xfrm>
            <a:off x="4644195" y="5810817"/>
            <a:ext cx="254635" cy="1905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495"/>
              </a:lnSpc>
            </a:pPr>
            <a:r>
              <a:rPr dirty="0" baseline="15555" sz="1875" spc="67" i="1">
                <a:latin typeface="Times New Roman"/>
                <a:cs typeface="Times New Roman"/>
              </a:rPr>
              <a:t>U</a:t>
            </a:r>
            <a:r>
              <a:rPr dirty="0" sz="750" spc="-10" i="1">
                <a:latin typeface="Times New Roman"/>
                <a:cs typeface="Times New Roman"/>
              </a:rPr>
              <a:t>C</a:t>
            </a:r>
            <a:r>
              <a:rPr dirty="0" sz="750" spc="-25">
                <a:latin typeface="Times New Roman"/>
                <a:cs typeface="Times New Roman"/>
              </a:rPr>
              <a:t>1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140" name="object 140"/>
          <p:cNvSpPr txBox="1"/>
          <p:nvPr/>
        </p:nvSpPr>
        <p:spPr>
          <a:xfrm>
            <a:off x="5114089" y="5268513"/>
            <a:ext cx="264160" cy="1968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545"/>
              </a:lnSpc>
            </a:pPr>
            <a:r>
              <a:rPr dirty="0" baseline="14957" sz="1950" spc="7" i="1">
                <a:latin typeface="Times New Roman"/>
                <a:cs typeface="Times New Roman"/>
              </a:rPr>
              <a:t>U</a:t>
            </a:r>
            <a:r>
              <a:rPr dirty="0" sz="750" spc="-30" i="1">
                <a:latin typeface="Times New Roman"/>
                <a:cs typeface="Times New Roman"/>
              </a:rPr>
              <a:t>C</a:t>
            </a:r>
            <a:r>
              <a:rPr dirty="0" sz="750" spc="-95" i="1">
                <a:latin typeface="Times New Roman"/>
                <a:cs typeface="Times New Roman"/>
              </a:rPr>
              <a:t> </a:t>
            </a:r>
            <a:r>
              <a:rPr dirty="0" sz="750" spc="-25">
                <a:latin typeface="Times New Roman"/>
                <a:cs typeface="Times New Roman"/>
              </a:rPr>
              <a:t>2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141" name="object 141"/>
          <p:cNvSpPr txBox="1"/>
          <p:nvPr/>
        </p:nvSpPr>
        <p:spPr>
          <a:xfrm>
            <a:off x="6188972" y="6542978"/>
            <a:ext cx="207010" cy="2324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50" spc="90" i="1">
                <a:latin typeface="Times New Roman"/>
                <a:cs typeface="Times New Roman"/>
              </a:rPr>
              <a:t>U</a:t>
            </a:r>
            <a:r>
              <a:rPr dirty="0" baseline="-25925" sz="1125" spc="-44" i="1">
                <a:latin typeface="Times New Roman"/>
                <a:cs typeface="Times New Roman"/>
              </a:rPr>
              <a:t>B</a:t>
            </a:r>
            <a:endParaRPr baseline="-25925" sz="1125">
              <a:latin typeface="Times New Roman"/>
              <a:cs typeface="Times New Roman"/>
            </a:endParaRPr>
          </a:p>
        </p:txBody>
      </p:sp>
      <p:sp>
        <p:nvSpPr>
          <p:cNvPr id="142" name="object 142"/>
          <p:cNvSpPr txBox="1"/>
          <p:nvPr/>
        </p:nvSpPr>
        <p:spPr>
          <a:xfrm>
            <a:off x="4772273" y="6516847"/>
            <a:ext cx="207010" cy="2324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50" spc="50" i="1">
                <a:latin typeface="Times New Roman"/>
                <a:cs typeface="Times New Roman"/>
              </a:rPr>
              <a:t>U</a:t>
            </a:r>
            <a:r>
              <a:rPr dirty="0" baseline="-25925" sz="1125" spc="-44" i="1">
                <a:latin typeface="Times New Roman"/>
                <a:cs typeface="Times New Roman"/>
              </a:rPr>
              <a:t>C</a:t>
            </a:r>
            <a:endParaRPr baseline="-25925" sz="1125">
              <a:latin typeface="Times New Roman"/>
              <a:cs typeface="Times New Roman"/>
            </a:endParaRPr>
          </a:p>
        </p:txBody>
      </p:sp>
      <p:sp>
        <p:nvSpPr>
          <p:cNvPr id="143" name="object 143"/>
          <p:cNvSpPr txBox="1"/>
          <p:nvPr/>
        </p:nvSpPr>
        <p:spPr>
          <a:xfrm>
            <a:off x="950594" y="6913098"/>
            <a:ext cx="6113780" cy="9525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r" marR="1441450">
              <a:lnSpc>
                <a:spcPct val="100000"/>
              </a:lnSpc>
            </a:pPr>
            <a:r>
              <a:rPr dirty="0" sz="1500" spc="-40">
                <a:latin typeface="Arial"/>
                <a:cs typeface="Arial"/>
              </a:rPr>
              <a:t>б</a:t>
            </a:r>
            <a:endParaRPr sz="1500">
              <a:latin typeface="Arial"/>
              <a:cs typeface="Arial"/>
            </a:endParaRPr>
          </a:p>
          <a:p>
            <a:pPr marL="12700" marR="5080">
              <a:lnSpc>
                <a:spcPct val="143000"/>
              </a:lnSpc>
              <a:spcBef>
                <a:spcPts val="795"/>
              </a:spcBef>
            </a:pPr>
            <a:r>
              <a:rPr dirty="0" sz="1400">
                <a:latin typeface="Times New Roman"/>
                <a:cs typeface="Times New Roman"/>
              </a:rPr>
              <a:t>Векторні </a:t>
            </a:r>
            <a:r>
              <a:rPr dirty="0" sz="1400" spc="5">
                <a:latin typeface="Times New Roman"/>
                <a:cs typeface="Times New Roman"/>
              </a:rPr>
              <a:t>діаграми </a:t>
            </a:r>
            <a:r>
              <a:rPr dirty="0" sz="1400">
                <a:latin typeface="Times New Roman"/>
                <a:cs typeface="Times New Roman"/>
              </a:rPr>
              <a:t>фазних </a:t>
            </a:r>
            <a:r>
              <a:rPr dirty="0" sz="1400" spc="-15">
                <a:latin typeface="Times New Roman"/>
                <a:cs typeface="Times New Roman"/>
              </a:rPr>
              <a:t>струмів (а) </a:t>
            </a:r>
            <a:r>
              <a:rPr dirty="0" sz="1400" spc="5">
                <a:latin typeface="Times New Roman"/>
                <a:cs typeface="Times New Roman"/>
              </a:rPr>
              <a:t>і </a:t>
            </a:r>
            <a:r>
              <a:rPr dirty="0" sz="1400">
                <a:latin typeface="Times New Roman"/>
                <a:cs typeface="Times New Roman"/>
              </a:rPr>
              <a:t>напруг </a:t>
            </a:r>
            <a:r>
              <a:rPr dirty="0" sz="1400" spc="5">
                <a:latin typeface="Times New Roman"/>
                <a:cs typeface="Times New Roman"/>
              </a:rPr>
              <a:t>(б) </a:t>
            </a:r>
            <a:r>
              <a:rPr dirty="0" sz="1400" spc="-5">
                <a:latin typeface="Times New Roman"/>
                <a:cs typeface="Times New Roman"/>
              </a:rPr>
              <a:t>та </a:t>
            </a:r>
            <a:r>
              <a:rPr dirty="0" sz="1400" spc="35">
                <a:latin typeface="Times New Roman"/>
                <a:cs typeface="Times New Roman"/>
              </a:rPr>
              <a:t>їх </a:t>
            </a:r>
            <a:r>
              <a:rPr dirty="0" sz="1400">
                <a:latin typeface="Times New Roman"/>
                <a:cs typeface="Times New Roman"/>
              </a:rPr>
              <a:t>симетричних </a:t>
            </a:r>
            <a:r>
              <a:rPr dirty="0" sz="1400" spc="-65">
                <a:latin typeface="Times New Roman"/>
                <a:cs typeface="Times New Roman"/>
              </a:rPr>
              <a:t>складових </a:t>
            </a:r>
            <a:r>
              <a:rPr dirty="0" sz="1400" spc="10">
                <a:latin typeface="Times New Roman"/>
                <a:cs typeface="Times New Roman"/>
              </a:rPr>
              <a:t>у  </a:t>
            </a:r>
            <a:r>
              <a:rPr dirty="0" sz="1400" spc="-65">
                <a:latin typeface="Times New Roman"/>
                <a:cs typeface="Times New Roman"/>
              </a:rPr>
              <a:t>місці</a:t>
            </a:r>
            <a:r>
              <a:rPr dirty="0" sz="1400" spc="-250">
                <a:latin typeface="Times New Roman"/>
                <a:cs typeface="Times New Roman"/>
              </a:rPr>
              <a:t> </a:t>
            </a:r>
            <a:r>
              <a:rPr dirty="0" sz="1400" spc="-70">
                <a:latin typeface="Times New Roman"/>
                <a:cs typeface="Times New Roman"/>
              </a:rPr>
              <a:t>однофазного</a:t>
            </a:r>
            <a:r>
              <a:rPr dirty="0" sz="1400" spc="-204">
                <a:latin typeface="Times New Roman"/>
                <a:cs typeface="Times New Roman"/>
              </a:rPr>
              <a:t> </a:t>
            </a:r>
            <a:r>
              <a:rPr dirty="0" sz="1400" spc="-15">
                <a:latin typeface="Times New Roman"/>
                <a:cs typeface="Times New Roman"/>
              </a:rPr>
              <a:t>КЗ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144" name="object 144"/>
          <p:cNvSpPr/>
          <p:nvPr/>
        </p:nvSpPr>
        <p:spPr>
          <a:xfrm>
            <a:off x="9525" y="23495"/>
            <a:ext cx="1028700" cy="1143000"/>
          </a:xfrm>
          <a:custGeom>
            <a:avLst/>
            <a:gdLst/>
            <a:ahLst/>
            <a:cxnLst/>
            <a:rect l="l" t="t" r="r" b="b"/>
            <a:pathLst>
              <a:path w="1028700" h="1143000">
                <a:moveTo>
                  <a:pt x="0" y="1143000"/>
                </a:moveTo>
                <a:lnTo>
                  <a:pt x="1028700" y="1143000"/>
                </a:lnTo>
                <a:lnTo>
                  <a:pt x="1028700" y="0"/>
                </a:lnTo>
                <a:lnTo>
                  <a:pt x="0" y="0"/>
                </a:lnTo>
                <a:lnTo>
                  <a:pt x="0" y="1143000"/>
                </a:lnTo>
                <a:close/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5" name="object 145"/>
          <p:cNvSpPr txBox="1"/>
          <p:nvPr/>
        </p:nvSpPr>
        <p:spPr>
          <a:xfrm>
            <a:off x="263842" y="0"/>
            <a:ext cx="521334" cy="119697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7800">
                <a:latin typeface="Times New Roman"/>
                <a:cs typeface="Times New Roman"/>
              </a:rPr>
              <a:t>3</a:t>
            </a:r>
            <a:endParaRPr sz="7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56460" y="289306"/>
            <a:ext cx="4794885" cy="2260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400" spc="5" b="1">
                <a:latin typeface="Times New Roman"/>
                <a:cs typeface="Times New Roman"/>
              </a:rPr>
              <a:t>Векторні </a:t>
            </a:r>
            <a:r>
              <a:rPr dirty="0" sz="1400" spc="10" b="1">
                <a:latin typeface="Times New Roman"/>
                <a:cs typeface="Times New Roman"/>
              </a:rPr>
              <a:t>діаграми </a:t>
            </a:r>
            <a:r>
              <a:rPr dirty="0" sz="1400" b="1">
                <a:latin typeface="Times New Roman"/>
                <a:cs typeface="Times New Roman"/>
              </a:rPr>
              <a:t>струмів </a:t>
            </a:r>
            <a:r>
              <a:rPr dirty="0" sz="1400" spc="5" b="1">
                <a:latin typeface="Times New Roman"/>
                <a:cs typeface="Times New Roman"/>
              </a:rPr>
              <a:t>і </a:t>
            </a:r>
            <a:r>
              <a:rPr dirty="0" sz="1400" spc="-10" b="1">
                <a:latin typeface="Times New Roman"/>
                <a:cs typeface="Times New Roman"/>
              </a:rPr>
              <a:t>напруг </a:t>
            </a:r>
            <a:r>
              <a:rPr dirty="0" sz="1400" b="1">
                <a:latin typeface="Times New Roman"/>
                <a:cs typeface="Times New Roman"/>
              </a:rPr>
              <a:t>при несиметричних</a:t>
            </a:r>
            <a:r>
              <a:rPr dirty="0" sz="1400" spc="-240" b="1">
                <a:latin typeface="Times New Roman"/>
                <a:cs typeface="Times New Roman"/>
              </a:rPr>
              <a:t> </a:t>
            </a:r>
            <a:r>
              <a:rPr dirty="0" sz="1400" spc="20" b="1">
                <a:latin typeface="Times New Roman"/>
                <a:cs typeface="Times New Roman"/>
              </a:rPr>
              <a:t>КЗ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817344" y="4335130"/>
            <a:ext cx="89535" cy="89535"/>
          </a:xfrm>
          <a:custGeom>
            <a:avLst/>
            <a:gdLst/>
            <a:ahLst/>
            <a:cxnLst/>
            <a:rect l="l" t="t" r="r" b="b"/>
            <a:pathLst>
              <a:path w="89535" h="89535">
                <a:moveTo>
                  <a:pt x="44570" y="0"/>
                </a:moveTo>
                <a:lnTo>
                  <a:pt x="27225" y="3515"/>
                </a:lnTo>
                <a:lnTo>
                  <a:pt x="13057" y="13104"/>
                </a:lnTo>
                <a:lnTo>
                  <a:pt x="3503" y="27326"/>
                </a:lnTo>
                <a:lnTo>
                  <a:pt x="0" y="44744"/>
                </a:lnTo>
                <a:lnTo>
                  <a:pt x="3503" y="62162"/>
                </a:lnTo>
                <a:lnTo>
                  <a:pt x="13057" y="76384"/>
                </a:lnTo>
                <a:lnTo>
                  <a:pt x="27225" y="85973"/>
                </a:lnTo>
                <a:lnTo>
                  <a:pt x="44570" y="89489"/>
                </a:lnTo>
                <a:lnTo>
                  <a:pt x="61922" y="85973"/>
                </a:lnTo>
                <a:lnTo>
                  <a:pt x="76093" y="76384"/>
                </a:lnTo>
                <a:lnTo>
                  <a:pt x="85648" y="62162"/>
                </a:lnTo>
                <a:lnTo>
                  <a:pt x="89152" y="44744"/>
                </a:lnTo>
                <a:lnTo>
                  <a:pt x="85648" y="27326"/>
                </a:lnTo>
                <a:lnTo>
                  <a:pt x="76093" y="13104"/>
                </a:lnTo>
                <a:lnTo>
                  <a:pt x="61922" y="3515"/>
                </a:lnTo>
                <a:lnTo>
                  <a:pt x="44570" y="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863701" y="2598124"/>
            <a:ext cx="0" cy="1737360"/>
          </a:xfrm>
          <a:custGeom>
            <a:avLst/>
            <a:gdLst/>
            <a:ahLst/>
            <a:cxnLst/>
            <a:rect l="l" t="t" r="r" b="b"/>
            <a:pathLst>
              <a:path w="0" h="1737360">
                <a:moveTo>
                  <a:pt x="0" y="1737006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1838038" y="2527275"/>
            <a:ext cx="51435" cy="77470"/>
          </a:xfrm>
          <a:custGeom>
            <a:avLst/>
            <a:gdLst/>
            <a:ahLst/>
            <a:cxnLst/>
            <a:rect l="l" t="t" r="r" b="b"/>
            <a:pathLst>
              <a:path w="51435" h="77469">
                <a:moveTo>
                  <a:pt x="25662" y="0"/>
                </a:moveTo>
                <a:lnTo>
                  <a:pt x="0" y="77289"/>
                </a:lnTo>
                <a:lnTo>
                  <a:pt x="51325" y="77289"/>
                </a:lnTo>
                <a:lnTo>
                  <a:pt x="2566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845875" y="3797375"/>
            <a:ext cx="0" cy="537845"/>
          </a:xfrm>
          <a:custGeom>
            <a:avLst/>
            <a:gdLst/>
            <a:ahLst/>
            <a:cxnLst/>
            <a:rect l="l" t="t" r="r" b="b"/>
            <a:pathLst>
              <a:path w="0" h="537845">
                <a:moveTo>
                  <a:pt x="0" y="537755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820212" y="3726526"/>
            <a:ext cx="51435" cy="77470"/>
          </a:xfrm>
          <a:custGeom>
            <a:avLst/>
            <a:gdLst/>
            <a:ahLst/>
            <a:cxnLst/>
            <a:rect l="l" t="t" r="r" b="b"/>
            <a:pathLst>
              <a:path w="51435" h="77470">
                <a:moveTo>
                  <a:pt x="25662" y="0"/>
                </a:moveTo>
                <a:lnTo>
                  <a:pt x="0" y="77289"/>
                </a:lnTo>
                <a:lnTo>
                  <a:pt x="51325" y="77289"/>
                </a:lnTo>
                <a:lnTo>
                  <a:pt x="2566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881539" y="3797375"/>
            <a:ext cx="0" cy="537845"/>
          </a:xfrm>
          <a:custGeom>
            <a:avLst/>
            <a:gdLst/>
            <a:ahLst/>
            <a:cxnLst/>
            <a:rect l="l" t="t" r="r" b="b"/>
            <a:pathLst>
              <a:path w="0" h="537845">
                <a:moveTo>
                  <a:pt x="0" y="537755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855876" y="3726526"/>
            <a:ext cx="51435" cy="77470"/>
          </a:xfrm>
          <a:custGeom>
            <a:avLst/>
            <a:gdLst/>
            <a:ahLst/>
            <a:cxnLst/>
            <a:rect l="l" t="t" r="r" b="b"/>
            <a:pathLst>
              <a:path w="51435" h="77470">
                <a:moveTo>
                  <a:pt x="25662" y="0"/>
                </a:moveTo>
                <a:lnTo>
                  <a:pt x="0" y="77289"/>
                </a:lnTo>
                <a:lnTo>
                  <a:pt x="51325" y="77289"/>
                </a:lnTo>
                <a:lnTo>
                  <a:pt x="2566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1906497" y="4392403"/>
            <a:ext cx="1022350" cy="0"/>
          </a:xfrm>
          <a:custGeom>
            <a:avLst/>
            <a:gdLst/>
            <a:ahLst/>
            <a:cxnLst/>
            <a:rect l="l" t="t" r="r" b="b"/>
            <a:pathLst>
              <a:path w="1022350" h="0">
                <a:moveTo>
                  <a:pt x="0" y="0"/>
                </a:moveTo>
                <a:lnTo>
                  <a:pt x="102235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2922441" y="4366640"/>
            <a:ext cx="77470" cy="52069"/>
          </a:xfrm>
          <a:custGeom>
            <a:avLst/>
            <a:gdLst/>
            <a:ahLst/>
            <a:cxnLst/>
            <a:rect l="l" t="t" r="r" b="b"/>
            <a:pathLst>
              <a:path w="77469" h="52070">
                <a:moveTo>
                  <a:pt x="0" y="0"/>
                </a:moveTo>
                <a:lnTo>
                  <a:pt x="0" y="51526"/>
                </a:lnTo>
                <a:lnTo>
                  <a:pt x="76988" y="25763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1483464" y="4413885"/>
            <a:ext cx="344805" cy="370840"/>
          </a:xfrm>
          <a:custGeom>
            <a:avLst/>
            <a:gdLst/>
            <a:ahLst/>
            <a:cxnLst/>
            <a:rect l="l" t="t" r="r" b="b"/>
            <a:pathLst>
              <a:path w="344805" h="370839">
                <a:moveTo>
                  <a:pt x="344585" y="0"/>
                </a:moveTo>
                <a:lnTo>
                  <a:pt x="0" y="370636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1435321" y="4762231"/>
            <a:ext cx="71755" cy="74295"/>
          </a:xfrm>
          <a:custGeom>
            <a:avLst/>
            <a:gdLst/>
            <a:ahLst/>
            <a:cxnLst/>
            <a:rect l="l" t="t" r="r" b="b"/>
            <a:pathLst>
              <a:path w="71755" h="74295">
                <a:moveTo>
                  <a:pt x="33764" y="0"/>
                </a:moveTo>
                <a:lnTo>
                  <a:pt x="0" y="74081"/>
                </a:lnTo>
                <a:lnTo>
                  <a:pt x="71289" y="35159"/>
                </a:lnTo>
                <a:lnTo>
                  <a:pt x="3376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1899364" y="4406724"/>
            <a:ext cx="354965" cy="356235"/>
          </a:xfrm>
          <a:custGeom>
            <a:avLst/>
            <a:gdLst/>
            <a:ahLst/>
            <a:cxnLst/>
            <a:rect l="l" t="t" r="r" b="b"/>
            <a:pathLst>
              <a:path w="354964" h="356235">
                <a:moveTo>
                  <a:pt x="0" y="0"/>
                </a:moveTo>
                <a:lnTo>
                  <a:pt x="354838" y="35621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2231559" y="4740168"/>
            <a:ext cx="73025" cy="73025"/>
          </a:xfrm>
          <a:custGeom>
            <a:avLst/>
            <a:gdLst/>
            <a:ahLst/>
            <a:cxnLst/>
            <a:rect l="l" t="t" r="r" b="b"/>
            <a:pathLst>
              <a:path w="73025" h="73025">
                <a:moveTo>
                  <a:pt x="36229" y="0"/>
                </a:moveTo>
                <a:lnTo>
                  <a:pt x="0" y="36434"/>
                </a:lnTo>
                <a:lnTo>
                  <a:pt x="72585" y="72869"/>
                </a:lnTo>
                <a:lnTo>
                  <a:pt x="3622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1906497" y="4392403"/>
            <a:ext cx="372745" cy="374015"/>
          </a:xfrm>
          <a:custGeom>
            <a:avLst/>
            <a:gdLst/>
            <a:ahLst/>
            <a:cxnLst/>
            <a:rect l="l" t="t" r="r" b="b"/>
            <a:pathLst>
              <a:path w="372744" h="374014">
                <a:moveTo>
                  <a:pt x="0" y="0"/>
                </a:moveTo>
                <a:lnTo>
                  <a:pt x="372613" y="37402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2256341" y="4743653"/>
            <a:ext cx="73025" cy="73025"/>
          </a:xfrm>
          <a:custGeom>
            <a:avLst/>
            <a:gdLst/>
            <a:ahLst/>
            <a:cxnLst/>
            <a:rect l="l" t="t" r="r" b="b"/>
            <a:pathLst>
              <a:path w="73025" h="73025">
                <a:moveTo>
                  <a:pt x="36355" y="0"/>
                </a:moveTo>
                <a:lnTo>
                  <a:pt x="0" y="36434"/>
                </a:lnTo>
                <a:lnTo>
                  <a:pt x="72585" y="72869"/>
                </a:lnTo>
                <a:lnTo>
                  <a:pt x="3635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1466456" y="4399564"/>
            <a:ext cx="354965" cy="376555"/>
          </a:xfrm>
          <a:custGeom>
            <a:avLst/>
            <a:gdLst/>
            <a:ahLst/>
            <a:cxnLst/>
            <a:rect l="l" t="t" r="r" b="b"/>
            <a:pathLst>
              <a:path w="354964" h="376554">
                <a:moveTo>
                  <a:pt x="354460" y="0"/>
                </a:moveTo>
                <a:lnTo>
                  <a:pt x="0" y="37616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1417961" y="4753353"/>
            <a:ext cx="71755" cy="74295"/>
          </a:xfrm>
          <a:custGeom>
            <a:avLst/>
            <a:gdLst/>
            <a:ahLst/>
            <a:cxnLst/>
            <a:rect l="l" t="t" r="r" b="b"/>
            <a:pathLst>
              <a:path w="71755" h="74295">
                <a:moveTo>
                  <a:pt x="34267" y="0"/>
                </a:moveTo>
                <a:lnTo>
                  <a:pt x="0" y="73854"/>
                </a:lnTo>
                <a:lnTo>
                  <a:pt x="71553" y="35411"/>
                </a:lnTo>
                <a:lnTo>
                  <a:pt x="3426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1863701" y="2150678"/>
            <a:ext cx="0" cy="555625"/>
          </a:xfrm>
          <a:custGeom>
            <a:avLst/>
            <a:gdLst/>
            <a:ahLst/>
            <a:cxnLst/>
            <a:rect l="l" t="t" r="r" b="b"/>
            <a:pathLst>
              <a:path w="0" h="555625">
                <a:moveTo>
                  <a:pt x="0" y="55555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1838038" y="2079830"/>
            <a:ext cx="51435" cy="77470"/>
          </a:xfrm>
          <a:custGeom>
            <a:avLst/>
            <a:gdLst/>
            <a:ahLst/>
            <a:cxnLst/>
            <a:rect l="l" t="t" r="r" b="b"/>
            <a:pathLst>
              <a:path w="51435" h="77469">
                <a:moveTo>
                  <a:pt x="25662" y="0"/>
                </a:moveTo>
                <a:lnTo>
                  <a:pt x="0" y="77289"/>
                </a:lnTo>
                <a:lnTo>
                  <a:pt x="51325" y="77289"/>
                </a:lnTo>
                <a:lnTo>
                  <a:pt x="2566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 txBox="1"/>
          <p:nvPr/>
        </p:nvSpPr>
        <p:spPr>
          <a:xfrm>
            <a:off x="2690223" y="4079788"/>
            <a:ext cx="226695" cy="22415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400" spc="-10">
                <a:latin typeface="Arial"/>
                <a:cs typeface="Arial"/>
              </a:rPr>
              <a:t>+</a:t>
            </a:r>
            <a:r>
              <a:rPr dirty="0" sz="1400" spc="-10">
                <a:latin typeface="Arial"/>
                <a:cs typeface="Arial"/>
              </a:rPr>
              <a:t>1</a:t>
            </a:r>
            <a:endParaRPr sz="1400">
              <a:latin typeface="Arial"/>
              <a:cs typeface="Arial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1863701" y="3797375"/>
            <a:ext cx="0" cy="537845"/>
          </a:xfrm>
          <a:custGeom>
            <a:avLst/>
            <a:gdLst/>
            <a:ahLst/>
            <a:cxnLst/>
            <a:rect l="l" t="t" r="r" b="b"/>
            <a:pathLst>
              <a:path w="0" h="537845">
                <a:moveTo>
                  <a:pt x="0" y="537755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1838038" y="3726526"/>
            <a:ext cx="51435" cy="77470"/>
          </a:xfrm>
          <a:custGeom>
            <a:avLst/>
            <a:gdLst/>
            <a:ahLst/>
            <a:cxnLst/>
            <a:rect l="l" t="t" r="r" b="b"/>
            <a:pathLst>
              <a:path w="51435" h="77470">
                <a:moveTo>
                  <a:pt x="25662" y="0"/>
                </a:moveTo>
                <a:lnTo>
                  <a:pt x="0" y="77289"/>
                </a:lnTo>
                <a:lnTo>
                  <a:pt x="51325" y="77289"/>
                </a:lnTo>
                <a:lnTo>
                  <a:pt x="2566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 txBox="1"/>
          <p:nvPr/>
        </p:nvSpPr>
        <p:spPr>
          <a:xfrm>
            <a:off x="1555638" y="3436360"/>
            <a:ext cx="271780" cy="5289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 indent="17780">
              <a:lnSpc>
                <a:spcPct val="100000"/>
              </a:lnSpc>
            </a:pPr>
            <a:r>
              <a:rPr dirty="0" baseline="13888" sz="1800" spc="187" i="1">
                <a:latin typeface="Times New Roman"/>
                <a:cs typeface="Times New Roman"/>
              </a:rPr>
              <a:t>U</a:t>
            </a:r>
            <a:r>
              <a:rPr dirty="0" sz="700" spc="25" i="1">
                <a:latin typeface="Times New Roman"/>
                <a:cs typeface="Times New Roman"/>
              </a:rPr>
              <a:t>A</a:t>
            </a:r>
            <a:r>
              <a:rPr dirty="0" sz="700" spc="-10">
                <a:latin typeface="Times New Roman"/>
                <a:cs typeface="Times New Roman"/>
              </a:rPr>
              <a:t>2</a:t>
            </a:r>
            <a:endParaRPr sz="7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100">
              <a:latin typeface="Times New Roman"/>
              <a:cs typeface="Times New Roman"/>
            </a:endParaRPr>
          </a:p>
          <a:p>
            <a:pPr marL="12700">
              <a:lnSpc>
                <a:spcPts val="1435"/>
              </a:lnSpc>
            </a:pPr>
            <a:r>
              <a:rPr dirty="0" baseline="13888" sz="1800" spc="60" i="1">
                <a:latin typeface="Times New Roman"/>
                <a:cs typeface="Times New Roman"/>
              </a:rPr>
              <a:t>U</a:t>
            </a:r>
            <a:r>
              <a:rPr dirty="0" sz="650" spc="40" i="1">
                <a:latin typeface="Times New Roman"/>
                <a:cs typeface="Times New Roman"/>
              </a:rPr>
              <a:t>A</a:t>
            </a:r>
            <a:r>
              <a:rPr dirty="0" sz="650" spc="40">
                <a:latin typeface="Times New Roman"/>
                <a:cs typeface="Times New Roman"/>
              </a:rPr>
              <a:t>1</a:t>
            </a:r>
            <a:endParaRPr sz="650">
              <a:latin typeface="Times New Roman"/>
              <a:cs typeface="Times New Roman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1756722" y="3619179"/>
            <a:ext cx="107314" cy="215265"/>
          </a:xfrm>
          <a:custGeom>
            <a:avLst/>
            <a:gdLst/>
            <a:ahLst/>
            <a:cxnLst/>
            <a:rect l="l" t="t" r="r" b="b"/>
            <a:pathLst>
              <a:path w="107314" h="215264">
                <a:moveTo>
                  <a:pt x="106978" y="214819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 txBox="1"/>
          <p:nvPr/>
        </p:nvSpPr>
        <p:spPr>
          <a:xfrm>
            <a:off x="1894395" y="3794392"/>
            <a:ext cx="252729" cy="1822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435"/>
              </a:lnSpc>
            </a:pPr>
            <a:r>
              <a:rPr dirty="0" baseline="13888" sz="1800" spc="187" i="1">
                <a:latin typeface="Times New Roman"/>
                <a:cs typeface="Times New Roman"/>
              </a:rPr>
              <a:t>U</a:t>
            </a:r>
            <a:r>
              <a:rPr dirty="0" sz="700" spc="15" i="1">
                <a:latin typeface="Times New Roman"/>
                <a:cs typeface="Times New Roman"/>
              </a:rPr>
              <a:t>A</a:t>
            </a:r>
            <a:r>
              <a:rPr dirty="0" sz="700" spc="-10">
                <a:latin typeface="Times New Roman"/>
                <a:cs typeface="Times New Roman"/>
              </a:rPr>
              <a:t>0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549394" y="4803020"/>
            <a:ext cx="254000" cy="1822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435"/>
              </a:lnSpc>
            </a:pPr>
            <a:r>
              <a:rPr dirty="0" baseline="13888" sz="1800" spc="135" i="1">
                <a:latin typeface="Times New Roman"/>
                <a:cs typeface="Times New Roman"/>
              </a:rPr>
              <a:t>U</a:t>
            </a:r>
            <a:r>
              <a:rPr dirty="0" sz="700" spc="-10" i="1">
                <a:latin typeface="Times New Roman"/>
                <a:cs typeface="Times New Roman"/>
              </a:rPr>
              <a:t>B</a:t>
            </a:r>
            <a:r>
              <a:rPr dirty="0" sz="700" spc="-110" i="1">
                <a:latin typeface="Times New Roman"/>
                <a:cs typeface="Times New Roman"/>
              </a:rPr>
              <a:t> </a:t>
            </a:r>
            <a:r>
              <a:rPr dirty="0" sz="700" spc="-10">
                <a:latin typeface="Times New Roman"/>
                <a:cs typeface="Times New Roman"/>
              </a:rPr>
              <a:t>2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1264126" y="4527812"/>
            <a:ext cx="247650" cy="1822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435"/>
              </a:lnSpc>
            </a:pPr>
            <a:r>
              <a:rPr dirty="0" baseline="13888" sz="1800" spc="75" i="1">
                <a:latin typeface="Times New Roman"/>
                <a:cs typeface="Times New Roman"/>
              </a:rPr>
              <a:t>U</a:t>
            </a:r>
            <a:r>
              <a:rPr dirty="0" sz="650" spc="35" i="1">
                <a:latin typeface="Times New Roman"/>
                <a:cs typeface="Times New Roman"/>
              </a:rPr>
              <a:t>C</a:t>
            </a:r>
            <a:r>
              <a:rPr dirty="0" sz="650" spc="15">
                <a:latin typeface="Times New Roman"/>
                <a:cs typeface="Times New Roman"/>
              </a:rPr>
              <a:t>1</a:t>
            </a:r>
            <a:endParaRPr sz="650">
              <a:latin typeface="Times New Roman"/>
              <a:cs typeface="Times New Roman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1881916" y="4713531"/>
            <a:ext cx="257175" cy="1822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435"/>
              </a:lnSpc>
            </a:pPr>
            <a:r>
              <a:rPr dirty="0" baseline="13888" sz="1800" spc="75" i="1">
                <a:latin typeface="Times New Roman"/>
                <a:cs typeface="Times New Roman"/>
              </a:rPr>
              <a:t>U</a:t>
            </a:r>
            <a:r>
              <a:rPr dirty="0" sz="700" spc="-10" i="1">
                <a:latin typeface="Times New Roman"/>
                <a:cs typeface="Times New Roman"/>
              </a:rPr>
              <a:t>C</a:t>
            </a:r>
            <a:r>
              <a:rPr dirty="0" sz="700" spc="-85" i="1">
                <a:latin typeface="Times New Roman"/>
                <a:cs typeface="Times New Roman"/>
              </a:rPr>
              <a:t> </a:t>
            </a:r>
            <a:r>
              <a:rPr dirty="0" sz="700" spc="-10">
                <a:latin typeface="Times New Roman"/>
                <a:cs typeface="Times New Roman"/>
              </a:rPr>
              <a:t>2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4591024" y="3524209"/>
            <a:ext cx="821055" cy="0"/>
          </a:xfrm>
          <a:custGeom>
            <a:avLst/>
            <a:gdLst/>
            <a:ahLst/>
            <a:cxnLst/>
            <a:rect l="l" t="t" r="r" b="b"/>
            <a:pathLst>
              <a:path w="821054" h="0">
                <a:moveTo>
                  <a:pt x="820831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5405439" y="3498446"/>
            <a:ext cx="77470" cy="52069"/>
          </a:xfrm>
          <a:custGeom>
            <a:avLst/>
            <a:gdLst/>
            <a:ahLst/>
            <a:cxnLst/>
            <a:rect l="l" t="t" r="r" b="b"/>
            <a:pathLst>
              <a:path w="77470" h="52070">
                <a:moveTo>
                  <a:pt x="0" y="0"/>
                </a:moveTo>
                <a:lnTo>
                  <a:pt x="0" y="51526"/>
                </a:lnTo>
                <a:lnTo>
                  <a:pt x="76988" y="25763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4501833" y="3479376"/>
            <a:ext cx="89535" cy="89535"/>
          </a:xfrm>
          <a:custGeom>
            <a:avLst/>
            <a:gdLst/>
            <a:ahLst/>
            <a:cxnLst/>
            <a:rect l="l" t="t" r="r" b="b"/>
            <a:pathLst>
              <a:path w="89535" h="89535">
                <a:moveTo>
                  <a:pt x="44532" y="89539"/>
                </a:moveTo>
                <a:lnTo>
                  <a:pt x="61912" y="86035"/>
                </a:lnTo>
                <a:lnTo>
                  <a:pt x="76107" y="76468"/>
                </a:lnTo>
                <a:lnTo>
                  <a:pt x="85680" y="62261"/>
                </a:lnTo>
                <a:lnTo>
                  <a:pt x="89190" y="44832"/>
                </a:lnTo>
                <a:lnTo>
                  <a:pt x="85680" y="27385"/>
                </a:lnTo>
                <a:lnTo>
                  <a:pt x="76107" y="13134"/>
                </a:lnTo>
                <a:lnTo>
                  <a:pt x="61912" y="3524"/>
                </a:lnTo>
                <a:lnTo>
                  <a:pt x="44532" y="0"/>
                </a:lnTo>
                <a:lnTo>
                  <a:pt x="27225" y="3524"/>
                </a:lnTo>
                <a:lnTo>
                  <a:pt x="13067" y="13134"/>
                </a:lnTo>
                <a:lnTo>
                  <a:pt x="3508" y="27385"/>
                </a:lnTo>
                <a:lnTo>
                  <a:pt x="0" y="44832"/>
                </a:lnTo>
                <a:lnTo>
                  <a:pt x="3508" y="62261"/>
                </a:lnTo>
                <a:lnTo>
                  <a:pt x="13067" y="76468"/>
                </a:lnTo>
                <a:lnTo>
                  <a:pt x="27225" y="86035"/>
                </a:lnTo>
                <a:lnTo>
                  <a:pt x="44532" y="89539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4270114" y="3519915"/>
            <a:ext cx="77470" cy="52069"/>
          </a:xfrm>
          <a:custGeom>
            <a:avLst/>
            <a:gdLst/>
            <a:ahLst/>
            <a:cxnLst/>
            <a:rect l="l" t="t" r="r" b="b"/>
            <a:pathLst>
              <a:path w="77470" h="52070">
                <a:moveTo>
                  <a:pt x="76988" y="0"/>
                </a:moveTo>
                <a:lnTo>
                  <a:pt x="0" y="25763"/>
                </a:lnTo>
                <a:lnTo>
                  <a:pt x="76988" y="51526"/>
                </a:lnTo>
                <a:lnTo>
                  <a:pt x="7698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4583853" y="3549215"/>
            <a:ext cx="118110" cy="118745"/>
          </a:xfrm>
          <a:custGeom>
            <a:avLst/>
            <a:gdLst/>
            <a:ahLst/>
            <a:cxnLst/>
            <a:rect l="l" t="t" r="r" b="b"/>
            <a:pathLst>
              <a:path w="118110" h="118745">
                <a:moveTo>
                  <a:pt x="117746" y="118207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/>
          <p:nvPr/>
        </p:nvSpPr>
        <p:spPr>
          <a:xfrm>
            <a:off x="4678831" y="3644690"/>
            <a:ext cx="73025" cy="73025"/>
          </a:xfrm>
          <a:custGeom>
            <a:avLst/>
            <a:gdLst/>
            <a:ahLst/>
            <a:cxnLst/>
            <a:rect l="l" t="t" r="r" b="b"/>
            <a:pathLst>
              <a:path w="73025" h="73025">
                <a:moveTo>
                  <a:pt x="36355" y="0"/>
                </a:moveTo>
                <a:lnTo>
                  <a:pt x="0" y="36371"/>
                </a:lnTo>
                <a:lnTo>
                  <a:pt x="72585" y="72869"/>
                </a:lnTo>
                <a:lnTo>
                  <a:pt x="3635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4583853" y="3380996"/>
            <a:ext cx="118110" cy="118110"/>
          </a:xfrm>
          <a:custGeom>
            <a:avLst/>
            <a:gdLst/>
            <a:ahLst/>
            <a:cxnLst/>
            <a:rect l="l" t="t" r="r" b="b"/>
            <a:pathLst>
              <a:path w="118110" h="118110">
                <a:moveTo>
                  <a:pt x="117746" y="0"/>
                </a:moveTo>
                <a:lnTo>
                  <a:pt x="0" y="118081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/>
          <p:nvPr/>
        </p:nvSpPr>
        <p:spPr>
          <a:xfrm>
            <a:off x="4678831" y="3330859"/>
            <a:ext cx="73025" cy="73025"/>
          </a:xfrm>
          <a:custGeom>
            <a:avLst/>
            <a:gdLst/>
            <a:ahLst/>
            <a:cxnLst/>
            <a:rect l="l" t="t" r="r" b="b"/>
            <a:pathLst>
              <a:path w="73025" h="73025">
                <a:moveTo>
                  <a:pt x="72585" y="0"/>
                </a:moveTo>
                <a:lnTo>
                  <a:pt x="0" y="36497"/>
                </a:lnTo>
                <a:lnTo>
                  <a:pt x="36355" y="72869"/>
                </a:lnTo>
                <a:lnTo>
                  <a:pt x="7258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/>
          <p:nvPr/>
        </p:nvSpPr>
        <p:spPr>
          <a:xfrm>
            <a:off x="4143435" y="2755860"/>
            <a:ext cx="394335" cy="725805"/>
          </a:xfrm>
          <a:custGeom>
            <a:avLst/>
            <a:gdLst/>
            <a:ahLst/>
            <a:cxnLst/>
            <a:rect l="l" t="t" r="r" b="b"/>
            <a:pathLst>
              <a:path w="394335" h="725804">
                <a:moveTo>
                  <a:pt x="394124" y="72541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/>
          <p:nvPr/>
        </p:nvSpPr>
        <p:spPr>
          <a:xfrm>
            <a:off x="4109596" y="2693599"/>
            <a:ext cx="59690" cy="80645"/>
          </a:xfrm>
          <a:custGeom>
            <a:avLst/>
            <a:gdLst/>
            <a:ahLst/>
            <a:cxnLst/>
            <a:rect l="l" t="t" r="r" b="b"/>
            <a:pathLst>
              <a:path w="59689" h="80644">
                <a:moveTo>
                  <a:pt x="0" y="0"/>
                </a:moveTo>
                <a:lnTo>
                  <a:pt x="14340" y="80194"/>
                </a:lnTo>
                <a:lnTo>
                  <a:pt x="59376" y="55567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/>
          <p:nvPr/>
        </p:nvSpPr>
        <p:spPr>
          <a:xfrm>
            <a:off x="4117018" y="3567148"/>
            <a:ext cx="421005" cy="719455"/>
          </a:xfrm>
          <a:custGeom>
            <a:avLst/>
            <a:gdLst/>
            <a:ahLst/>
            <a:cxnLst/>
            <a:rect l="l" t="t" r="r" b="b"/>
            <a:pathLst>
              <a:path w="421004" h="719454">
                <a:moveTo>
                  <a:pt x="420542" y="0"/>
                </a:moveTo>
                <a:lnTo>
                  <a:pt x="0" y="71931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2" name="object 42"/>
          <p:cNvSpPr/>
          <p:nvPr/>
        </p:nvSpPr>
        <p:spPr>
          <a:xfrm>
            <a:off x="4081291" y="4267856"/>
            <a:ext cx="61594" cy="80010"/>
          </a:xfrm>
          <a:custGeom>
            <a:avLst/>
            <a:gdLst/>
            <a:ahLst/>
            <a:cxnLst/>
            <a:rect l="l" t="t" r="r" b="b"/>
            <a:pathLst>
              <a:path w="61595" h="80010">
                <a:moveTo>
                  <a:pt x="16856" y="0"/>
                </a:moveTo>
                <a:lnTo>
                  <a:pt x="0" y="79701"/>
                </a:lnTo>
                <a:lnTo>
                  <a:pt x="61137" y="26078"/>
                </a:lnTo>
                <a:lnTo>
                  <a:pt x="1685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3" name="object 43"/>
          <p:cNvSpPr/>
          <p:nvPr/>
        </p:nvSpPr>
        <p:spPr>
          <a:xfrm>
            <a:off x="4081039" y="4347557"/>
            <a:ext cx="167640" cy="168275"/>
          </a:xfrm>
          <a:custGeom>
            <a:avLst/>
            <a:gdLst/>
            <a:ahLst/>
            <a:cxnLst/>
            <a:rect l="l" t="t" r="r" b="b"/>
            <a:pathLst>
              <a:path w="167639" h="168275">
                <a:moveTo>
                  <a:pt x="167562" y="168256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4" name="object 44"/>
          <p:cNvSpPr/>
          <p:nvPr/>
        </p:nvSpPr>
        <p:spPr>
          <a:xfrm>
            <a:off x="4109596" y="2525381"/>
            <a:ext cx="167640" cy="168275"/>
          </a:xfrm>
          <a:custGeom>
            <a:avLst/>
            <a:gdLst/>
            <a:ahLst/>
            <a:cxnLst/>
            <a:rect l="l" t="t" r="r" b="b"/>
            <a:pathLst>
              <a:path w="167639" h="168275">
                <a:moveTo>
                  <a:pt x="167562" y="0"/>
                </a:moveTo>
                <a:lnTo>
                  <a:pt x="0" y="168218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5" name="object 45"/>
          <p:cNvSpPr/>
          <p:nvPr/>
        </p:nvSpPr>
        <p:spPr>
          <a:xfrm>
            <a:off x="3653201" y="2525381"/>
            <a:ext cx="624205" cy="0"/>
          </a:xfrm>
          <a:custGeom>
            <a:avLst/>
            <a:gdLst/>
            <a:ahLst/>
            <a:cxnLst/>
            <a:rect l="l" t="t" r="r" b="b"/>
            <a:pathLst>
              <a:path w="624204" h="0">
                <a:moveTo>
                  <a:pt x="623957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6" name="object 46"/>
          <p:cNvSpPr/>
          <p:nvPr/>
        </p:nvSpPr>
        <p:spPr>
          <a:xfrm>
            <a:off x="3700123" y="2581833"/>
            <a:ext cx="812800" cy="913765"/>
          </a:xfrm>
          <a:custGeom>
            <a:avLst/>
            <a:gdLst/>
            <a:ahLst/>
            <a:cxnLst/>
            <a:rect l="l" t="t" r="r" b="b"/>
            <a:pathLst>
              <a:path w="812800" h="913764">
                <a:moveTo>
                  <a:pt x="0" y="0"/>
                </a:moveTo>
                <a:lnTo>
                  <a:pt x="812402" y="91370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7" name="object 47"/>
          <p:cNvSpPr/>
          <p:nvPr/>
        </p:nvSpPr>
        <p:spPr>
          <a:xfrm>
            <a:off x="3653201" y="2528917"/>
            <a:ext cx="70485" cy="74930"/>
          </a:xfrm>
          <a:custGeom>
            <a:avLst/>
            <a:gdLst/>
            <a:ahLst/>
            <a:cxnLst/>
            <a:rect l="l" t="t" r="r" b="b"/>
            <a:pathLst>
              <a:path w="70485" h="74930">
                <a:moveTo>
                  <a:pt x="0" y="0"/>
                </a:moveTo>
                <a:lnTo>
                  <a:pt x="32078" y="74890"/>
                </a:lnTo>
                <a:lnTo>
                  <a:pt x="70321" y="40539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8" name="object 48"/>
          <p:cNvSpPr/>
          <p:nvPr/>
        </p:nvSpPr>
        <p:spPr>
          <a:xfrm>
            <a:off x="3672825" y="3556413"/>
            <a:ext cx="843280" cy="908050"/>
          </a:xfrm>
          <a:custGeom>
            <a:avLst/>
            <a:gdLst/>
            <a:ahLst/>
            <a:cxnLst/>
            <a:rect l="l" t="t" r="r" b="b"/>
            <a:pathLst>
              <a:path w="843279" h="908050">
                <a:moveTo>
                  <a:pt x="0" y="907596"/>
                </a:moveTo>
                <a:lnTo>
                  <a:pt x="84322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9" name="object 49"/>
          <p:cNvSpPr/>
          <p:nvPr/>
        </p:nvSpPr>
        <p:spPr>
          <a:xfrm>
            <a:off x="3624645" y="4441719"/>
            <a:ext cx="71755" cy="74295"/>
          </a:xfrm>
          <a:custGeom>
            <a:avLst/>
            <a:gdLst/>
            <a:ahLst/>
            <a:cxnLst/>
            <a:rect l="l" t="t" r="r" b="b"/>
            <a:pathLst>
              <a:path w="71754" h="74295">
                <a:moveTo>
                  <a:pt x="33713" y="0"/>
                </a:moveTo>
                <a:lnTo>
                  <a:pt x="0" y="74094"/>
                </a:lnTo>
                <a:lnTo>
                  <a:pt x="71201" y="35146"/>
                </a:lnTo>
                <a:lnTo>
                  <a:pt x="3371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0" name="object 50"/>
          <p:cNvSpPr/>
          <p:nvPr/>
        </p:nvSpPr>
        <p:spPr>
          <a:xfrm>
            <a:off x="3944800" y="3524209"/>
            <a:ext cx="553720" cy="0"/>
          </a:xfrm>
          <a:custGeom>
            <a:avLst/>
            <a:gdLst/>
            <a:ahLst/>
            <a:cxnLst/>
            <a:rect l="l" t="t" r="r" b="b"/>
            <a:pathLst>
              <a:path w="553720" h="0">
                <a:moveTo>
                  <a:pt x="55351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1" name="object 51"/>
          <p:cNvSpPr/>
          <p:nvPr/>
        </p:nvSpPr>
        <p:spPr>
          <a:xfrm>
            <a:off x="3874228" y="3498446"/>
            <a:ext cx="77470" cy="52069"/>
          </a:xfrm>
          <a:custGeom>
            <a:avLst/>
            <a:gdLst/>
            <a:ahLst/>
            <a:cxnLst/>
            <a:rect l="l" t="t" r="r" b="b"/>
            <a:pathLst>
              <a:path w="77470" h="52070">
                <a:moveTo>
                  <a:pt x="76988" y="0"/>
                </a:moveTo>
                <a:lnTo>
                  <a:pt x="0" y="25763"/>
                </a:lnTo>
                <a:lnTo>
                  <a:pt x="76988" y="51526"/>
                </a:lnTo>
                <a:lnTo>
                  <a:pt x="7698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2" name="object 52"/>
          <p:cNvSpPr/>
          <p:nvPr/>
        </p:nvSpPr>
        <p:spPr>
          <a:xfrm>
            <a:off x="5125916" y="3524209"/>
            <a:ext cx="642620" cy="0"/>
          </a:xfrm>
          <a:custGeom>
            <a:avLst/>
            <a:gdLst/>
            <a:ahLst/>
            <a:cxnLst/>
            <a:rect l="l" t="t" r="r" b="b"/>
            <a:pathLst>
              <a:path w="642620" h="0">
                <a:moveTo>
                  <a:pt x="64257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3" name="object 53"/>
          <p:cNvSpPr/>
          <p:nvPr/>
        </p:nvSpPr>
        <p:spPr>
          <a:xfrm>
            <a:off x="5762076" y="3498446"/>
            <a:ext cx="77470" cy="52069"/>
          </a:xfrm>
          <a:custGeom>
            <a:avLst/>
            <a:gdLst/>
            <a:ahLst/>
            <a:cxnLst/>
            <a:rect l="l" t="t" r="r" b="b"/>
            <a:pathLst>
              <a:path w="77470" h="52070">
                <a:moveTo>
                  <a:pt x="0" y="0"/>
                </a:moveTo>
                <a:lnTo>
                  <a:pt x="0" y="51526"/>
                </a:lnTo>
                <a:lnTo>
                  <a:pt x="76988" y="25763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4" name="object 54"/>
          <p:cNvSpPr/>
          <p:nvPr/>
        </p:nvSpPr>
        <p:spPr>
          <a:xfrm>
            <a:off x="4550643" y="2417277"/>
            <a:ext cx="0" cy="1182370"/>
          </a:xfrm>
          <a:custGeom>
            <a:avLst/>
            <a:gdLst/>
            <a:ahLst/>
            <a:cxnLst/>
            <a:rect l="l" t="t" r="r" b="b"/>
            <a:pathLst>
              <a:path w="0" h="1182370">
                <a:moveTo>
                  <a:pt x="0" y="1182075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5" name="object 55"/>
          <p:cNvSpPr/>
          <p:nvPr/>
        </p:nvSpPr>
        <p:spPr>
          <a:xfrm>
            <a:off x="4524980" y="2346428"/>
            <a:ext cx="51435" cy="77470"/>
          </a:xfrm>
          <a:custGeom>
            <a:avLst/>
            <a:gdLst/>
            <a:ahLst/>
            <a:cxnLst/>
            <a:rect l="l" t="t" r="r" b="b"/>
            <a:pathLst>
              <a:path w="51435" h="77469">
                <a:moveTo>
                  <a:pt x="25662" y="0"/>
                </a:moveTo>
                <a:lnTo>
                  <a:pt x="0" y="77289"/>
                </a:lnTo>
                <a:lnTo>
                  <a:pt x="51325" y="77289"/>
                </a:lnTo>
                <a:lnTo>
                  <a:pt x="2566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6" name="object 56"/>
          <p:cNvSpPr txBox="1"/>
          <p:nvPr/>
        </p:nvSpPr>
        <p:spPr>
          <a:xfrm>
            <a:off x="1362704" y="1982350"/>
            <a:ext cx="3536315" cy="7423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20"/>
              </a:lnSpc>
            </a:pPr>
            <a:r>
              <a:rPr dirty="0" sz="1400" spc="-10">
                <a:latin typeface="Arial"/>
                <a:cs typeface="Arial"/>
              </a:rPr>
              <a:t>+j</a:t>
            </a:r>
            <a:endParaRPr sz="1400">
              <a:latin typeface="Arial"/>
              <a:cs typeface="Arial"/>
            </a:endParaRPr>
          </a:p>
          <a:p>
            <a:pPr marL="3380740">
              <a:lnSpc>
                <a:spcPts val="1620"/>
              </a:lnSpc>
            </a:pPr>
            <a:r>
              <a:rPr dirty="0" sz="1400" spc="-10">
                <a:latin typeface="Arial"/>
                <a:cs typeface="Arial"/>
              </a:rPr>
              <a:t>+</a:t>
            </a:r>
            <a:r>
              <a:rPr dirty="0" sz="1400" spc="-5">
                <a:latin typeface="Arial"/>
                <a:cs typeface="Arial"/>
              </a:rPr>
              <a:t>j</a:t>
            </a:r>
            <a:endParaRPr sz="1400">
              <a:latin typeface="Arial"/>
              <a:cs typeface="Arial"/>
            </a:endParaRPr>
          </a:p>
          <a:p>
            <a:pPr marL="200025">
              <a:lnSpc>
                <a:spcPct val="100000"/>
              </a:lnSpc>
              <a:spcBef>
                <a:spcPts val="860"/>
              </a:spcBef>
            </a:pPr>
            <a:r>
              <a:rPr dirty="0" sz="1200" spc="75" i="1">
                <a:latin typeface="Times New Roman"/>
                <a:cs typeface="Times New Roman"/>
              </a:rPr>
              <a:t>U</a:t>
            </a:r>
            <a:r>
              <a:rPr dirty="0" baseline="-25641" sz="975" spc="112" i="1">
                <a:latin typeface="Times New Roman"/>
                <a:cs typeface="Times New Roman"/>
              </a:rPr>
              <a:t>A</a:t>
            </a:r>
            <a:endParaRPr baseline="-25641" sz="975">
              <a:latin typeface="Times New Roman"/>
              <a:cs typeface="Times New Roman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5129303" y="3664266"/>
            <a:ext cx="183515" cy="1822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435"/>
              </a:lnSpc>
            </a:pPr>
            <a:r>
              <a:rPr dirty="0" baseline="13888" sz="1800" spc="157" i="1">
                <a:latin typeface="Times New Roman"/>
                <a:cs typeface="Times New Roman"/>
              </a:rPr>
              <a:t>I</a:t>
            </a:r>
            <a:r>
              <a:rPr dirty="0" sz="650" spc="-20" i="1">
                <a:latin typeface="Times New Roman"/>
                <a:cs typeface="Times New Roman"/>
              </a:rPr>
              <a:t>A</a:t>
            </a:r>
            <a:r>
              <a:rPr dirty="0" sz="650" spc="15">
                <a:latin typeface="Times New Roman"/>
                <a:cs typeface="Times New Roman"/>
              </a:rPr>
              <a:t>1</a:t>
            </a:r>
            <a:endParaRPr sz="650">
              <a:latin typeface="Times New Roman"/>
              <a:cs typeface="Times New Roman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4070923" y="3627515"/>
            <a:ext cx="192405" cy="1822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435"/>
              </a:lnSpc>
            </a:pPr>
            <a:r>
              <a:rPr dirty="0" baseline="13888" sz="1800" spc="157" i="1">
                <a:latin typeface="Times New Roman"/>
                <a:cs typeface="Times New Roman"/>
              </a:rPr>
              <a:t>I</a:t>
            </a:r>
            <a:r>
              <a:rPr dirty="0" sz="650" spc="50" i="1">
                <a:latin typeface="Times New Roman"/>
                <a:cs typeface="Times New Roman"/>
              </a:rPr>
              <a:t>A</a:t>
            </a:r>
            <a:r>
              <a:rPr dirty="0" sz="650" spc="15">
                <a:latin typeface="Times New Roman"/>
                <a:cs typeface="Times New Roman"/>
              </a:rPr>
              <a:t>2</a:t>
            </a:r>
            <a:endParaRPr sz="650">
              <a:latin typeface="Times New Roman"/>
              <a:cs typeface="Times New Roman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4327986" y="3475474"/>
            <a:ext cx="212090" cy="1123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198755" algn="l"/>
              </a:tabLst>
            </a:pPr>
            <a:r>
              <a:rPr dirty="0" sz="650" spc="5" u="sng">
                <a:latin typeface="Times New Roman"/>
                <a:cs typeface="Times New Roman"/>
              </a:rPr>
              <a:t> </a:t>
            </a:r>
            <a:r>
              <a:rPr dirty="0" sz="650" spc="5" u="sng">
                <a:latin typeface="Times New Roman"/>
                <a:cs typeface="Times New Roman"/>
              </a:rPr>
              <a:t>	</a:t>
            </a:r>
            <a:endParaRPr sz="650">
              <a:latin typeface="Times New Roman"/>
              <a:cs typeface="Times New Roman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3625096" y="3405624"/>
            <a:ext cx="191135" cy="1822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435"/>
              </a:lnSpc>
            </a:pPr>
            <a:r>
              <a:rPr dirty="0" baseline="13888" sz="1800" spc="157" i="1">
                <a:latin typeface="Times New Roman"/>
                <a:cs typeface="Times New Roman"/>
              </a:rPr>
              <a:t>I</a:t>
            </a:r>
            <a:r>
              <a:rPr dirty="0" sz="650" spc="45" i="1">
                <a:latin typeface="Times New Roman"/>
                <a:cs typeface="Times New Roman"/>
              </a:rPr>
              <a:t>A</a:t>
            </a:r>
            <a:r>
              <a:rPr dirty="0" sz="650" spc="15">
                <a:latin typeface="Times New Roman"/>
                <a:cs typeface="Times New Roman"/>
              </a:rPr>
              <a:t>0</a:t>
            </a:r>
            <a:endParaRPr sz="650">
              <a:latin typeface="Times New Roman"/>
              <a:cs typeface="Times New Roman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4261927" y="4254015"/>
            <a:ext cx="183515" cy="1822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435"/>
              </a:lnSpc>
            </a:pPr>
            <a:r>
              <a:rPr dirty="0" baseline="13888" sz="1800" spc="112" i="1">
                <a:latin typeface="Times New Roman"/>
                <a:cs typeface="Times New Roman"/>
              </a:rPr>
              <a:t>I</a:t>
            </a:r>
            <a:r>
              <a:rPr dirty="0" sz="650" spc="15" i="1">
                <a:latin typeface="Times New Roman"/>
                <a:cs typeface="Times New Roman"/>
              </a:rPr>
              <a:t>B</a:t>
            </a:r>
            <a:r>
              <a:rPr dirty="0" sz="650" spc="15">
                <a:latin typeface="Times New Roman"/>
                <a:cs typeface="Times New Roman"/>
              </a:rPr>
              <a:t>1</a:t>
            </a:r>
            <a:endParaRPr sz="650">
              <a:latin typeface="Times New Roman"/>
              <a:cs typeface="Times New Roman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4784071" y="3753679"/>
            <a:ext cx="192405" cy="1822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435"/>
              </a:lnSpc>
            </a:pPr>
            <a:r>
              <a:rPr dirty="0" baseline="13888" sz="1800" spc="112" i="1">
                <a:latin typeface="Times New Roman"/>
                <a:cs typeface="Times New Roman"/>
              </a:rPr>
              <a:t>I</a:t>
            </a:r>
            <a:r>
              <a:rPr dirty="0" sz="650" spc="20" i="1">
                <a:latin typeface="Times New Roman"/>
                <a:cs typeface="Times New Roman"/>
              </a:rPr>
              <a:t>B</a:t>
            </a:r>
            <a:r>
              <a:rPr dirty="0" sz="650" spc="-95" i="1">
                <a:latin typeface="Times New Roman"/>
                <a:cs typeface="Times New Roman"/>
              </a:rPr>
              <a:t> </a:t>
            </a:r>
            <a:r>
              <a:rPr dirty="0" sz="650" spc="15">
                <a:latin typeface="Times New Roman"/>
                <a:cs typeface="Times New Roman"/>
              </a:rPr>
              <a:t>2</a:t>
            </a:r>
            <a:endParaRPr sz="650">
              <a:latin typeface="Times New Roman"/>
              <a:cs typeface="Times New Roman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5651883" y="3158995"/>
            <a:ext cx="226695" cy="22415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400" spc="-15">
                <a:latin typeface="Arial"/>
                <a:cs typeface="Arial"/>
              </a:rPr>
              <a:t>+</a:t>
            </a:r>
            <a:r>
              <a:rPr dirty="0" sz="1400" spc="-10">
                <a:latin typeface="Arial"/>
                <a:cs typeface="Arial"/>
              </a:rPr>
              <a:t>1</a:t>
            </a:r>
            <a:endParaRPr sz="1400">
              <a:latin typeface="Arial"/>
              <a:cs typeface="Arial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4296651" y="2679709"/>
            <a:ext cx="186690" cy="1822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435"/>
              </a:lnSpc>
            </a:pPr>
            <a:r>
              <a:rPr dirty="0" baseline="13888" sz="1800" spc="52" i="1">
                <a:latin typeface="Times New Roman"/>
                <a:cs typeface="Times New Roman"/>
              </a:rPr>
              <a:t>I</a:t>
            </a:r>
            <a:r>
              <a:rPr dirty="0" sz="650" spc="35" i="1">
                <a:latin typeface="Times New Roman"/>
                <a:cs typeface="Times New Roman"/>
              </a:rPr>
              <a:t>C</a:t>
            </a:r>
            <a:r>
              <a:rPr dirty="0" sz="650" spc="15">
                <a:latin typeface="Times New Roman"/>
                <a:cs typeface="Times New Roman"/>
              </a:rPr>
              <a:t>1</a:t>
            </a:r>
            <a:endParaRPr sz="650">
              <a:latin typeface="Times New Roman"/>
              <a:cs typeface="Times New Roman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4784071" y="3143319"/>
            <a:ext cx="195580" cy="1822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435"/>
              </a:lnSpc>
            </a:pPr>
            <a:r>
              <a:rPr dirty="0" baseline="13888" sz="1800" spc="52" i="1">
                <a:latin typeface="Times New Roman"/>
                <a:cs typeface="Times New Roman"/>
              </a:rPr>
              <a:t>I</a:t>
            </a:r>
            <a:r>
              <a:rPr dirty="0" sz="650" spc="20" i="1">
                <a:latin typeface="Times New Roman"/>
                <a:cs typeface="Times New Roman"/>
              </a:rPr>
              <a:t>C</a:t>
            </a:r>
            <a:r>
              <a:rPr dirty="0" sz="650" spc="-70" i="1">
                <a:latin typeface="Times New Roman"/>
                <a:cs typeface="Times New Roman"/>
              </a:rPr>
              <a:t> </a:t>
            </a:r>
            <a:r>
              <a:rPr dirty="0" sz="650" spc="15">
                <a:latin typeface="Times New Roman"/>
                <a:cs typeface="Times New Roman"/>
              </a:rPr>
              <a:t>2</a:t>
            </a:r>
            <a:endParaRPr sz="650">
              <a:latin typeface="Times New Roman"/>
              <a:cs typeface="Times New Roman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3364105" y="4317322"/>
            <a:ext cx="172720" cy="2489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350" i="1">
                <a:latin typeface="Times New Roman"/>
                <a:cs typeface="Times New Roman"/>
              </a:rPr>
              <a:t>I</a:t>
            </a:r>
            <a:r>
              <a:rPr dirty="0" sz="1350" spc="-210" i="1">
                <a:latin typeface="Times New Roman"/>
                <a:cs typeface="Times New Roman"/>
              </a:rPr>
              <a:t> </a:t>
            </a:r>
            <a:r>
              <a:rPr dirty="0" baseline="-25925" sz="1125" spc="30" i="1">
                <a:latin typeface="Times New Roman"/>
                <a:cs typeface="Times New Roman"/>
              </a:rPr>
              <a:t>B</a:t>
            </a:r>
            <a:endParaRPr baseline="-25925" sz="1125">
              <a:latin typeface="Times New Roman"/>
              <a:cs typeface="Times New Roman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3611945" y="4438242"/>
            <a:ext cx="674370" cy="1276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661035" algn="l"/>
              </a:tabLst>
            </a:pPr>
            <a:r>
              <a:rPr dirty="0" sz="750" spc="5" i="1" u="dash">
                <a:latin typeface="Times New Roman"/>
                <a:cs typeface="Times New Roman"/>
              </a:rPr>
              <a:t> </a:t>
            </a:r>
            <a:r>
              <a:rPr dirty="0" sz="750" spc="5" i="1" u="dash">
                <a:latin typeface="Times New Roman"/>
                <a:cs typeface="Times New Roman"/>
              </a:rPr>
              <a:t>	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3626327" y="2746381"/>
            <a:ext cx="139700" cy="2216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spc="35" i="1">
                <a:latin typeface="Times New Roman"/>
                <a:cs typeface="Times New Roman"/>
              </a:rPr>
              <a:t>I</a:t>
            </a:r>
            <a:r>
              <a:rPr dirty="0" baseline="-25641" sz="975" spc="30" i="1">
                <a:latin typeface="Times New Roman"/>
                <a:cs typeface="Times New Roman"/>
              </a:rPr>
              <a:t>C</a:t>
            </a:r>
            <a:endParaRPr baseline="-25641" sz="975">
              <a:latin typeface="Times New Roman"/>
              <a:cs typeface="Times New Roman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2270635" y="4532371"/>
            <a:ext cx="244475" cy="1822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435"/>
              </a:lnSpc>
            </a:pPr>
            <a:r>
              <a:rPr dirty="0" baseline="13888" sz="1800" spc="142" i="1">
                <a:latin typeface="Times New Roman"/>
                <a:cs typeface="Times New Roman"/>
              </a:rPr>
              <a:t>U</a:t>
            </a:r>
            <a:r>
              <a:rPr dirty="0" sz="650" spc="10" i="1">
                <a:latin typeface="Times New Roman"/>
                <a:cs typeface="Times New Roman"/>
              </a:rPr>
              <a:t>B</a:t>
            </a:r>
            <a:r>
              <a:rPr dirty="0" sz="650" spc="15">
                <a:latin typeface="Times New Roman"/>
                <a:cs typeface="Times New Roman"/>
              </a:rPr>
              <a:t>1</a:t>
            </a:r>
            <a:endParaRPr sz="650">
              <a:latin typeface="Times New Roman"/>
              <a:cs typeface="Times New Roman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950594" y="4974752"/>
            <a:ext cx="1193800" cy="57467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842644">
              <a:lnSpc>
                <a:spcPct val="100000"/>
              </a:lnSpc>
            </a:pPr>
            <a:r>
              <a:rPr dirty="0" sz="1400" spc="-10">
                <a:latin typeface="Arial"/>
                <a:cs typeface="Arial"/>
              </a:rPr>
              <a:t>а</a:t>
            </a:r>
            <a:endParaRPr sz="1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060"/>
              </a:spcBef>
            </a:pPr>
            <a:r>
              <a:rPr dirty="0" sz="1400" spc="5">
                <a:latin typeface="Times New Roman"/>
                <a:cs typeface="Times New Roman"/>
              </a:rPr>
              <a:t>Рисунок  </a:t>
            </a:r>
            <a:r>
              <a:rPr dirty="0" sz="1400">
                <a:latin typeface="Times New Roman"/>
                <a:cs typeface="Times New Roman"/>
              </a:rPr>
              <a:t>3.9 </a:t>
            </a:r>
            <a:r>
              <a:rPr dirty="0" sz="1400" spc="195">
                <a:latin typeface="Times New Roman"/>
                <a:cs typeface="Times New Roman"/>
              </a:rPr>
              <a:t> </a:t>
            </a:r>
            <a:r>
              <a:rPr dirty="0" sz="1400" spc="10">
                <a:latin typeface="Times New Roman"/>
                <a:cs typeface="Times New Roman"/>
              </a:rPr>
              <a:t>–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71" name="object 71"/>
          <p:cNvSpPr txBox="1"/>
          <p:nvPr/>
        </p:nvSpPr>
        <p:spPr>
          <a:xfrm>
            <a:off x="2228595" y="5025268"/>
            <a:ext cx="2754630" cy="52387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237740">
              <a:lnSpc>
                <a:spcPct val="100000"/>
              </a:lnSpc>
            </a:pPr>
            <a:r>
              <a:rPr dirty="0" sz="1400" spc="-10">
                <a:latin typeface="Arial"/>
                <a:cs typeface="Arial"/>
              </a:rPr>
              <a:t>б</a:t>
            </a:r>
            <a:endParaRPr sz="1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665"/>
              </a:spcBef>
            </a:pPr>
            <a:r>
              <a:rPr dirty="0" sz="1400">
                <a:latin typeface="Times New Roman"/>
                <a:cs typeface="Times New Roman"/>
              </a:rPr>
              <a:t>Векторні  </a:t>
            </a:r>
            <a:r>
              <a:rPr dirty="0" sz="1400" spc="5">
                <a:latin typeface="Times New Roman"/>
                <a:cs typeface="Times New Roman"/>
              </a:rPr>
              <a:t>діаграми  </a:t>
            </a:r>
            <a:r>
              <a:rPr dirty="0" sz="1400">
                <a:latin typeface="Times New Roman"/>
                <a:cs typeface="Times New Roman"/>
              </a:rPr>
              <a:t>фазних </a:t>
            </a:r>
            <a:r>
              <a:rPr dirty="0" sz="1400" spc="17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напруг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72" name="object 72"/>
          <p:cNvSpPr txBox="1"/>
          <p:nvPr/>
        </p:nvSpPr>
        <p:spPr>
          <a:xfrm>
            <a:off x="5063648" y="5323204"/>
            <a:ext cx="1913889" cy="2260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400" spc="10">
                <a:latin typeface="Times New Roman"/>
                <a:cs typeface="Times New Roman"/>
              </a:rPr>
              <a:t>(а)  </a:t>
            </a:r>
            <a:r>
              <a:rPr dirty="0" sz="1400" spc="5">
                <a:latin typeface="Times New Roman"/>
                <a:cs typeface="Times New Roman"/>
              </a:rPr>
              <a:t>і  </a:t>
            </a:r>
            <a:r>
              <a:rPr dirty="0" sz="1400" spc="-5">
                <a:latin typeface="Times New Roman"/>
                <a:cs typeface="Times New Roman"/>
              </a:rPr>
              <a:t>струмів   </a:t>
            </a:r>
            <a:r>
              <a:rPr dirty="0" sz="1400" spc="5">
                <a:latin typeface="Times New Roman"/>
                <a:cs typeface="Times New Roman"/>
              </a:rPr>
              <a:t>(б)  </a:t>
            </a:r>
            <a:r>
              <a:rPr dirty="0" sz="1400" spc="-5">
                <a:latin typeface="Times New Roman"/>
                <a:cs typeface="Times New Roman"/>
              </a:rPr>
              <a:t>та </a:t>
            </a:r>
            <a:r>
              <a:rPr dirty="0" sz="1400" spc="310">
                <a:latin typeface="Times New Roman"/>
                <a:cs typeface="Times New Roman"/>
              </a:rPr>
              <a:t> </a:t>
            </a:r>
            <a:r>
              <a:rPr dirty="0" sz="1400" spc="35">
                <a:latin typeface="Times New Roman"/>
                <a:cs typeface="Times New Roman"/>
              </a:rPr>
              <a:t>їх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73" name="object 73"/>
          <p:cNvSpPr txBox="1"/>
          <p:nvPr/>
        </p:nvSpPr>
        <p:spPr>
          <a:xfrm>
            <a:off x="950594" y="5628004"/>
            <a:ext cx="3962400" cy="2260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400">
                <a:latin typeface="Times New Roman"/>
                <a:cs typeface="Times New Roman"/>
              </a:rPr>
              <a:t>симетричних</a:t>
            </a:r>
            <a:r>
              <a:rPr dirty="0" sz="1400" spc="5">
                <a:latin typeface="Times New Roman"/>
                <a:cs typeface="Times New Roman"/>
              </a:rPr>
              <a:t> </a:t>
            </a:r>
            <a:r>
              <a:rPr dirty="0" sz="1400" spc="-65">
                <a:latin typeface="Times New Roman"/>
                <a:cs typeface="Times New Roman"/>
              </a:rPr>
              <a:t>складових</a:t>
            </a:r>
            <a:r>
              <a:rPr dirty="0" sz="1400" spc="-160">
                <a:latin typeface="Times New Roman"/>
                <a:cs typeface="Times New Roman"/>
              </a:rPr>
              <a:t> </a:t>
            </a:r>
            <a:r>
              <a:rPr dirty="0" sz="1400" spc="10">
                <a:latin typeface="Times New Roman"/>
                <a:cs typeface="Times New Roman"/>
              </a:rPr>
              <a:t>у</a:t>
            </a:r>
            <a:r>
              <a:rPr dirty="0" sz="1400" spc="-160">
                <a:latin typeface="Times New Roman"/>
                <a:cs typeface="Times New Roman"/>
              </a:rPr>
              <a:t> </a:t>
            </a:r>
            <a:r>
              <a:rPr dirty="0" sz="1400" spc="-65">
                <a:latin typeface="Times New Roman"/>
                <a:cs typeface="Times New Roman"/>
              </a:rPr>
              <a:t>місці</a:t>
            </a:r>
            <a:r>
              <a:rPr dirty="0" sz="1400" spc="-225">
                <a:latin typeface="Times New Roman"/>
                <a:cs typeface="Times New Roman"/>
              </a:rPr>
              <a:t> </a:t>
            </a:r>
            <a:r>
              <a:rPr dirty="0" sz="1400" spc="-65">
                <a:latin typeface="Times New Roman"/>
                <a:cs typeface="Times New Roman"/>
              </a:rPr>
              <a:t>двофазного</a:t>
            </a:r>
            <a:r>
              <a:rPr dirty="0" sz="1400" spc="-160">
                <a:latin typeface="Times New Roman"/>
                <a:cs typeface="Times New Roman"/>
              </a:rPr>
              <a:t> </a:t>
            </a:r>
            <a:r>
              <a:rPr dirty="0" sz="1400" spc="-50">
                <a:latin typeface="Times New Roman"/>
                <a:cs typeface="Times New Roman"/>
              </a:rPr>
              <a:t>КЗ</a:t>
            </a:r>
            <a:r>
              <a:rPr dirty="0" sz="1400" spc="-90">
                <a:latin typeface="Times New Roman"/>
                <a:cs typeface="Times New Roman"/>
              </a:rPr>
              <a:t> </a:t>
            </a:r>
            <a:r>
              <a:rPr dirty="0" sz="1400" spc="-35">
                <a:latin typeface="Times New Roman"/>
                <a:cs typeface="Times New Roman"/>
              </a:rPr>
              <a:t>наземлю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74" name="object 74"/>
          <p:cNvSpPr/>
          <p:nvPr/>
        </p:nvSpPr>
        <p:spPr>
          <a:xfrm>
            <a:off x="9525" y="19050"/>
            <a:ext cx="1028700" cy="1143000"/>
          </a:xfrm>
          <a:custGeom>
            <a:avLst/>
            <a:gdLst/>
            <a:ahLst/>
            <a:cxnLst/>
            <a:rect l="l" t="t" r="r" b="b"/>
            <a:pathLst>
              <a:path w="1028700" h="1143000">
                <a:moveTo>
                  <a:pt x="0" y="1143000"/>
                </a:moveTo>
                <a:lnTo>
                  <a:pt x="1028700" y="1143000"/>
                </a:lnTo>
                <a:lnTo>
                  <a:pt x="1028700" y="0"/>
                </a:lnTo>
                <a:lnTo>
                  <a:pt x="0" y="0"/>
                </a:lnTo>
                <a:lnTo>
                  <a:pt x="0" y="1143000"/>
                </a:lnTo>
                <a:close/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5" name="object 75"/>
          <p:cNvSpPr txBox="1"/>
          <p:nvPr/>
        </p:nvSpPr>
        <p:spPr>
          <a:xfrm>
            <a:off x="263842" y="0"/>
            <a:ext cx="521334" cy="119697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7800">
                <a:latin typeface="Times New Roman"/>
                <a:cs typeface="Times New Roman"/>
              </a:rPr>
              <a:t>4</a:t>
            </a:r>
            <a:endParaRPr sz="7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106166" y="260731"/>
            <a:ext cx="1901825" cy="2260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400" spc="5" b="1">
                <a:latin typeface="Times New Roman"/>
                <a:cs typeface="Times New Roman"/>
              </a:rPr>
              <a:t>Обмеження </a:t>
            </a:r>
            <a:r>
              <a:rPr dirty="0" sz="1400" b="1">
                <a:latin typeface="Times New Roman"/>
                <a:cs typeface="Times New Roman"/>
              </a:rPr>
              <a:t>струмів</a:t>
            </a:r>
            <a:r>
              <a:rPr dirty="0" sz="1400" spc="-160" b="1">
                <a:latin typeface="Times New Roman"/>
                <a:cs typeface="Times New Roman"/>
              </a:rPr>
              <a:t> </a:t>
            </a:r>
            <a:r>
              <a:rPr dirty="0" sz="1400" spc="20" b="1">
                <a:latin typeface="Times New Roman"/>
                <a:cs typeface="Times New Roman"/>
              </a:rPr>
              <a:t>КЗ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222926" y="1201768"/>
            <a:ext cx="111125" cy="77470"/>
          </a:xfrm>
          <a:custGeom>
            <a:avLst/>
            <a:gdLst/>
            <a:ahLst/>
            <a:cxnLst/>
            <a:rect l="l" t="t" r="r" b="b"/>
            <a:pathLst>
              <a:path w="111125" h="77469">
                <a:moveTo>
                  <a:pt x="0" y="64920"/>
                </a:moveTo>
                <a:lnTo>
                  <a:pt x="4390" y="39355"/>
                </a:lnTo>
                <a:lnTo>
                  <a:pt x="16250" y="18752"/>
                </a:lnTo>
                <a:lnTo>
                  <a:pt x="33614" y="5003"/>
                </a:lnTo>
                <a:lnTo>
                  <a:pt x="54516" y="0"/>
                </a:lnTo>
                <a:lnTo>
                  <a:pt x="76630" y="5003"/>
                </a:lnTo>
                <a:lnTo>
                  <a:pt x="94616" y="18752"/>
                </a:lnTo>
                <a:lnTo>
                  <a:pt x="106706" y="39355"/>
                </a:lnTo>
                <a:lnTo>
                  <a:pt x="111129" y="64920"/>
                </a:lnTo>
                <a:lnTo>
                  <a:pt x="111129" y="68973"/>
                </a:lnTo>
                <a:lnTo>
                  <a:pt x="109033" y="73025"/>
                </a:lnTo>
                <a:lnTo>
                  <a:pt x="109033" y="77077"/>
                </a:lnTo>
              </a:path>
            </a:pathLst>
          </a:custGeom>
          <a:ln w="10243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2327760" y="1197716"/>
            <a:ext cx="111760" cy="77470"/>
          </a:xfrm>
          <a:custGeom>
            <a:avLst/>
            <a:gdLst/>
            <a:ahLst/>
            <a:cxnLst/>
            <a:rect l="l" t="t" r="r" b="b"/>
            <a:pathLst>
              <a:path w="111760" h="77469">
                <a:moveTo>
                  <a:pt x="0" y="62894"/>
                </a:moveTo>
                <a:lnTo>
                  <a:pt x="4423" y="38500"/>
                </a:lnTo>
                <a:lnTo>
                  <a:pt x="16513" y="18499"/>
                </a:lnTo>
                <a:lnTo>
                  <a:pt x="34502" y="4971"/>
                </a:lnTo>
                <a:lnTo>
                  <a:pt x="56621" y="0"/>
                </a:lnTo>
                <a:lnTo>
                  <a:pt x="77523" y="4971"/>
                </a:lnTo>
                <a:lnTo>
                  <a:pt x="94887" y="18499"/>
                </a:lnTo>
                <a:lnTo>
                  <a:pt x="106747" y="38500"/>
                </a:lnTo>
                <a:lnTo>
                  <a:pt x="111138" y="62894"/>
                </a:lnTo>
                <a:lnTo>
                  <a:pt x="111138" y="68973"/>
                </a:lnTo>
                <a:lnTo>
                  <a:pt x="111138" y="73025"/>
                </a:lnTo>
                <a:lnTo>
                  <a:pt x="109042" y="77077"/>
                </a:lnTo>
              </a:path>
            </a:pathLst>
          </a:custGeom>
          <a:ln w="10243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439308" y="1203203"/>
            <a:ext cx="111125" cy="77470"/>
          </a:xfrm>
          <a:custGeom>
            <a:avLst/>
            <a:gdLst/>
            <a:ahLst/>
            <a:cxnLst/>
            <a:rect l="l" t="t" r="r" b="b"/>
            <a:pathLst>
              <a:path w="111125" h="77469">
                <a:moveTo>
                  <a:pt x="0" y="64920"/>
                </a:moveTo>
                <a:lnTo>
                  <a:pt x="4390" y="39390"/>
                </a:lnTo>
                <a:lnTo>
                  <a:pt x="16250" y="18783"/>
                </a:lnTo>
                <a:lnTo>
                  <a:pt x="33614" y="5015"/>
                </a:lnTo>
                <a:lnTo>
                  <a:pt x="54516" y="0"/>
                </a:lnTo>
                <a:lnTo>
                  <a:pt x="76632" y="5015"/>
                </a:lnTo>
                <a:lnTo>
                  <a:pt x="94615" y="18783"/>
                </a:lnTo>
                <a:lnTo>
                  <a:pt x="106700" y="39390"/>
                </a:lnTo>
                <a:lnTo>
                  <a:pt x="111120" y="64920"/>
                </a:lnTo>
                <a:lnTo>
                  <a:pt x="111120" y="68973"/>
                </a:lnTo>
                <a:lnTo>
                  <a:pt x="109025" y="73025"/>
                </a:lnTo>
                <a:lnTo>
                  <a:pt x="109025" y="77077"/>
                </a:lnTo>
              </a:path>
            </a:pathLst>
          </a:custGeom>
          <a:ln w="10243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727931" y="1148075"/>
            <a:ext cx="247650" cy="239395"/>
          </a:xfrm>
          <a:custGeom>
            <a:avLst/>
            <a:gdLst/>
            <a:ahLst/>
            <a:cxnLst/>
            <a:rect l="l" t="t" r="r" b="b"/>
            <a:pathLst>
              <a:path w="247650" h="239394">
                <a:moveTo>
                  <a:pt x="123748" y="0"/>
                </a:moveTo>
                <a:lnTo>
                  <a:pt x="61289" y="16324"/>
                </a:lnTo>
                <a:lnTo>
                  <a:pt x="16894" y="59233"/>
                </a:lnTo>
                <a:lnTo>
                  <a:pt x="0" y="119626"/>
                </a:lnTo>
                <a:lnTo>
                  <a:pt x="4420" y="151446"/>
                </a:lnTo>
                <a:lnTo>
                  <a:pt x="36244" y="204270"/>
                </a:lnTo>
                <a:lnTo>
                  <a:pt x="90850" y="235060"/>
                </a:lnTo>
                <a:lnTo>
                  <a:pt x="123748" y="239337"/>
                </a:lnTo>
                <a:lnTo>
                  <a:pt x="156646" y="235060"/>
                </a:lnTo>
                <a:lnTo>
                  <a:pt x="211251" y="204270"/>
                </a:lnTo>
                <a:lnTo>
                  <a:pt x="243074" y="151446"/>
                </a:lnTo>
                <a:lnTo>
                  <a:pt x="247494" y="119626"/>
                </a:lnTo>
                <a:lnTo>
                  <a:pt x="243074" y="87813"/>
                </a:lnTo>
                <a:lnTo>
                  <a:pt x="211251" y="35024"/>
                </a:lnTo>
                <a:lnTo>
                  <a:pt x="156646" y="4270"/>
                </a:lnTo>
                <a:lnTo>
                  <a:pt x="123748" y="0"/>
                </a:lnTo>
                <a:close/>
              </a:path>
            </a:pathLst>
          </a:custGeom>
          <a:ln w="1029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765059" y="1267702"/>
            <a:ext cx="84455" cy="0"/>
          </a:xfrm>
          <a:custGeom>
            <a:avLst/>
            <a:gdLst/>
            <a:ahLst/>
            <a:cxnLst/>
            <a:rect l="l" t="t" r="r" b="b"/>
            <a:pathLst>
              <a:path w="84455" h="0">
                <a:moveTo>
                  <a:pt x="0" y="0"/>
                </a:moveTo>
                <a:lnTo>
                  <a:pt x="83923" y="0"/>
                </a:lnTo>
              </a:path>
            </a:pathLst>
          </a:custGeom>
          <a:ln w="1013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840862" y="1236297"/>
            <a:ext cx="97790" cy="62865"/>
          </a:xfrm>
          <a:custGeom>
            <a:avLst/>
            <a:gdLst/>
            <a:ahLst/>
            <a:cxnLst/>
            <a:rect l="l" t="t" r="r" b="b"/>
            <a:pathLst>
              <a:path w="97789" h="62865">
                <a:moveTo>
                  <a:pt x="0" y="0"/>
                </a:moveTo>
                <a:lnTo>
                  <a:pt x="0" y="62810"/>
                </a:lnTo>
                <a:lnTo>
                  <a:pt x="97438" y="31405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975399" y="1270235"/>
            <a:ext cx="123825" cy="0"/>
          </a:xfrm>
          <a:custGeom>
            <a:avLst/>
            <a:gdLst/>
            <a:ahLst/>
            <a:cxnLst/>
            <a:rect l="l" t="t" r="r" b="b"/>
            <a:pathLst>
              <a:path w="123825" h="0">
                <a:moveTo>
                  <a:pt x="0" y="0"/>
                </a:moveTo>
                <a:lnTo>
                  <a:pt x="123771" y="0"/>
                </a:lnTo>
              </a:path>
            </a:pathLst>
          </a:custGeom>
          <a:ln w="1013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2681483" y="1148075"/>
            <a:ext cx="0" cy="239395"/>
          </a:xfrm>
          <a:custGeom>
            <a:avLst/>
            <a:gdLst/>
            <a:ahLst/>
            <a:cxnLst/>
            <a:rect l="l" t="t" r="r" b="b"/>
            <a:pathLst>
              <a:path w="0" h="239394">
                <a:moveTo>
                  <a:pt x="0" y="239337"/>
                </a:moveTo>
                <a:lnTo>
                  <a:pt x="0" y="0"/>
                </a:lnTo>
              </a:path>
            </a:pathLst>
          </a:custGeom>
          <a:ln w="1885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2099171" y="1270235"/>
            <a:ext cx="123825" cy="0"/>
          </a:xfrm>
          <a:custGeom>
            <a:avLst/>
            <a:gdLst/>
            <a:ahLst/>
            <a:cxnLst/>
            <a:rect l="l" t="t" r="r" b="b"/>
            <a:pathLst>
              <a:path w="123825" h="0">
                <a:moveTo>
                  <a:pt x="0" y="0"/>
                </a:moveTo>
                <a:lnTo>
                  <a:pt x="123754" y="0"/>
                </a:lnTo>
              </a:path>
            </a:pathLst>
          </a:custGeom>
          <a:ln w="1013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2548333" y="1280281"/>
            <a:ext cx="108585" cy="635"/>
          </a:xfrm>
          <a:custGeom>
            <a:avLst/>
            <a:gdLst/>
            <a:ahLst/>
            <a:cxnLst/>
            <a:rect l="l" t="t" r="r" b="b"/>
            <a:pathLst>
              <a:path w="108585" h="634">
                <a:moveTo>
                  <a:pt x="0" y="0"/>
                </a:moveTo>
                <a:lnTo>
                  <a:pt x="108352" y="337"/>
                </a:lnTo>
              </a:path>
            </a:pathLst>
          </a:custGeom>
          <a:ln w="1013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3883016" y="1835234"/>
            <a:ext cx="171450" cy="1339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800" spc="5">
                <a:latin typeface="Arial"/>
                <a:cs typeface="Arial"/>
              </a:rPr>
              <a:t>0</a:t>
            </a:r>
            <a:r>
              <a:rPr dirty="0" sz="800">
                <a:latin typeface="Arial"/>
                <a:cs typeface="Arial"/>
              </a:rPr>
              <a:t>,</a:t>
            </a:r>
            <a:r>
              <a:rPr dirty="0" sz="800" spc="10">
                <a:latin typeface="Arial"/>
                <a:cs typeface="Arial"/>
              </a:rPr>
              <a:t>5</a:t>
            </a:r>
            <a:endParaRPr sz="8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883016" y="1236933"/>
            <a:ext cx="171450" cy="1339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800" spc="5">
                <a:latin typeface="Arial"/>
                <a:cs typeface="Arial"/>
              </a:rPr>
              <a:t>1</a:t>
            </a:r>
            <a:r>
              <a:rPr dirty="0" sz="800">
                <a:latin typeface="Arial"/>
                <a:cs typeface="Arial"/>
              </a:rPr>
              <a:t>,</a:t>
            </a:r>
            <a:r>
              <a:rPr dirty="0" sz="800" spc="10">
                <a:latin typeface="Arial"/>
                <a:cs typeface="Arial"/>
              </a:rPr>
              <a:t>0</a:t>
            </a:r>
            <a:endParaRPr sz="8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963080" y="2468698"/>
            <a:ext cx="83820" cy="1339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800" spc="10">
                <a:latin typeface="Arial"/>
                <a:cs typeface="Arial"/>
              </a:rPr>
              <a:t>0</a:t>
            </a:r>
            <a:endParaRPr sz="8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421637" y="2517883"/>
            <a:ext cx="83820" cy="1339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800" spc="10">
                <a:latin typeface="Arial"/>
                <a:cs typeface="Arial"/>
              </a:rPr>
              <a:t>1</a:t>
            </a:r>
            <a:endParaRPr sz="8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779786" y="2516558"/>
            <a:ext cx="83820" cy="1339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800" spc="10">
                <a:latin typeface="Arial"/>
                <a:cs typeface="Arial"/>
              </a:rPr>
              <a:t>2</a:t>
            </a:r>
            <a:endParaRPr sz="8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164128" y="2517883"/>
            <a:ext cx="83820" cy="1339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800" spc="10">
                <a:latin typeface="Arial"/>
                <a:cs typeface="Arial"/>
              </a:rPr>
              <a:t>3</a:t>
            </a:r>
            <a:endParaRPr sz="8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535374" y="2517883"/>
            <a:ext cx="83820" cy="1339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800" spc="10">
                <a:latin typeface="Arial"/>
                <a:cs typeface="Arial"/>
              </a:rPr>
              <a:t>4</a:t>
            </a:r>
            <a:endParaRPr sz="8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893524" y="2517883"/>
            <a:ext cx="83820" cy="1339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800" spc="10">
                <a:latin typeface="Arial"/>
                <a:cs typeface="Arial"/>
              </a:rPr>
              <a:t>5</a:t>
            </a:r>
            <a:endParaRPr sz="800">
              <a:latin typeface="Arial"/>
              <a:cs typeface="Arial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2924818" y="1164031"/>
            <a:ext cx="247650" cy="239395"/>
          </a:xfrm>
          <a:custGeom>
            <a:avLst/>
            <a:gdLst/>
            <a:ahLst/>
            <a:cxnLst/>
            <a:rect l="l" t="t" r="r" b="b"/>
            <a:pathLst>
              <a:path w="247650" h="239394">
                <a:moveTo>
                  <a:pt x="123806" y="239337"/>
                </a:moveTo>
                <a:lnTo>
                  <a:pt x="186227" y="222990"/>
                </a:lnTo>
                <a:lnTo>
                  <a:pt x="230623" y="180041"/>
                </a:lnTo>
                <a:lnTo>
                  <a:pt x="247526" y="119626"/>
                </a:lnTo>
                <a:lnTo>
                  <a:pt x="243103" y="87813"/>
                </a:lnTo>
                <a:lnTo>
                  <a:pt x="211270" y="35024"/>
                </a:lnTo>
                <a:lnTo>
                  <a:pt x="156678" y="4270"/>
                </a:lnTo>
                <a:lnTo>
                  <a:pt x="123806" y="0"/>
                </a:lnTo>
                <a:lnTo>
                  <a:pt x="90898" y="4270"/>
                </a:lnTo>
                <a:lnTo>
                  <a:pt x="36266" y="35024"/>
                </a:lnTo>
                <a:lnTo>
                  <a:pt x="4423" y="87813"/>
                </a:lnTo>
                <a:lnTo>
                  <a:pt x="0" y="119626"/>
                </a:lnTo>
              </a:path>
            </a:pathLst>
          </a:custGeom>
          <a:ln w="1029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3052030" y="1283658"/>
            <a:ext cx="330835" cy="120014"/>
          </a:xfrm>
          <a:custGeom>
            <a:avLst/>
            <a:gdLst/>
            <a:ahLst/>
            <a:cxnLst/>
            <a:rect l="l" t="t" r="r" b="b"/>
            <a:pathLst>
              <a:path w="330835" h="120015">
                <a:moveTo>
                  <a:pt x="0" y="119626"/>
                </a:moveTo>
                <a:lnTo>
                  <a:pt x="0" y="0"/>
                </a:lnTo>
                <a:lnTo>
                  <a:pt x="330646" y="0"/>
                </a:lnTo>
              </a:path>
            </a:pathLst>
          </a:custGeom>
          <a:ln w="1017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2656686" y="1280619"/>
            <a:ext cx="268605" cy="0"/>
          </a:xfrm>
          <a:custGeom>
            <a:avLst/>
            <a:gdLst/>
            <a:ahLst/>
            <a:cxnLst/>
            <a:rect l="l" t="t" r="r" b="b"/>
            <a:pathLst>
              <a:path w="268605" h="0">
                <a:moveTo>
                  <a:pt x="268219" y="0"/>
                </a:moveTo>
                <a:lnTo>
                  <a:pt x="0" y="0"/>
                </a:lnTo>
              </a:path>
            </a:pathLst>
          </a:custGeom>
          <a:ln w="1013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3374469" y="1148075"/>
            <a:ext cx="0" cy="239395"/>
          </a:xfrm>
          <a:custGeom>
            <a:avLst/>
            <a:gdLst/>
            <a:ahLst/>
            <a:cxnLst/>
            <a:rect l="l" t="t" r="r" b="b"/>
            <a:pathLst>
              <a:path w="0" h="239394">
                <a:moveTo>
                  <a:pt x="0" y="239337"/>
                </a:moveTo>
                <a:lnTo>
                  <a:pt x="0" y="0"/>
                </a:lnTo>
              </a:path>
            </a:pathLst>
          </a:custGeom>
          <a:ln w="1885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3399178" y="1279690"/>
            <a:ext cx="272415" cy="0"/>
          </a:xfrm>
          <a:custGeom>
            <a:avLst/>
            <a:gdLst/>
            <a:ahLst/>
            <a:cxnLst/>
            <a:rect l="l" t="t" r="r" b="b"/>
            <a:pathLst>
              <a:path w="272414" h="0">
                <a:moveTo>
                  <a:pt x="0" y="0"/>
                </a:moveTo>
                <a:lnTo>
                  <a:pt x="272322" y="0"/>
                </a:lnTo>
              </a:path>
            </a:pathLst>
          </a:custGeom>
          <a:ln w="607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2701564" y="1028449"/>
            <a:ext cx="88265" cy="185420"/>
          </a:xfrm>
          <a:custGeom>
            <a:avLst/>
            <a:gdLst/>
            <a:ahLst/>
            <a:cxnLst/>
            <a:rect l="l" t="t" r="r" b="b"/>
            <a:pathLst>
              <a:path w="88264" h="185419">
                <a:moveTo>
                  <a:pt x="88184" y="0"/>
                </a:moveTo>
                <a:lnTo>
                  <a:pt x="0" y="85182"/>
                </a:lnTo>
                <a:lnTo>
                  <a:pt x="88184" y="85182"/>
                </a:lnTo>
                <a:lnTo>
                  <a:pt x="32392" y="185054"/>
                </a:lnTo>
              </a:path>
            </a:pathLst>
          </a:custGeom>
          <a:ln w="624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2696937" y="1194508"/>
            <a:ext cx="65405" cy="85725"/>
          </a:xfrm>
          <a:custGeom>
            <a:avLst/>
            <a:gdLst/>
            <a:ahLst/>
            <a:cxnLst/>
            <a:rect l="l" t="t" r="r" b="b"/>
            <a:pathLst>
              <a:path w="65405" h="85725">
                <a:moveTo>
                  <a:pt x="15454" y="0"/>
                </a:moveTo>
                <a:lnTo>
                  <a:pt x="0" y="85182"/>
                </a:lnTo>
                <a:lnTo>
                  <a:pt x="65221" y="26002"/>
                </a:lnTo>
                <a:lnTo>
                  <a:pt x="1545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3505960" y="1028449"/>
            <a:ext cx="88265" cy="185420"/>
          </a:xfrm>
          <a:custGeom>
            <a:avLst/>
            <a:gdLst/>
            <a:ahLst/>
            <a:cxnLst/>
            <a:rect l="l" t="t" r="r" b="b"/>
            <a:pathLst>
              <a:path w="88264" h="185419">
                <a:moveTo>
                  <a:pt x="88184" y="0"/>
                </a:moveTo>
                <a:lnTo>
                  <a:pt x="0" y="85182"/>
                </a:lnTo>
                <a:lnTo>
                  <a:pt x="88184" y="85182"/>
                </a:lnTo>
                <a:lnTo>
                  <a:pt x="32305" y="185054"/>
                </a:lnTo>
              </a:path>
            </a:pathLst>
          </a:custGeom>
          <a:ln w="624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3501332" y="1194508"/>
            <a:ext cx="65405" cy="85725"/>
          </a:xfrm>
          <a:custGeom>
            <a:avLst/>
            <a:gdLst/>
            <a:ahLst/>
            <a:cxnLst/>
            <a:rect l="l" t="t" r="r" b="b"/>
            <a:pathLst>
              <a:path w="65404" h="85725">
                <a:moveTo>
                  <a:pt x="15454" y="0"/>
                </a:moveTo>
                <a:lnTo>
                  <a:pt x="0" y="85182"/>
                </a:lnTo>
                <a:lnTo>
                  <a:pt x="65221" y="26002"/>
                </a:lnTo>
                <a:lnTo>
                  <a:pt x="1545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2656686" y="1256643"/>
            <a:ext cx="49530" cy="48260"/>
          </a:xfrm>
          <a:custGeom>
            <a:avLst/>
            <a:gdLst/>
            <a:ahLst/>
            <a:cxnLst/>
            <a:rect l="l" t="t" r="r" b="b"/>
            <a:pathLst>
              <a:path w="49530" h="48259">
                <a:moveTo>
                  <a:pt x="24796" y="0"/>
                </a:moveTo>
                <a:lnTo>
                  <a:pt x="15138" y="1882"/>
                </a:lnTo>
                <a:lnTo>
                  <a:pt x="7257" y="7017"/>
                </a:lnTo>
                <a:lnTo>
                  <a:pt x="1946" y="14638"/>
                </a:lnTo>
                <a:lnTo>
                  <a:pt x="0" y="23975"/>
                </a:lnTo>
                <a:lnTo>
                  <a:pt x="1946" y="33265"/>
                </a:lnTo>
                <a:lnTo>
                  <a:pt x="7257" y="40860"/>
                </a:lnTo>
                <a:lnTo>
                  <a:pt x="15138" y="45986"/>
                </a:lnTo>
                <a:lnTo>
                  <a:pt x="24796" y="47867"/>
                </a:lnTo>
                <a:lnTo>
                  <a:pt x="34403" y="45986"/>
                </a:lnTo>
                <a:lnTo>
                  <a:pt x="42258" y="40860"/>
                </a:lnTo>
                <a:lnTo>
                  <a:pt x="47559" y="33265"/>
                </a:lnTo>
                <a:lnTo>
                  <a:pt x="49505" y="23975"/>
                </a:lnTo>
                <a:lnTo>
                  <a:pt x="47559" y="14638"/>
                </a:lnTo>
                <a:lnTo>
                  <a:pt x="42258" y="7017"/>
                </a:lnTo>
                <a:lnTo>
                  <a:pt x="34403" y="1882"/>
                </a:lnTo>
                <a:lnTo>
                  <a:pt x="2479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2656686" y="1256643"/>
            <a:ext cx="49530" cy="48260"/>
          </a:xfrm>
          <a:custGeom>
            <a:avLst/>
            <a:gdLst/>
            <a:ahLst/>
            <a:cxnLst/>
            <a:rect l="l" t="t" r="r" b="b"/>
            <a:pathLst>
              <a:path w="49530" h="48259">
                <a:moveTo>
                  <a:pt x="24796" y="47867"/>
                </a:moveTo>
                <a:lnTo>
                  <a:pt x="15138" y="45986"/>
                </a:lnTo>
                <a:lnTo>
                  <a:pt x="7257" y="40860"/>
                </a:lnTo>
                <a:lnTo>
                  <a:pt x="1946" y="33265"/>
                </a:lnTo>
                <a:lnTo>
                  <a:pt x="0" y="23975"/>
                </a:lnTo>
                <a:lnTo>
                  <a:pt x="1946" y="14638"/>
                </a:lnTo>
                <a:lnTo>
                  <a:pt x="7257" y="7017"/>
                </a:lnTo>
                <a:lnTo>
                  <a:pt x="15138" y="1882"/>
                </a:lnTo>
                <a:lnTo>
                  <a:pt x="24796" y="0"/>
                </a:lnTo>
                <a:lnTo>
                  <a:pt x="34403" y="1882"/>
                </a:lnTo>
                <a:lnTo>
                  <a:pt x="42258" y="7017"/>
                </a:lnTo>
                <a:lnTo>
                  <a:pt x="47559" y="14638"/>
                </a:lnTo>
                <a:lnTo>
                  <a:pt x="49505" y="23975"/>
                </a:lnTo>
                <a:lnTo>
                  <a:pt x="47559" y="33265"/>
                </a:lnTo>
                <a:lnTo>
                  <a:pt x="42258" y="40860"/>
                </a:lnTo>
                <a:lnTo>
                  <a:pt x="34403" y="45986"/>
                </a:lnTo>
                <a:lnTo>
                  <a:pt x="24796" y="47867"/>
                </a:lnTo>
                <a:close/>
              </a:path>
            </a:pathLst>
          </a:custGeom>
          <a:ln w="1029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3349673" y="1255798"/>
            <a:ext cx="49530" cy="48260"/>
          </a:xfrm>
          <a:custGeom>
            <a:avLst/>
            <a:gdLst/>
            <a:ahLst/>
            <a:cxnLst/>
            <a:rect l="l" t="t" r="r" b="b"/>
            <a:pathLst>
              <a:path w="49529" h="48259">
                <a:moveTo>
                  <a:pt x="24796" y="0"/>
                </a:moveTo>
                <a:lnTo>
                  <a:pt x="15138" y="1869"/>
                </a:lnTo>
                <a:lnTo>
                  <a:pt x="7257" y="6975"/>
                </a:lnTo>
                <a:lnTo>
                  <a:pt x="1946" y="14566"/>
                </a:lnTo>
                <a:lnTo>
                  <a:pt x="0" y="23891"/>
                </a:lnTo>
                <a:lnTo>
                  <a:pt x="1946" y="33216"/>
                </a:lnTo>
                <a:lnTo>
                  <a:pt x="7257" y="40807"/>
                </a:lnTo>
                <a:lnTo>
                  <a:pt x="15138" y="45913"/>
                </a:lnTo>
                <a:lnTo>
                  <a:pt x="24796" y="47783"/>
                </a:lnTo>
                <a:lnTo>
                  <a:pt x="34403" y="45913"/>
                </a:lnTo>
                <a:lnTo>
                  <a:pt x="42258" y="40807"/>
                </a:lnTo>
                <a:lnTo>
                  <a:pt x="47559" y="33216"/>
                </a:lnTo>
                <a:lnTo>
                  <a:pt x="49505" y="23891"/>
                </a:lnTo>
                <a:lnTo>
                  <a:pt x="47559" y="14566"/>
                </a:lnTo>
                <a:lnTo>
                  <a:pt x="42258" y="6975"/>
                </a:lnTo>
                <a:lnTo>
                  <a:pt x="34403" y="1869"/>
                </a:lnTo>
                <a:lnTo>
                  <a:pt x="2479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3349673" y="1255798"/>
            <a:ext cx="49530" cy="48260"/>
          </a:xfrm>
          <a:custGeom>
            <a:avLst/>
            <a:gdLst/>
            <a:ahLst/>
            <a:cxnLst/>
            <a:rect l="l" t="t" r="r" b="b"/>
            <a:pathLst>
              <a:path w="49529" h="48259">
                <a:moveTo>
                  <a:pt x="24796" y="47783"/>
                </a:moveTo>
                <a:lnTo>
                  <a:pt x="15138" y="45913"/>
                </a:lnTo>
                <a:lnTo>
                  <a:pt x="7257" y="40807"/>
                </a:lnTo>
                <a:lnTo>
                  <a:pt x="1946" y="33216"/>
                </a:lnTo>
                <a:lnTo>
                  <a:pt x="0" y="23891"/>
                </a:lnTo>
                <a:lnTo>
                  <a:pt x="1946" y="14566"/>
                </a:lnTo>
                <a:lnTo>
                  <a:pt x="7257" y="6975"/>
                </a:lnTo>
                <a:lnTo>
                  <a:pt x="15138" y="1869"/>
                </a:lnTo>
                <a:lnTo>
                  <a:pt x="24796" y="0"/>
                </a:lnTo>
                <a:lnTo>
                  <a:pt x="34403" y="1869"/>
                </a:lnTo>
                <a:lnTo>
                  <a:pt x="42258" y="6975"/>
                </a:lnTo>
                <a:lnTo>
                  <a:pt x="47559" y="14566"/>
                </a:lnTo>
                <a:lnTo>
                  <a:pt x="49505" y="23891"/>
                </a:lnTo>
                <a:lnTo>
                  <a:pt x="47559" y="33216"/>
                </a:lnTo>
                <a:lnTo>
                  <a:pt x="42258" y="40807"/>
                </a:lnTo>
                <a:lnTo>
                  <a:pt x="34403" y="45913"/>
                </a:lnTo>
                <a:lnTo>
                  <a:pt x="24796" y="47783"/>
                </a:lnTo>
                <a:close/>
              </a:path>
            </a:pathLst>
          </a:custGeom>
          <a:ln w="1029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 txBox="1"/>
          <p:nvPr/>
        </p:nvSpPr>
        <p:spPr>
          <a:xfrm>
            <a:off x="1784601" y="961334"/>
            <a:ext cx="127635" cy="1524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800" spc="-5" i="1">
                <a:latin typeface="Times New Roman"/>
                <a:cs typeface="Times New Roman"/>
              </a:rPr>
              <a:t>Е</a:t>
            </a:r>
            <a:r>
              <a:rPr dirty="0" baseline="-24691" sz="675" spc="22" i="1">
                <a:latin typeface="Times New Roman"/>
                <a:cs typeface="Times New Roman"/>
              </a:rPr>
              <a:t>С</a:t>
            </a:r>
            <a:endParaRPr baseline="-24691" sz="675">
              <a:latin typeface="Times New Roman"/>
              <a:cs typeface="Times New Roman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2343822" y="1002026"/>
            <a:ext cx="109855" cy="1524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800" spc="-15" i="1">
                <a:latin typeface="Times New Roman"/>
                <a:cs typeface="Times New Roman"/>
              </a:rPr>
              <a:t>х</a:t>
            </a:r>
            <a:r>
              <a:rPr dirty="0" baseline="-24691" sz="675" spc="22" i="1">
                <a:latin typeface="Times New Roman"/>
                <a:cs typeface="Times New Roman"/>
              </a:rPr>
              <a:t>С</a:t>
            </a:r>
            <a:endParaRPr baseline="-24691" sz="675">
              <a:latin typeface="Times New Roman"/>
              <a:cs typeface="Times New Roman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2698828" y="904886"/>
            <a:ext cx="149860" cy="1346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800" spc="25" i="1">
                <a:latin typeface="Times New Roman"/>
                <a:cs typeface="Times New Roman"/>
              </a:rPr>
              <a:t>К</a:t>
            </a:r>
            <a:r>
              <a:rPr dirty="0" sz="800" spc="10">
                <a:latin typeface="Times New Roman"/>
                <a:cs typeface="Times New Roman"/>
              </a:rPr>
              <a:t>1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3471191" y="905087"/>
            <a:ext cx="161290" cy="1346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800" spc="15" i="1">
                <a:latin typeface="Times New Roman"/>
                <a:cs typeface="Times New Roman"/>
              </a:rPr>
              <a:t>К</a:t>
            </a:r>
            <a:r>
              <a:rPr dirty="0" sz="800" spc="-95" i="1">
                <a:latin typeface="Times New Roman"/>
                <a:cs typeface="Times New Roman"/>
              </a:rPr>
              <a:t> </a:t>
            </a:r>
            <a:r>
              <a:rPr dirty="0" sz="800" spc="10">
                <a:latin typeface="Times New Roman"/>
                <a:cs typeface="Times New Roman"/>
              </a:rPr>
              <a:t>2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3061629" y="1009201"/>
            <a:ext cx="109855" cy="1524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800" spc="15" i="1">
                <a:latin typeface="Times New Roman"/>
                <a:cs typeface="Times New Roman"/>
              </a:rPr>
              <a:t>х</a:t>
            </a:r>
            <a:r>
              <a:rPr dirty="0" baseline="-24691" sz="675" spc="22" i="1">
                <a:latin typeface="Times New Roman"/>
                <a:cs typeface="Times New Roman"/>
              </a:rPr>
              <a:t>Р</a:t>
            </a:r>
            <a:endParaRPr baseline="-24691" sz="675">
              <a:latin typeface="Times New Roman"/>
              <a:cs typeface="Times New Roman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2553404" y="706322"/>
            <a:ext cx="395605" cy="1524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800" spc="60" i="1">
                <a:latin typeface="Times New Roman"/>
                <a:cs typeface="Times New Roman"/>
              </a:rPr>
              <a:t>U</a:t>
            </a:r>
            <a:r>
              <a:rPr dirty="0" baseline="-24691" sz="675" spc="89" i="1">
                <a:latin typeface="Times New Roman"/>
                <a:cs typeface="Times New Roman"/>
              </a:rPr>
              <a:t>Ш </a:t>
            </a:r>
            <a:r>
              <a:rPr dirty="0" sz="800" spc="15">
                <a:latin typeface="Symbol"/>
                <a:cs typeface="Symbol"/>
              </a:rPr>
              <a:t></a:t>
            </a:r>
            <a:r>
              <a:rPr dirty="0" sz="800" spc="-30">
                <a:latin typeface="Times New Roman"/>
                <a:cs typeface="Times New Roman"/>
              </a:rPr>
              <a:t> </a:t>
            </a:r>
            <a:r>
              <a:rPr dirty="0" sz="800" spc="20" i="1">
                <a:latin typeface="Times New Roman"/>
                <a:cs typeface="Times New Roman"/>
              </a:rPr>
              <a:t>U</a:t>
            </a:r>
            <a:r>
              <a:rPr dirty="0" baseline="-24691" sz="675" spc="30">
                <a:latin typeface="Times New Roman"/>
                <a:cs typeface="Times New Roman"/>
              </a:rPr>
              <a:t>1</a:t>
            </a:r>
            <a:endParaRPr baseline="-24691" sz="675">
              <a:latin typeface="Times New Roman"/>
              <a:cs typeface="Times New Roman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3305615" y="951003"/>
            <a:ext cx="170180" cy="1435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baseline="3086" sz="1350" spc="75" i="1">
                <a:latin typeface="Times New Roman"/>
                <a:cs typeface="Times New Roman"/>
              </a:rPr>
              <a:t>U</a:t>
            </a:r>
            <a:r>
              <a:rPr dirty="0" baseline="3086" sz="1350" spc="-254" i="1">
                <a:latin typeface="Times New Roman"/>
                <a:cs typeface="Times New Roman"/>
              </a:rPr>
              <a:t> </a:t>
            </a:r>
            <a:r>
              <a:rPr dirty="0" sz="550" spc="5">
                <a:latin typeface="Times New Roman"/>
                <a:cs typeface="Times New Roman"/>
              </a:rPr>
              <a:t>2</a:t>
            </a:r>
            <a:endParaRPr sz="550">
              <a:latin typeface="Times New Roman"/>
              <a:cs typeface="Times New Roman"/>
            </a:endParaRPr>
          </a:p>
        </p:txBody>
      </p:sp>
      <p:sp>
        <p:nvSpPr>
          <p:cNvPr id="41" name="object 41"/>
          <p:cNvSpPr/>
          <p:nvPr/>
        </p:nvSpPr>
        <p:spPr>
          <a:xfrm>
            <a:off x="2782240" y="1419831"/>
            <a:ext cx="85090" cy="55244"/>
          </a:xfrm>
          <a:custGeom>
            <a:avLst/>
            <a:gdLst/>
            <a:ahLst/>
            <a:cxnLst/>
            <a:rect l="l" t="t" r="r" b="b"/>
            <a:pathLst>
              <a:path w="85089" h="55244">
                <a:moveTo>
                  <a:pt x="0" y="0"/>
                </a:moveTo>
                <a:lnTo>
                  <a:pt x="0" y="54705"/>
                </a:lnTo>
                <a:lnTo>
                  <a:pt x="84866" y="2735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2" name="object 42"/>
          <p:cNvSpPr txBox="1"/>
          <p:nvPr/>
        </p:nvSpPr>
        <p:spPr>
          <a:xfrm>
            <a:off x="2544575" y="1514540"/>
            <a:ext cx="307975" cy="1517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800" spc="30" i="1">
                <a:latin typeface="Times New Roman"/>
                <a:cs typeface="Times New Roman"/>
              </a:rPr>
              <a:t>І</a:t>
            </a:r>
            <a:r>
              <a:rPr dirty="0" baseline="-24691" sz="675" spc="44" i="1">
                <a:latin typeface="Times New Roman"/>
                <a:cs typeface="Times New Roman"/>
              </a:rPr>
              <a:t>НГ </a:t>
            </a:r>
            <a:r>
              <a:rPr dirty="0" sz="800" spc="5">
                <a:latin typeface="Times New Roman"/>
                <a:cs typeface="Times New Roman"/>
              </a:rPr>
              <a:t>,</a:t>
            </a:r>
            <a:r>
              <a:rPr dirty="0" sz="800" spc="-25">
                <a:latin typeface="Times New Roman"/>
                <a:cs typeface="Times New Roman"/>
              </a:rPr>
              <a:t> </a:t>
            </a:r>
            <a:r>
              <a:rPr dirty="0" sz="800" spc="40" i="1">
                <a:latin typeface="Times New Roman"/>
                <a:cs typeface="Times New Roman"/>
              </a:rPr>
              <a:t>І</a:t>
            </a:r>
            <a:r>
              <a:rPr dirty="0" baseline="-24691" sz="675" spc="60" i="1">
                <a:latin typeface="Times New Roman"/>
                <a:cs typeface="Times New Roman"/>
              </a:rPr>
              <a:t>К</a:t>
            </a:r>
            <a:endParaRPr baseline="-24691" sz="675">
              <a:latin typeface="Times New Roman"/>
              <a:cs typeface="Times New Roman"/>
            </a:endParaRPr>
          </a:p>
        </p:txBody>
      </p:sp>
      <p:sp>
        <p:nvSpPr>
          <p:cNvPr id="43" name="object 43"/>
          <p:cNvSpPr/>
          <p:nvPr/>
        </p:nvSpPr>
        <p:spPr>
          <a:xfrm>
            <a:off x="4079156" y="709838"/>
            <a:ext cx="0" cy="1795145"/>
          </a:xfrm>
          <a:custGeom>
            <a:avLst/>
            <a:gdLst/>
            <a:ahLst/>
            <a:cxnLst/>
            <a:rect l="l" t="t" r="r" b="b"/>
            <a:pathLst>
              <a:path w="0" h="1795145">
                <a:moveTo>
                  <a:pt x="0" y="0"/>
                </a:moveTo>
                <a:lnTo>
                  <a:pt x="0" y="1794829"/>
                </a:lnTo>
              </a:path>
            </a:pathLst>
          </a:custGeom>
          <a:ln w="628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4" name="object 44"/>
          <p:cNvSpPr/>
          <p:nvPr/>
        </p:nvSpPr>
        <p:spPr>
          <a:xfrm>
            <a:off x="4450402" y="1206158"/>
            <a:ext cx="0" cy="1298575"/>
          </a:xfrm>
          <a:custGeom>
            <a:avLst/>
            <a:gdLst/>
            <a:ahLst/>
            <a:cxnLst/>
            <a:rect l="l" t="t" r="r" b="b"/>
            <a:pathLst>
              <a:path w="0" h="1298575">
                <a:moveTo>
                  <a:pt x="0" y="0"/>
                </a:moveTo>
                <a:lnTo>
                  <a:pt x="0" y="1298510"/>
                </a:lnTo>
              </a:path>
            </a:pathLst>
          </a:custGeom>
          <a:ln w="628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5" name="object 45"/>
          <p:cNvSpPr/>
          <p:nvPr/>
        </p:nvSpPr>
        <p:spPr>
          <a:xfrm>
            <a:off x="4821648" y="709838"/>
            <a:ext cx="0" cy="1795145"/>
          </a:xfrm>
          <a:custGeom>
            <a:avLst/>
            <a:gdLst/>
            <a:ahLst/>
            <a:cxnLst/>
            <a:rect l="l" t="t" r="r" b="b"/>
            <a:pathLst>
              <a:path w="0" h="1795145">
                <a:moveTo>
                  <a:pt x="0" y="0"/>
                </a:moveTo>
                <a:lnTo>
                  <a:pt x="0" y="1794829"/>
                </a:lnTo>
              </a:path>
            </a:pathLst>
          </a:custGeom>
          <a:ln w="628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6" name="object 46"/>
          <p:cNvSpPr/>
          <p:nvPr/>
        </p:nvSpPr>
        <p:spPr>
          <a:xfrm>
            <a:off x="5192894" y="709838"/>
            <a:ext cx="0" cy="1795145"/>
          </a:xfrm>
          <a:custGeom>
            <a:avLst/>
            <a:gdLst/>
            <a:ahLst/>
            <a:cxnLst/>
            <a:rect l="l" t="t" r="r" b="b"/>
            <a:pathLst>
              <a:path w="0" h="1795145">
                <a:moveTo>
                  <a:pt x="0" y="0"/>
                </a:moveTo>
                <a:lnTo>
                  <a:pt x="0" y="1794829"/>
                </a:lnTo>
              </a:path>
            </a:pathLst>
          </a:custGeom>
          <a:ln w="628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7" name="object 47"/>
          <p:cNvSpPr/>
          <p:nvPr/>
        </p:nvSpPr>
        <p:spPr>
          <a:xfrm>
            <a:off x="5564140" y="709838"/>
            <a:ext cx="0" cy="1795145"/>
          </a:xfrm>
          <a:custGeom>
            <a:avLst/>
            <a:gdLst/>
            <a:ahLst/>
            <a:cxnLst/>
            <a:rect l="l" t="t" r="r" b="b"/>
            <a:pathLst>
              <a:path w="0" h="1795145">
                <a:moveTo>
                  <a:pt x="0" y="0"/>
                </a:moveTo>
                <a:lnTo>
                  <a:pt x="0" y="1794829"/>
                </a:lnTo>
              </a:path>
            </a:pathLst>
          </a:custGeom>
          <a:ln w="628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8" name="object 48"/>
          <p:cNvSpPr/>
          <p:nvPr/>
        </p:nvSpPr>
        <p:spPr>
          <a:xfrm>
            <a:off x="5935386" y="709838"/>
            <a:ext cx="0" cy="1795145"/>
          </a:xfrm>
          <a:custGeom>
            <a:avLst/>
            <a:gdLst/>
            <a:ahLst/>
            <a:cxnLst/>
            <a:rect l="l" t="t" r="r" b="b"/>
            <a:pathLst>
              <a:path w="0" h="1795145">
                <a:moveTo>
                  <a:pt x="0" y="0"/>
                </a:moveTo>
                <a:lnTo>
                  <a:pt x="0" y="1794829"/>
                </a:lnTo>
              </a:path>
            </a:pathLst>
          </a:custGeom>
          <a:ln w="628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9" name="object 49"/>
          <p:cNvSpPr/>
          <p:nvPr/>
        </p:nvSpPr>
        <p:spPr>
          <a:xfrm>
            <a:off x="6306632" y="709838"/>
            <a:ext cx="0" cy="1795145"/>
          </a:xfrm>
          <a:custGeom>
            <a:avLst/>
            <a:gdLst/>
            <a:ahLst/>
            <a:cxnLst/>
            <a:rect l="l" t="t" r="r" b="b"/>
            <a:pathLst>
              <a:path w="0" h="1795145">
                <a:moveTo>
                  <a:pt x="0" y="0"/>
                </a:moveTo>
                <a:lnTo>
                  <a:pt x="0" y="1794829"/>
                </a:lnTo>
              </a:path>
            </a:pathLst>
          </a:custGeom>
          <a:ln w="628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0" name="object 50"/>
          <p:cNvSpPr/>
          <p:nvPr/>
        </p:nvSpPr>
        <p:spPr>
          <a:xfrm>
            <a:off x="4079156" y="2504668"/>
            <a:ext cx="2227580" cy="0"/>
          </a:xfrm>
          <a:custGeom>
            <a:avLst/>
            <a:gdLst/>
            <a:ahLst/>
            <a:cxnLst/>
            <a:rect l="l" t="t" r="r" b="b"/>
            <a:pathLst>
              <a:path w="2227579" h="0">
                <a:moveTo>
                  <a:pt x="0" y="0"/>
                </a:moveTo>
                <a:lnTo>
                  <a:pt x="2227476" y="0"/>
                </a:lnTo>
              </a:path>
            </a:pathLst>
          </a:custGeom>
          <a:ln w="607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1" name="object 51"/>
          <p:cNvSpPr/>
          <p:nvPr/>
        </p:nvSpPr>
        <p:spPr>
          <a:xfrm>
            <a:off x="4079156" y="1906358"/>
            <a:ext cx="2227580" cy="0"/>
          </a:xfrm>
          <a:custGeom>
            <a:avLst/>
            <a:gdLst/>
            <a:ahLst/>
            <a:cxnLst/>
            <a:rect l="l" t="t" r="r" b="b"/>
            <a:pathLst>
              <a:path w="2227579" h="0">
                <a:moveTo>
                  <a:pt x="0" y="0"/>
                </a:moveTo>
                <a:lnTo>
                  <a:pt x="2227476" y="0"/>
                </a:lnTo>
              </a:path>
            </a:pathLst>
          </a:custGeom>
          <a:ln w="607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2" name="object 52"/>
          <p:cNvSpPr/>
          <p:nvPr/>
        </p:nvSpPr>
        <p:spPr>
          <a:xfrm>
            <a:off x="4079156" y="1308140"/>
            <a:ext cx="2227580" cy="0"/>
          </a:xfrm>
          <a:custGeom>
            <a:avLst/>
            <a:gdLst/>
            <a:ahLst/>
            <a:cxnLst/>
            <a:rect l="l" t="t" r="r" b="b"/>
            <a:pathLst>
              <a:path w="2227579" h="0">
                <a:moveTo>
                  <a:pt x="0" y="0"/>
                </a:moveTo>
                <a:lnTo>
                  <a:pt x="2227476" y="0"/>
                </a:lnTo>
              </a:path>
            </a:pathLst>
          </a:custGeom>
          <a:ln w="607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3" name="object 53"/>
          <p:cNvSpPr/>
          <p:nvPr/>
        </p:nvSpPr>
        <p:spPr>
          <a:xfrm>
            <a:off x="4079156" y="709838"/>
            <a:ext cx="2227580" cy="0"/>
          </a:xfrm>
          <a:custGeom>
            <a:avLst/>
            <a:gdLst/>
            <a:ahLst/>
            <a:cxnLst/>
            <a:rect l="l" t="t" r="r" b="b"/>
            <a:pathLst>
              <a:path w="2227579" h="0">
                <a:moveTo>
                  <a:pt x="0" y="0"/>
                </a:moveTo>
                <a:lnTo>
                  <a:pt x="2227476" y="0"/>
                </a:lnTo>
              </a:path>
            </a:pathLst>
          </a:custGeom>
          <a:ln w="607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4" name="object 54"/>
          <p:cNvSpPr/>
          <p:nvPr/>
        </p:nvSpPr>
        <p:spPr>
          <a:xfrm>
            <a:off x="4078521" y="1427767"/>
            <a:ext cx="1981200" cy="1076960"/>
          </a:xfrm>
          <a:custGeom>
            <a:avLst/>
            <a:gdLst/>
            <a:ahLst/>
            <a:cxnLst/>
            <a:rect l="l" t="t" r="r" b="b"/>
            <a:pathLst>
              <a:path w="1981200" h="1076960">
                <a:moveTo>
                  <a:pt x="635" y="1076901"/>
                </a:moveTo>
                <a:lnTo>
                  <a:pt x="0" y="1055671"/>
                </a:lnTo>
                <a:lnTo>
                  <a:pt x="258" y="1034516"/>
                </a:lnTo>
                <a:lnTo>
                  <a:pt x="1401" y="1013441"/>
                </a:lnTo>
                <a:lnTo>
                  <a:pt x="6308" y="971545"/>
                </a:lnTo>
                <a:lnTo>
                  <a:pt x="14651" y="930022"/>
                </a:lnTo>
                <a:lnTo>
                  <a:pt x="26361" y="888909"/>
                </a:lnTo>
                <a:lnTo>
                  <a:pt x="41371" y="848243"/>
                </a:lnTo>
                <a:lnTo>
                  <a:pt x="59611" y="808062"/>
                </a:lnTo>
                <a:lnTo>
                  <a:pt x="81012" y="768403"/>
                </a:lnTo>
                <a:lnTo>
                  <a:pt x="105506" y="729303"/>
                </a:lnTo>
                <a:lnTo>
                  <a:pt x="133024" y="690801"/>
                </a:lnTo>
                <a:lnTo>
                  <a:pt x="163497" y="652932"/>
                </a:lnTo>
                <a:lnTo>
                  <a:pt x="196856" y="615735"/>
                </a:lnTo>
                <a:lnTo>
                  <a:pt x="233034" y="579247"/>
                </a:lnTo>
                <a:lnTo>
                  <a:pt x="271961" y="543505"/>
                </a:lnTo>
                <a:lnTo>
                  <a:pt x="313568" y="508546"/>
                </a:lnTo>
                <a:lnTo>
                  <a:pt x="357786" y="474409"/>
                </a:lnTo>
                <a:lnTo>
                  <a:pt x="404548" y="441131"/>
                </a:lnTo>
                <a:lnTo>
                  <a:pt x="453783" y="408748"/>
                </a:lnTo>
                <a:lnTo>
                  <a:pt x="505425" y="377298"/>
                </a:lnTo>
                <a:lnTo>
                  <a:pt x="559403" y="346819"/>
                </a:lnTo>
                <a:lnTo>
                  <a:pt x="615649" y="317347"/>
                </a:lnTo>
                <a:lnTo>
                  <a:pt x="674094" y="288921"/>
                </a:lnTo>
                <a:lnTo>
                  <a:pt x="734670" y="261578"/>
                </a:lnTo>
                <a:lnTo>
                  <a:pt x="797307" y="235355"/>
                </a:lnTo>
                <a:lnTo>
                  <a:pt x="861938" y="210289"/>
                </a:lnTo>
                <a:lnTo>
                  <a:pt x="928493" y="186418"/>
                </a:lnTo>
                <a:lnTo>
                  <a:pt x="996904" y="163779"/>
                </a:lnTo>
                <a:lnTo>
                  <a:pt x="1067102" y="142409"/>
                </a:lnTo>
                <a:lnTo>
                  <a:pt x="1139018" y="122347"/>
                </a:lnTo>
                <a:lnTo>
                  <a:pt x="1212583" y="103629"/>
                </a:lnTo>
                <a:lnTo>
                  <a:pt x="1249963" y="94786"/>
                </a:lnTo>
                <a:lnTo>
                  <a:pt x="1287730" y="86293"/>
                </a:lnTo>
                <a:lnTo>
                  <a:pt x="1325874" y="78154"/>
                </a:lnTo>
                <a:lnTo>
                  <a:pt x="1364388" y="70375"/>
                </a:lnTo>
                <a:lnTo>
                  <a:pt x="1403263" y="62960"/>
                </a:lnTo>
                <a:lnTo>
                  <a:pt x="1442490" y="55914"/>
                </a:lnTo>
                <a:lnTo>
                  <a:pt x="1482060" y="49242"/>
                </a:lnTo>
                <a:lnTo>
                  <a:pt x="1521966" y="42947"/>
                </a:lnTo>
                <a:lnTo>
                  <a:pt x="1562198" y="37035"/>
                </a:lnTo>
                <a:lnTo>
                  <a:pt x="1602748" y="31511"/>
                </a:lnTo>
                <a:lnTo>
                  <a:pt x="1643607" y="26379"/>
                </a:lnTo>
                <a:lnTo>
                  <a:pt x="1684767" y="21644"/>
                </a:lnTo>
                <a:lnTo>
                  <a:pt x="1726219" y="17310"/>
                </a:lnTo>
                <a:lnTo>
                  <a:pt x="1767955" y="13382"/>
                </a:lnTo>
                <a:lnTo>
                  <a:pt x="1809965" y="9865"/>
                </a:lnTo>
                <a:lnTo>
                  <a:pt x="1852242" y="6764"/>
                </a:lnTo>
                <a:lnTo>
                  <a:pt x="1894776" y="4083"/>
                </a:lnTo>
                <a:lnTo>
                  <a:pt x="1937560" y="1826"/>
                </a:lnTo>
                <a:lnTo>
                  <a:pt x="1980584" y="0"/>
                </a:lnTo>
              </a:path>
            </a:pathLst>
          </a:custGeom>
          <a:ln w="1020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5" name="object 55"/>
          <p:cNvSpPr/>
          <p:nvPr/>
        </p:nvSpPr>
        <p:spPr>
          <a:xfrm>
            <a:off x="4079156" y="1308140"/>
            <a:ext cx="2078989" cy="1029335"/>
          </a:xfrm>
          <a:custGeom>
            <a:avLst/>
            <a:gdLst/>
            <a:ahLst/>
            <a:cxnLst/>
            <a:rect l="l" t="t" r="r" b="b"/>
            <a:pathLst>
              <a:path w="2078989" h="1029335">
                <a:moveTo>
                  <a:pt x="0" y="0"/>
                </a:moveTo>
                <a:lnTo>
                  <a:pt x="1733" y="42417"/>
                </a:lnTo>
                <a:lnTo>
                  <a:pt x="6891" y="84398"/>
                </a:lnTo>
                <a:lnTo>
                  <a:pt x="15405" y="125909"/>
                </a:lnTo>
                <a:lnTo>
                  <a:pt x="27208" y="166917"/>
                </a:lnTo>
                <a:lnTo>
                  <a:pt x="42235" y="207388"/>
                </a:lnTo>
                <a:lnTo>
                  <a:pt x="60417" y="247291"/>
                </a:lnTo>
                <a:lnTo>
                  <a:pt x="81688" y="286592"/>
                </a:lnTo>
                <a:lnTo>
                  <a:pt x="105982" y="325257"/>
                </a:lnTo>
                <a:lnTo>
                  <a:pt x="133231" y="363253"/>
                </a:lnTo>
                <a:lnTo>
                  <a:pt x="163368" y="400548"/>
                </a:lnTo>
                <a:lnTo>
                  <a:pt x="196327" y="437109"/>
                </a:lnTo>
                <a:lnTo>
                  <a:pt x="232040" y="472902"/>
                </a:lnTo>
                <a:lnTo>
                  <a:pt x="270442" y="507893"/>
                </a:lnTo>
                <a:lnTo>
                  <a:pt x="311464" y="542051"/>
                </a:lnTo>
                <a:lnTo>
                  <a:pt x="355041" y="575342"/>
                </a:lnTo>
                <a:lnTo>
                  <a:pt x="401104" y="607733"/>
                </a:lnTo>
                <a:lnTo>
                  <a:pt x="449589" y="639190"/>
                </a:lnTo>
                <a:lnTo>
                  <a:pt x="500426" y="669681"/>
                </a:lnTo>
                <a:lnTo>
                  <a:pt x="553551" y="699173"/>
                </a:lnTo>
                <a:lnTo>
                  <a:pt x="608895" y="727632"/>
                </a:lnTo>
                <a:lnTo>
                  <a:pt x="666392" y="755026"/>
                </a:lnTo>
                <a:lnTo>
                  <a:pt x="725975" y="781321"/>
                </a:lnTo>
                <a:lnTo>
                  <a:pt x="787578" y="806484"/>
                </a:lnTo>
                <a:lnTo>
                  <a:pt x="851132" y="830482"/>
                </a:lnTo>
                <a:lnTo>
                  <a:pt x="916572" y="853282"/>
                </a:lnTo>
                <a:lnTo>
                  <a:pt x="983831" y="874851"/>
                </a:lnTo>
                <a:lnTo>
                  <a:pt x="1052841" y="895156"/>
                </a:lnTo>
                <a:lnTo>
                  <a:pt x="1123537" y="914163"/>
                </a:lnTo>
                <a:lnTo>
                  <a:pt x="1195850" y="931841"/>
                </a:lnTo>
                <a:lnTo>
                  <a:pt x="1269714" y="948154"/>
                </a:lnTo>
                <a:lnTo>
                  <a:pt x="1307207" y="955789"/>
                </a:lnTo>
                <a:lnTo>
                  <a:pt x="1345063" y="963071"/>
                </a:lnTo>
                <a:lnTo>
                  <a:pt x="1383273" y="969996"/>
                </a:lnTo>
                <a:lnTo>
                  <a:pt x="1421829" y="976558"/>
                </a:lnTo>
                <a:lnTo>
                  <a:pt x="1460723" y="982756"/>
                </a:lnTo>
                <a:lnTo>
                  <a:pt x="1499946" y="988583"/>
                </a:lnTo>
                <a:lnTo>
                  <a:pt x="1539490" y="994036"/>
                </a:lnTo>
                <a:lnTo>
                  <a:pt x="1579346" y="999112"/>
                </a:lnTo>
                <a:lnTo>
                  <a:pt x="1619507" y="1003805"/>
                </a:lnTo>
                <a:lnTo>
                  <a:pt x="1659963" y="1008111"/>
                </a:lnTo>
                <a:lnTo>
                  <a:pt x="1700707" y="1012027"/>
                </a:lnTo>
                <a:lnTo>
                  <a:pt x="1741730" y="1015549"/>
                </a:lnTo>
                <a:lnTo>
                  <a:pt x="1783024" y="1018671"/>
                </a:lnTo>
                <a:lnTo>
                  <a:pt x="1824580" y="1021391"/>
                </a:lnTo>
                <a:lnTo>
                  <a:pt x="1866390" y="1023704"/>
                </a:lnTo>
                <a:lnTo>
                  <a:pt x="1908446" y="1025605"/>
                </a:lnTo>
                <a:lnTo>
                  <a:pt x="1950740" y="1027091"/>
                </a:lnTo>
                <a:lnTo>
                  <a:pt x="1993262" y="1028158"/>
                </a:lnTo>
                <a:lnTo>
                  <a:pt x="2036005" y="1028801"/>
                </a:lnTo>
                <a:lnTo>
                  <a:pt x="2078960" y="1029016"/>
                </a:lnTo>
              </a:path>
            </a:pathLst>
          </a:custGeom>
          <a:ln w="1019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6" name="object 56"/>
          <p:cNvSpPr txBox="1"/>
          <p:nvPr/>
        </p:nvSpPr>
        <p:spPr>
          <a:xfrm>
            <a:off x="6251586" y="2517883"/>
            <a:ext cx="83820" cy="1339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800" spc="10">
                <a:latin typeface="Arial"/>
                <a:cs typeface="Arial"/>
              </a:rPr>
              <a:t>6</a:t>
            </a:r>
            <a:endParaRPr sz="800">
              <a:latin typeface="Arial"/>
              <a:cs typeface="Arial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4264189" y="890913"/>
            <a:ext cx="504825" cy="10477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306705" algn="l"/>
              </a:tabLst>
            </a:pPr>
            <a:r>
              <a:rPr dirty="0" sz="600" spc="40" i="1">
                <a:latin typeface="Times New Roman"/>
                <a:cs typeface="Times New Roman"/>
              </a:rPr>
              <a:t>Ш</a:t>
            </a:r>
            <a:r>
              <a:rPr dirty="0" sz="600" spc="40" i="1">
                <a:latin typeface="Times New Roman"/>
                <a:cs typeface="Times New Roman"/>
              </a:rPr>
              <a:t>	</a:t>
            </a:r>
            <a:r>
              <a:rPr dirty="0" sz="600" spc="20" i="1">
                <a:latin typeface="Times New Roman"/>
                <a:cs typeface="Times New Roman"/>
              </a:rPr>
              <a:t>НО</a:t>
            </a:r>
            <a:r>
              <a:rPr dirty="0" sz="600" spc="35" i="1">
                <a:latin typeface="Times New Roman"/>
                <a:cs typeface="Times New Roman"/>
              </a:rPr>
              <a:t>М</a:t>
            </a:r>
            <a:endParaRPr sz="600">
              <a:latin typeface="Times New Roman"/>
              <a:cs typeface="Times New Roman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4148736" y="798664"/>
            <a:ext cx="684530" cy="1727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257810" algn="l"/>
                <a:tab pos="631825" algn="l"/>
              </a:tabLst>
            </a:pPr>
            <a:r>
              <a:rPr dirty="0" sz="1050" spc="40" i="1">
                <a:latin typeface="Times New Roman"/>
                <a:cs typeface="Times New Roman"/>
              </a:rPr>
              <a:t>U</a:t>
            </a:r>
            <a:r>
              <a:rPr dirty="0" sz="1050" spc="40" i="1">
                <a:latin typeface="Times New Roman"/>
                <a:cs typeface="Times New Roman"/>
              </a:rPr>
              <a:t>	</a:t>
            </a:r>
            <a:r>
              <a:rPr dirty="0" sz="1050" spc="100">
                <a:latin typeface="Times New Roman"/>
                <a:cs typeface="Times New Roman"/>
              </a:rPr>
              <a:t>/</a:t>
            </a:r>
            <a:r>
              <a:rPr dirty="0" sz="1050" spc="40" i="1">
                <a:latin typeface="Times New Roman"/>
                <a:cs typeface="Times New Roman"/>
              </a:rPr>
              <a:t>U</a:t>
            </a:r>
            <a:r>
              <a:rPr dirty="0" sz="1050" i="1">
                <a:latin typeface="Times New Roman"/>
                <a:cs typeface="Times New Roman"/>
              </a:rPr>
              <a:t>	</a:t>
            </a:r>
            <a:r>
              <a:rPr dirty="0" sz="1050" spc="15">
                <a:latin typeface="Times New Roman"/>
                <a:cs typeface="Times New Roman"/>
              </a:rPr>
              <a:t>;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4166318" y="1042279"/>
            <a:ext cx="455930" cy="1619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baseline="15873" sz="1575" spc="89" i="1">
                <a:latin typeface="Times New Roman"/>
                <a:cs typeface="Times New Roman"/>
              </a:rPr>
              <a:t>I</a:t>
            </a:r>
            <a:r>
              <a:rPr dirty="0" sz="600" spc="60" i="1">
                <a:latin typeface="Times New Roman"/>
                <a:cs typeface="Times New Roman"/>
              </a:rPr>
              <a:t>K </a:t>
            </a:r>
            <a:r>
              <a:rPr dirty="0" sz="600" spc="20">
                <a:latin typeface="Times New Roman"/>
                <a:cs typeface="Times New Roman"/>
              </a:rPr>
              <a:t>2 </a:t>
            </a:r>
            <a:r>
              <a:rPr dirty="0" baseline="15873" sz="1575" spc="22">
                <a:latin typeface="Times New Roman"/>
                <a:cs typeface="Times New Roman"/>
              </a:rPr>
              <a:t>/</a:t>
            </a:r>
            <a:r>
              <a:rPr dirty="0" baseline="15873" sz="1575" spc="-165">
                <a:latin typeface="Times New Roman"/>
                <a:cs typeface="Times New Roman"/>
              </a:rPr>
              <a:t> </a:t>
            </a:r>
            <a:r>
              <a:rPr dirty="0" baseline="15873" sz="1575" spc="97" i="1">
                <a:latin typeface="Times New Roman"/>
                <a:cs typeface="Times New Roman"/>
              </a:rPr>
              <a:t>I</a:t>
            </a:r>
            <a:r>
              <a:rPr dirty="0" sz="600" spc="65" i="1">
                <a:latin typeface="Times New Roman"/>
                <a:cs typeface="Times New Roman"/>
              </a:rPr>
              <a:t>K</a:t>
            </a:r>
            <a:r>
              <a:rPr dirty="0" sz="600" spc="65">
                <a:latin typeface="Times New Roman"/>
                <a:cs typeface="Times New Roman"/>
              </a:rPr>
              <a:t>1</a:t>
            </a:r>
            <a:endParaRPr sz="600">
              <a:latin typeface="Times New Roman"/>
              <a:cs typeface="Times New Roman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5621789" y="1633812"/>
            <a:ext cx="467359" cy="12573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baseline="13888" sz="1200" spc="89" i="1">
                <a:latin typeface="Times New Roman"/>
                <a:cs typeface="Times New Roman"/>
              </a:rPr>
              <a:t>U</a:t>
            </a:r>
            <a:r>
              <a:rPr dirty="0" sz="450" spc="60" i="1">
                <a:latin typeface="Times New Roman"/>
                <a:cs typeface="Times New Roman"/>
              </a:rPr>
              <a:t>Ш </a:t>
            </a:r>
            <a:r>
              <a:rPr dirty="0" baseline="13888" sz="1200" spc="60">
                <a:latin typeface="Times New Roman"/>
                <a:cs typeface="Times New Roman"/>
              </a:rPr>
              <a:t>/</a:t>
            </a:r>
            <a:r>
              <a:rPr dirty="0" baseline="13888" sz="1200" spc="60" i="1">
                <a:latin typeface="Times New Roman"/>
                <a:cs typeface="Times New Roman"/>
              </a:rPr>
              <a:t>U</a:t>
            </a:r>
            <a:r>
              <a:rPr dirty="0" sz="450" spc="40" i="1">
                <a:latin typeface="Times New Roman"/>
                <a:cs typeface="Times New Roman"/>
              </a:rPr>
              <a:t>НОМ</a:t>
            </a:r>
            <a:endParaRPr sz="450">
              <a:latin typeface="Times New Roman"/>
              <a:cs typeface="Times New Roman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5247370" y="2043836"/>
            <a:ext cx="345440" cy="12636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baseline="13888" sz="1200" spc="60" i="1">
                <a:latin typeface="Times New Roman"/>
                <a:cs typeface="Times New Roman"/>
              </a:rPr>
              <a:t>I</a:t>
            </a:r>
            <a:r>
              <a:rPr dirty="0" sz="450" spc="40" i="1">
                <a:latin typeface="Times New Roman"/>
                <a:cs typeface="Times New Roman"/>
              </a:rPr>
              <a:t>K </a:t>
            </a:r>
            <a:r>
              <a:rPr dirty="0" sz="450" spc="10">
                <a:latin typeface="Times New Roman"/>
                <a:cs typeface="Times New Roman"/>
              </a:rPr>
              <a:t>2 </a:t>
            </a:r>
            <a:r>
              <a:rPr dirty="0" baseline="13888" sz="1200" spc="7">
                <a:latin typeface="Times New Roman"/>
                <a:cs typeface="Times New Roman"/>
              </a:rPr>
              <a:t>/</a:t>
            </a:r>
            <a:r>
              <a:rPr dirty="0" baseline="13888" sz="1200" spc="-142">
                <a:latin typeface="Times New Roman"/>
                <a:cs typeface="Times New Roman"/>
              </a:rPr>
              <a:t> </a:t>
            </a:r>
            <a:r>
              <a:rPr dirty="0" baseline="13888" sz="1200" spc="60" i="1">
                <a:latin typeface="Times New Roman"/>
                <a:cs typeface="Times New Roman"/>
              </a:rPr>
              <a:t>I</a:t>
            </a:r>
            <a:r>
              <a:rPr dirty="0" sz="450" spc="40" i="1">
                <a:latin typeface="Times New Roman"/>
                <a:cs typeface="Times New Roman"/>
              </a:rPr>
              <a:t>K</a:t>
            </a:r>
            <a:r>
              <a:rPr dirty="0" sz="450" spc="40">
                <a:latin typeface="Times New Roman"/>
                <a:cs typeface="Times New Roman"/>
              </a:rPr>
              <a:t>1</a:t>
            </a:r>
            <a:endParaRPr sz="450">
              <a:latin typeface="Times New Roman"/>
              <a:cs typeface="Times New Roman"/>
            </a:endParaRPr>
          </a:p>
        </p:txBody>
      </p:sp>
      <p:sp>
        <p:nvSpPr>
          <p:cNvPr id="62" name="object 62"/>
          <p:cNvSpPr/>
          <p:nvPr/>
        </p:nvSpPr>
        <p:spPr>
          <a:xfrm>
            <a:off x="5415624" y="1547478"/>
            <a:ext cx="213360" cy="120014"/>
          </a:xfrm>
          <a:custGeom>
            <a:avLst/>
            <a:gdLst/>
            <a:ahLst/>
            <a:cxnLst/>
            <a:rect l="l" t="t" r="r" b="b"/>
            <a:pathLst>
              <a:path w="213360" h="120014">
                <a:moveTo>
                  <a:pt x="212864" y="119626"/>
                </a:moveTo>
                <a:lnTo>
                  <a:pt x="0" y="0"/>
                </a:lnTo>
              </a:path>
            </a:pathLst>
          </a:custGeom>
          <a:ln w="612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3" name="object 63"/>
          <p:cNvSpPr/>
          <p:nvPr/>
        </p:nvSpPr>
        <p:spPr>
          <a:xfrm>
            <a:off x="5390828" y="2145695"/>
            <a:ext cx="297180" cy="120014"/>
          </a:xfrm>
          <a:custGeom>
            <a:avLst/>
            <a:gdLst/>
            <a:ahLst/>
            <a:cxnLst/>
            <a:rect l="l" t="t" r="r" b="b"/>
            <a:pathLst>
              <a:path w="297179" h="120014">
                <a:moveTo>
                  <a:pt x="0" y="0"/>
                </a:moveTo>
                <a:lnTo>
                  <a:pt x="297031" y="119668"/>
                </a:lnTo>
              </a:path>
            </a:pathLst>
          </a:custGeom>
          <a:ln w="610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4" name="object 64"/>
          <p:cNvSpPr txBox="1"/>
          <p:nvPr/>
        </p:nvSpPr>
        <p:spPr>
          <a:xfrm>
            <a:off x="5991849" y="2321058"/>
            <a:ext cx="274320" cy="1524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800" spc="10" i="1">
                <a:latin typeface="Times New Roman"/>
                <a:cs typeface="Times New Roman"/>
              </a:rPr>
              <a:t>х</a:t>
            </a:r>
            <a:r>
              <a:rPr dirty="0" baseline="-24691" sz="675" spc="15" i="1">
                <a:latin typeface="Times New Roman"/>
                <a:cs typeface="Times New Roman"/>
              </a:rPr>
              <a:t>Р </a:t>
            </a:r>
            <a:r>
              <a:rPr dirty="0" sz="800" spc="5">
                <a:latin typeface="Times New Roman"/>
                <a:cs typeface="Times New Roman"/>
              </a:rPr>
              <a:t>/</a:t>
            </a:r>
            <a:r>
              <a:rPr dirty="0" sz="800" spc="-5">
                <a:latin typeface="Times New Roman"/>
                <a:cs typeface="Times New Roman"/>
              </a:rPr>
              <a:t> </a:t>
            </a:r>
            <a:r>
              <a:rPr dirty="0" sz="800" i="1">
                <a:latin typeface="Times New Roman"/>
                <a:cs typeface="Times New Roman"/>
              </a:rPr>
              <a:t>х</a:t>
            </a:r>
            <a:r>
              <a:rPr dirty="0" baseline="-24691" sz="675" i="1">
                <a:latin typeface="Times New Roman"/>
                <a:cs typeface="Times New Roman"/>
              </a:rPr>
              <a:t>C</a:t>
            </a:r>
            <a:endParaRPr baseline="-24691" sz="675">
              <a:latin typeface="Times New Roman"/>
              <a:cs typeface="Times New Roman"/>
            </a:endParaRPr>
          </a:p>
        </p:txBody>
      </p:sp>
      <p:sp>
        <p:nvSpPr>
          <p:cNvPr id="65" name="object 65"/>
          <p:cNvSpPr/>
          <p:nvPr/>
        </p:nvSpPr>
        <p:spPr>
          <a:xfrm>
            <a:off x="1851680" y="2504668"/>
            <a:ext cx="541020" cy="0"/>
          </a:xfrm>
          <a:custGeom>
            <a:avLst/>
            <a:gdLst/>
            <a:ahLst/>
            <a:cxnLst/>
            <a:rect l="l" t="t" r="r" b="b"/>
            <a:pathLst>
              <a:path w="541019" h="0">
                <a:moveTo>
                  <a:pt x="0" y="0"/>
                </a:moveTo>
                <a:lnTo>
                  <a:pt x="540943" y="0"/>
                </a:lnTo>
              </a:path>
            </a:pathLst>
          </a:custGeom>
          <a:ln w="607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6" name="object 66"/>
          <p:cNvSpPr/>
          <p:nvPr/>
        </p:nvSpPr>
        <p:spPr>
          <a:xfrm>
            <a:off x="2385551" y="2477315"/>
            <a:ext cx="85090" cy="55244"/>
          </a:xfrm>
          <a:custGeom>
            <a:avLst/>
            <a:gdLst/>
            <a:ahLst/>
            <a:cxnLst/>
            <a:rect l="l" t="t" r="r" b="b"/>
            <a:pathLst>
              <a:path w="85089" h="55244">
                <a:moveTo>
                  <a:pt x="0" y="0"/>
                </a:moveTo>
                <a:lnTo>
                  <a:pt x="0" y="54705"/>
                </a:lnTo>
                <a:lnTo>
                  <a:pt x="84866" y="2735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7" name="object 67"/>
          <p:cNvSpPr/>
          <p:nvPr/>
        </p:nvSpPr>
        <p:spPr>
          <a:xfrm>
            <a:off x="1851680" y="2504668"/>
            <a:ext cx="316230" cy="306070"/>
          </a:xfrm>
          <a:custGeom>
            <a:avLst/>
            <a:gdLst/>
            <a:ahLst/>
            <a:cxnLst/>
            <a:rect l="l" t="t" r="r" b="b"/>
            <a:pathLst>
              <a:path w="316230" h="306069">
                <a:moveTo>
                  <a:pt x="0" y="0"/>
                </a:moveTo>
                <a:lnTo>
                  <a:pt x="316231" y="305769"/>
                </a:lnTo>
              </a:path>
            </a:pathLst>
          </a:custGeom>
          <a:ln w="617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8" name="object 68"/>
          <p:cNvSpPr/>
          <p:nvPr/>
        </p:nvSpPr>
        <p:spPr>
          <a:xfrm>
            <a:off x="2142914" y="2786268"/>
            <a:ext cx="80010" cy="77470"/>
          </a:xfrm>
          <a:custGeom>
            <a:avLst/>
            <a:gdLst/>
            <a:ahLst/>
            <a:cxnLst/>
            <a:rect l="l" t="t" r="r" b="b"/>
            <a:pathLst>
              <a:path w="80010" h="77469">
                <a:moveTo>
                  <a:pt x="40005" y="0"/>
                </a:moveTo>
                <a:lnTo>
                  <a:pt x="0" y="38682"/>
                </a:lnTo>
                <a:lnTo>
                  <a:pt x="80011" y="77364"/>
                </a:lnTo>
                <a:lnTo>
                  <a:pt x="400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9" name="object 69"/>
          <p:cNvSpPr/>
          <p:nvPr/>
        </p:nvSpPr>
        <p:spPr>
          <a:xfrm>
            <a:off x="2470417" y="2504668"/>
            <a:ext cx="294005" cy="0"/>
          </a:xfrm>
          <a:custGeom>
            <a:avLst/>
            <a:gdLst/>
            <a:ahLst/>
            <a:cxnLst/>
            <a:rect l="l" t="t" r="r" b="b"/>
            <a:pathLst>
              <a:path w="294005" h="0">
                <a:moveTo>
                  <a:pt x="0" y="0"/>
                </a:moveTo>
                <a:lnTo>
                  <a:pt x="293486" y="0"/>
                </a:lnTo>
              </a:path>
            </a:pathLst>
          </a:custGeom>
          <a:ln w="6078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70" name="object 70"/>
          <p:cNvSpPr/>
          <p:nvPr/>
        </p:nvSpPr>
        <p:spPr>
          <a:xfrm>
            <a:off x="2756832" y="2477315"/>
            <a:ext cx="85090" cy="55244"/>
          </a:xfrm>
          <a:custGeom>
            <a:avLst/>
            <a:gdLst/>
            <a:ahLst/>
            <a:cxnLst/>
            <a:rect l="l" t="t" r="r" b="b"/>
            <a:pathLst>
              <a:path w="85089" h="55244">
                <a:moveTo>
                  <a:pt x="0" y="0"/>
                </a:moveTo>
                <a:lnTo>
                  <a:pt x="0" y="54705"/>
                </a:lnTo>
                <a:lnTo>
                  <a:pt x="84866" y="2735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1" name="object 71"/>
          <p:cNvSpPr/>
          <p:nvPr/>
        </p:nvSpPr>
        <p:spPr>
          <a:xfrm>
            <a:off x="2841698" y="1861952"/>
            <a:ext cx="0" cy="643255"/>
          </a:xfrm>
          <a:custGeom>
            <a:avLst/>
            <a:gdLst/>
            <a:ahLst/>
            <a:cxnLst/>
            <a:rect l="l" t="t" r="r" b="b"/>
            <a:pathLst>
              <a:path w="0" h="643255">
                <a:moveTo>
                  <a:pt x="0" y="0"/>
                </a:moveTo>
                <a:lnTo>
                  <a:pt x="0" y="642716"/>
                </a:lnTo>
              </a:path>
            </a:pathLst>
          </a:custGeom>
          <a:ln w="6286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72" name="object 72"/>
          <p:cNvSpPr/>
          <p:nvPr/>
        </p:nvSpPr>
        <p:spPr>
          <a:xfrm>
            <a:off x="2813410" y="1786731"/>
            <a:ext cx="57150" cy="82550"/>
          </a:xfrm>
          <a:custGeom>
            <a:avLst/>
            <a:gdLst/>
            <a:ahLst/>
            <a:cxnLst/>
            <a:rect l="l" t="t" r="r" b="b"/>
            <a:pathLst>
              <a:path w="57150" h="82550">
                <a:moveTo>
                  <a:pt x="28288" y="0"/>
                </a:moveTo>
                <a:lnTo>
                  <a:pt x="0" y="82058"/>
                </a:lnTo>
                <a:lnTo>
                  <a:pt x="56577" y="82058"/>
                </a:lnTo>
                <a:lnTo>
                  <a:pt x="2828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3" name="object 73"/>
          <p:cNvSpPr/>
          <p:nvPr/>
        </p:nvSpPr>
        <p:spPr>
          <a:xfrm>
            <a:off x="2470417" y="1854016"/>
            <a:ext cx="336550" cy="650875"/>
          </a:xfrm>
          <a:custGeom>
            <a:avLst/>
            <a:gdLst/>
            <a:ahLst/>
            <a:cxnLst/>
            <a:rect l="l" t="t" r="r" b="b"/>
            <a:pathLst>
              <a:path w="336550" h="650875">
                <a:moveTo>
                  <a:pt x="0" y="650652"/>
                </a:moveTo>
                <a:lnTo>
                  <a:pt x="336443" y="0"/>
                </a:lnTo>
              </a:path>
            </a:pathLst>
          </a:custGeom>
          <a:ln w="6242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74" name="object 74"/>
          <p:cNvSpPr/>
          <p:nvPr/>
        </p:nvSpPr>
        <p:spPr>
          <a:xfrm>
            <a:off x="2778398" y="1786731"/>
            <a:ext cx="63500" cy="85725"/>
          </a:xfrm>
          <a:custGeom>
            <a:avLst/>
            <a:gdLst/>
            <a:ahLst/>
            <a:cxnLst/>
            <a:rect l="l" t="t" r="r" b="b"/>
            <a:pathLst>
              <a:path w="63500" h="85725">
                <a:moveTo>
                  <a:pt x="63300" y="0"/>
                </a:moveTo>
                <a:lnTo>
                  <a:pt x="0" y="61206"/>
                </a:lnTo>
                <a:lnTo>
                  <a:pt x="50640" y="85604"/>
                </a:lnTo>
                <a:lnTo>
                  <a:pt x="633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5" name="object 75"/>
          <p:cNvSpPr/>
          <p:nvPr/>
        </p:nvSpPr>
        <p:spPr>
          <a:xfrm>
            <a:off x="1851680" y="1831897"/>
            <a:ext cx="928369" cy="673100"/>
          </a:xfrm>
          <a:custGeom>
            <a:avLst/>
            <a:gdLst/>
            <a:ahLst/>
            <a:cxnLst/>
            <a:rect l="l" t="t" r="r" b="b"/>
            <a:pathLst>
              <a:path w="928369" h="673100">
                <a:moveTo>
                  <a:pt x="0" y="672770"/>
                </a:moveTo>
                <a:lnTo>
                  <a:pt x="927765" y="0"/>
                </a:lnTo>
              </a:path>
            </a:pathLst>
          </a:custGeom>
          <a:ln w="6150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76" name="object 76"/>
          <p:cNvSpPr/>
          <p:nvPr/>
        </p:nvSpPr>
        <p:spPr>
          <a:xfrm>
            <a:off x="2756832" y="1786731"/>
            <a:ext cx="85090" cy="71755"/>
          </a:xfrm>
          <a:custGeom>
            <a:avLst/>
            <a:gdLst/>
            <a:ahLst/>
            <a:cxnLst/>
            <a:rect l="l" t="t" r="r" b="b"/>
            <a:pathLst>
              <a:path w="85089" h="71755">
                <a:moveTo>
                  <a:pt x="84866" y="0"/>
                </a:moveTo>
                <a:lnTo>
                  <a:pt x="0" y="27352"/>
                </a:lnTo>
                <a:lnTo>
                  <a:pt x="33876" y="71168"/>
                </a:lnTo>
                <a:lnTo>
                  <a:pt x="8486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7" name="object 77"/>
          <p:cNvSpPr/>
          <p:nvPr/>
        </p:nvSpPr>
        <p:spPr>
          <a:xfrm>
            <a:off x="2470417" y="2504668"/>
            <a:ext cx="0" cy="179705"/>
          </a:xfrm>
          <a:custGeom>
            <a:avLst/>
            <a:gdLst/>
            <a:ahLst/>
            <a:cxnLst/>
            <a:rect l="l" t="t" r="r" b="b"/>
            <a:pathLst>
              <a:path w="0" h="179705">
                <a:moveTo>
                  <a:pt x="0" y="0"/>
                </a:moveTo>
                <a:lnTo>
                  <a:pt x="0" y="17948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8" name="object 78"/>
          <p:cNvSpPr/>
          <p:nvPr/>
        </p:nvSpPr>
        <p:spPr>
          <a:xfrm>
            <a:off x="2841698" y="2504668"/>
            <a:ext cx="0" cy="179705"/>
          </a:xfrm>
          <a:custGeom>
            <a:avLst/>
            <a:gdLst/>
            <a:ahLst/>
            <a:cxnLst/>
            <a:rect l="l" t="t" r="r" b="b"/>
            <a:pathLst>
              <a:path w="0" h="179705">
                <a:moveTo>
                  <a:pt x="0" y="0"/>
                </a:moveTo>
                <a:lnTo>
                  <a:pt x="0" y="17948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9" name="object 79"/>
          <p:cNvSpPr/>
          <p:nvPr/>
        </p:nvSpPr>
        <p:spPr>
          <a:xfrm>
            <a:off x="2470417" y="2596967"/>
            <a:ext cx="85090" cy="55244"/>
          </a:xfrm>
          <a:custGeom>
            <a:avLst/>
            <a:gdLst/>
            <a:ahLst/>
            <a:cxnLst/>
            <a:rect l="l" t="t" r="r" b="b"/>
            <a:pathLst>
              <a:path w="85089" h="55244">
                <a:moveTo>
                  <a:pt x="84901" y="0"/>
                </a:moveTo>
                <a:lnTo>
                  <a:pt x="0" y="27352"/>
                </a:lnTo>
                <a:lnTo>
                  <a:pt x="84901" y="54705"/>
                </a:lnTo>
                <a:lnTo>
                  <a:pt x="8490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0" name="object 80"/>
          <p:cNvSpPr/>
          <p:nvPr/>
        </p:nvSpPr>
        <p:spPr>
          <a:xfrm>
            <a:off x="2756832" y="2596967"/>
            <a:ext cx="85090" cy="55244"/>
          </a:xfrm>
          <a:custGeom>
            <a:avLst/>
            <a:gdLst/>
            <a:ahLst/>
            <a:cxnLst/>
            <a:rect l="l" t="t" r="r" b="b"/>
            <a:pathLst>
              <a:path w="85089" h="55244">
                <a:moveTo>
                  <a:pt x="0" y="0"/>
                </a:moveTo>
                <a:lnTo>
                  <a:pt x="0" y="54705"/>
                </a:lnTo>
                <a:lnTo>
                  <a:pt x="84866" y="2735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1" name="object 81"/>
          <p:cNvSpPr txBox="1"/>
          <p:nvPr/>
        </p:nvSpPr>
        <p:spPr>
          <a:xfrm>
            <a:off x="2716573" y="2606385"/>
            <a:ext cx="45720" cy="10413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600" spc="5">
                <a:latin typeface="Times New Roman"/>
                <a:cs typeface="Times New Roman"/>
              </a:rPr>
              <a:t>.</a:t>
            </a:r>
            <a:endParaRPr sz="600">
              <a:latin typeface="Times New Roman"/>
              <a:cs typeface="Times New Roman"/>
            </a:endParaRPr>
          </a:p>
        </p:txBody>
      </p:sp>
      <p:sp>
        <p:nvSpPr>
          <p:cNvPr id="82" name="object 82"/>
          <p:cNvSpPr txBox="1"/>
          <p:nvPr/>
        </p:nvSpPr>
        <p:spPr>
          <a:xfrm>
            <a:off x="2540310" y="2669982"/>
            <a:ext cx="278130" cy="1955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050" spc="75">
                <a:latin typeface="Symbol"/>
                <a:cs typeface="Symbol"/>
              </a:rPr>
              <a:t></a:t>
            </a:r>
            <a:r>
              <a:rPr dirty="0" sz="1050" spc="110" i="1">
                <a:latin typeface="Times New Roman"/>
                <a:cs typeface="Times New Roman"/>
              </a:rPr>
              <a:t>U</a:t>
            </a:r>
            <a:r>
              <a:rPr dirty="0" baseline="-23148" sz="900" spc="22" i="1">
                <a:latin typeface="Times New Roman"/>
                <a:cs typeface="Times New Roman"/>
              </a:rPr>
              <a:t>Р</a:t>
            </a:r>
            <a:endParaRPr baseline="-23148" sz="900">
              <a:latin typeface="Times New Roman"/>
              <a:cs typeface="Times New Roman"/>
            </a:endParaRPr>
          </a:p>
        </p:txBody>
      </p:sp>
      <p:sp>
        <p:nvSpPr>
          <p:cNvPr id="83" name="object 83"/>
          <p:cNvSpPr/>
          <p:nvPr/>
        </p:nvSpPr>
        <p:spPr>
          <a:xfrm>
            <a:off x="1933665" y="2504668"/>
            <a:ext cx="41910" cy="80010"/>
          </a:xfrm>
          <a:custGeom>
            <a:avLst/>
            <a:gdLst/>
            <a:ahLst/>
            <a:cxnLst/>
            <a:rect l="l" t="t" r="r" b="b"/>
            <a:pathLst>
              <a:path w="41910" h="80010">
                <a:moveTo>
                  <a:pt x="41760" y="0"/>
                </a:moveTo>
                <a:lnTo>
                  <a:pt x="30638" y="55791"/>
                </a:lnTo>
                <a:lnTo>
                  <a:pt x="2086" y="79475"/>
                </a:lnTo>
                <a:lnTo>
                  <a:pt x="1038" y="79416"/>
                </a:lnTo>
                <a:lnTo>
                  <a:pt x="0" y="79272"/>
                </a:lnTo>
              </a:path>
            </a:pathLst>
          </a:custGeom>
          <a:ln w="624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4" name="object 84"/>
          <p:cNvSpPr/>
          <p:nvPr/>
        </p:nvSpPr>
        <p:spPr>
          <a:xfrm>
            <a:off x="2764341" y="1936328"/>
            <a:ext cx="77470" cy="30480"/>
          </a:xfrm>
          <a:custGeom>
            <a:avLst/>
            <a:gdLst/>
            <a:ahLst/>
            <a:cxnLst/>
            <a:rect l="l" t="t" r="r" b="b"/>
            <a:pathLst>
              <a:path w="77469" h="30480">
                <a:moveTo>
                  <a:pt x="0" y="0"/>
                </a:moveTo>
                <a:lnTo>
                  <a:pt x="9815" y="9335"/>
                </a:lnTo>
                <a:lnTo>
                  <a:pt x="26531" y="17633"/>
                </a:lnTo>
                <a:lnTo>
                  <a:pt x="49321" y="24586"/>
                </a:lnTo>
                <a:lnTo>
                  <a:pt x="77357" y="29885"/>
                </a:lnTo>
              </a:path>
            </a:pathLst>
          </a:custGeom>
          <a:ln w="610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5" name="object 85"/>
          <p:cNvSpPr txBox="1"/>
          <p:nvPr/>
        </p:nvSpPr>
        <p:spPr>
          <a:xfrm>
            <a:off x="2892105" y="1648628"/>
            <a:ext cx="45720" cy="10413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600" spc="5">
                <a:latin typeface="Times New Roman"/>
                <a:cs typeface="Times New Roman"/>
              </a:rPr>
              <a:t>.</a:t>
            </a:r>
            <a:endParaRPr sz="600">
              <a:latin typeface="Times New Roman"/>
              <a:cs typeface="Times New Roman"/>
            </a:endParaRPr>
          </a:p>
        </p:txBody>
      </p:sp>
      <p:sp>
        <p:nvSpPr>
          <p:cNvPr id="86" name="object 86"/>
          <p:cNvSpPr txBox="1"/>
          <p:nvPr/>
        </p:nvSpPr>
        <p:spPr>
          <a:xfrm>
            <a:off x="2836980" y="1721807"/>
            <a:ext cx="180340" cy="1644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baseline="2645" sz="1575" spc="44" i="1">
                <a:latin typeface="Times New Roman"/>
                <a:cs typeface="Times New Roman"/>
              </a:rPr>
              <a:t>U</a:t>
            </a:r>
            <a:r>
              <a:rPr dirty="0" baseline="2645" sz="1575" spc="-232" i="1">
                <a:latin typeface="Times New Roman"/>
                <a:cs typeface="Times New Roman"/>
              </a:rPr>
              <a:t> </a:t>
            </a:r>
            <a:r>
              <a:rPr dirty="0" sz="600" spc="15">
                <a:latin typeface="Times New Roman"/>
                <a:cs typeface="Times New Roman"/>
              </a:rPr>
              <a:t>1</a:t>
            </a:r>
            <a:endParaRPr sz="600">
              <a:latin typeface="Times New Roman"/>
              <a:cs typeface="Times New Roman"/>
            </a:endParaRPr>
          </a:p>
        </p:txBody>
      </p:sp>
      <p:sp>
        <p:nvSpPr>
          <p:cNvPr id="87" name="object 87"/>
          <p:cNvSpPr txBox="1"/>
          <p:nvPr/>
        </p:nvSpPr>
        <p:spPr>
          <a:xfrm>
            <a:off x="2190582" y="2250975"/>
            <a:ext cx="297180" cy="1619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850" spc="10" i="1">
                <a:latin typeface="Times New Roman"/>
                <a:cs typeface="Times New Roman"/>
              </a:rPr>
              <a:t>j</a:t>
            </a:r>
            <a:r>
              <a:rPr dirty="0" sz="850" spc="75" i="1">
                <a:latin typeface="Times New Roman"/>
                <a:cs typeface="Times New Roman"/>
              </a:rPr>
              <a:t>I</a:t>
            </a:r>
            <a:r>
              <a:rPr dirty="0" baseline="-22222" sz="750" i="1">
                <a:latin typeface="Times New Roman"/>
                <a:cs typeface="Times New Roman"/>
              </a:rPr>
              <a:t>Н</a:t>
            </a:r>
            <a:r>
              <a:rPr dirty="0" baseline="-22222" sz="750" spc="15" i="1">
                <a:latin typeface="Times New Roman"/>
                <a:cs typeface="Times New Roman"/>
              </a:rPr>
              <a:t>Г</a:t>
            </a:r>
            <a:r>
              <a:rPr dirty="0" baseline="-22222" sz="750" spc="30" i="1">
                <a:latin typeface="Times New Roman"/>
                <a:cs typeface="Times New Roman"/>
              </a:rPr>
              <a:t> </a:t>
            </a:r>
            <a:r>
              <a:rPr dirty="0" sz="850" spc="20" i="1">
                <a:latin typeface="Times New Roman"/>
                <a:cs typeface="Times New Roman"/>
              </a:rPr>
              <a:t>х</a:t>
            </a:r>
            <a:r>
              <a:rPr dirty="0" baseline="-22222" sz="750" spc="15" i="1">
                <a:latin typeface="Times New Roman"/>
                <a:cs typeface="Times New Roman"/>
              </a:rPr>
              <a:t>Р</a:t>
            </a:r>
            <a:endParaRPr baseline="-22222" sz="750">
              <a:latin typeface="Times New Roman"/>
              <a:cs typeface="Times New Roman"/>
            </a:endParaRPr>
          </a:p>
        </p:txBody>
      </p:sp>
      <p:sp>
        <p:nvSpPr>
          <p:cNvPr id="88" name="object 88"/>
          <p:cNvSpPr/>
          <p:nvPr/>
        </p:nvSpPr>
        <p:spPr>
          <a:xfrm>
            <a:off x="2495170" y="2260578"/>
            <a:ext cx="101600" cy="64769"/>
          </a:xfrm>
          <a:custGeom>
            <a:avLst/>
            <a:gdLst/>
            <a:ahLst/>
            <a:cxnLst/>
            <a:rect l="l" t="t" r="r" b="b"/>
            <a:pathLst>
              <a:path w="101600" h="64769">
                <a:moveTo>
                  <a:pt x="0" y="64608"/>
                </a:moveTo>
                <a:lnTo>
                  <a:pt x="101446" y="0"/>
                </a:lnTo>
              </a:path>
            </a:pathLst>
          </a:custGeom>
          <a:ln w="613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9" name="object 89"/>
          <p:cNvSpPr txBox="1"/>
          <p:nvPr/>
        </p:nvSpPr>
        <p:spPr>
          <a:xfrm>
            <a:off x="1964281" y="2500300"/>
            <a:ext cx="138430" cy="1543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950" spc="-5" i="1">
                <a:latin typeface="Symbol"/>
                <a:cs typeface="Symbol"/>
              </a:rPr>
              <a:t></a:t>
            </a:r>
            <a:endParaRPr sz="950">
              <a:latin typeface="Symbol"/>
              <a:cs typeface="Symbol"/>
            </a:endParaRPr>
          </a:p>
        </p:txBody>
      </p:sp>
      <p:sp>
        <p:nvSpPr>
          <p:cNvPr id="90" name="object 90"/>
          <p:cNvSpPr txBox="1"/>
          <p:nvPr/>
        </p:nvSpPr>
        <p:spPr>
          <a:xfrm>
            <a:off x="2327535" y="2472235"/>
            <a:ext cx="43180" cy="9017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500" spc="10">
                <a:latin typeface="Times New Roman"/>
                <a:cs typeface="Times New Roman"/>
              </a:rPr>
              <a:t>.</a:t>
            </a:r>
            <a:endParaRPr sz="500">
              <a:latin typeface="Times New Roman"/>
              <a:cs typeface="Times New Roman"/>
            </a:endParaRPr>
          </a:p>
        </p:txBody>
      </p:sp>
      <p:sp>
        <p:nvSpPr>
          <p:cNvPr id="91" name="object 91"/>
          <p:cNvSpPr txBox="1"/>
          <p:nvPr/>
        </p:nvSpPr>
        <p:spPr>
          <a:xfrm>
            <a:off x="2535546" y="2472235"/>
            <a:ext cx="259079" cy="9017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245745" algn="l"/>
              </a:tabLst>
            </a:pPr>
            <a:r>
              <a:rPr dirty="0" sz="500" spc="10" u="sng">
                <a:latin typeface="Times New Roman"/>
                <a:cs typeface="Times New Roman"/>
              </a:rPr>
              <a:t> </a:t>
            </a:r>
            <a:r>
              <a:rPr dirty="0" sz="500" spc="10" u="sng">
                <a:latin typeface="Times New Roman"/>
                <a:cs typeface="Times New Roman"/>
              </a:rPr>
              <a:t>	</a:t>
            </a:r>
            <a:endParaRPr sz="500">
              <a:latin typeface="Times New Roman"/>
              <a:cs typeface="Times New Roman"/>
            </a:endParaRPr>
          </a:p>
        </p:txBody>
      </p:sp>
      <p:sp>
        <p:nvSpPr>
          <p:cNvPr id="92" name="object 92"/>
          <p:cNvSpPr txBox="1"/>
          <p:nvPr/>
        </p:nvSpPr>
        <p:spPr>
          <a:xfrm>
            <a:off x="2049317" y="2536624"/>
            <a:ext cx="398780" cy="14287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241935" algn="l"/>
              </a:tabLst>
            </a:pPr>
            <a:r>
              <a:rPr dirty="0" sz="500" spc="25" i="1">
                <a:latin typeface="Times New Roman"/>
                <a:cs typeface="Times New Roman"/>
              </a:rPr>
              <a:t>НГ	</a:t>
            </a:r>
            <a:r>
              <a:rPr dirty="0" baseline="3086" sz="1350" spc="67" i="1">
                <a:latin typeface="Times New Roman"/>
                <a:cs typeface="Times New Roman"/>
              </a:rPr>
              <a:t>U</a:t>
            </a:r>
            <a:r>
              <a:rPr dirty="0" baseline="3086" sz="1350" spc="-262" i="1">
                <a:latin typeface="Times New Roman"/>
                <a:cs typeface="Times New Roman"/>
              </a:rPr>
              <a:t> </a:t>
            </a:r>
            <a:r>
              <a:rPr dirty="0" sz="500" spc="25">
                <a:latin typeface="Times New Roman"/>
                <a:cs typeface="Times New Roman"/>
              </a:rPr>
              <a:t>2</a:t>
            </a:r>
            <a:endParaRPr sz="500">
              <a:latin typeface="Times New Roman"/>
              <a:cs typeface="Times New Roman"/>
            </a:endParaRPr>
          </a:p>
        </p:txBody>
      </p:sp>
      <p:sp>
        <p:nvSpPr>
          <p:cNvPr id="93" name="object 93"/>
          <p:cNvSpPr txBox="1"/>
          <p:nvPr/>
        </p:nvSpPr>
        <p:spPr>
          <a:xfrm>
            <a:off x="2039969" y="1356559"/>
            <a:ext cx="118745" cy="1339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800" spc="10">
                <a:latin typeface="Arial"/>
                <a:cs typeface="Arial"/>
              </a:rPr>
              <a:t>а</a:t>
            </a:r>
            <a:r>
              <a:rPr dirty="0" sz="800" spc="5">
                <a:latin typeface="Arial"/>
                <a:cs typeface="Arial"/>
              </a:rPr>
              <a:t>)</a:t>
            </a:r>
            <a:endParaRPr sz="800">
              <a:latin typeface="Arial"/>
              <a:cs typeface="Arial"/>
            </a:endParaRPr>
          </a:p>
        </p:txBody>
      </p:sp>
      <p:sp>
        <p:nvSpPr>
          <p:cNvPr id="94" name="object 94"/>
          <p:cNvSpPr txBox="1"/>
          <p:nvPr/>
        </p:nvSpPr>
        <p:spPr>
          <a:xfrm>
            <a:off x="2433654" y="1356559"/>
            <a:ext cx="222885" cy="1339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209550" algn="l"/>
              </a:tabLst>
            </a:pPr>
            <a:r>
              <a:rPr dirty="0" sz="800" spc="5" u="sng">
                <a:latin typeface="Arial"/>
                <a:cs typeface="Arial"/>
              </a:rPr>
              <a:t> </a:t>
            </a:r>
            <a:r>
              <a:rPr dirty="0" sz="800" spc="5" u="sng">
                <a:latin typeface="Arial"/>
                <a:cs typeface="Arial"/>
              </a:rPr>
              <a:t>	</a:t>
            </a:r>
            <a:endParaRPr sz="800">
              <a:latin typeface="Arial"/>
              <a:cs typeface="Arial"/>
            </a:endParaRPr>
          </a:p>
        </p:txBody>
      </p:sp>
      <p:sp>
        <p:nvSpPr>
          <p:cNvPr id="95" name="object 95"/>
          <p:cNvSpPr txBox="1"/>
          <p:nvPr/>
        </p:nvSpPr>
        <p:spPr>
          <a:xfrm>
            <a:off x="2318954" y="2827656"/>
            <a:ext cx="116205" cy="1339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800" spc="10">
                <a:latin typeface="Arial"/>
                <a:cs typeface="Arial"/>
              </a:rPr>
              <a:t>в</a:t>
            </a:r>
            <a:r>
              <a:rPr dirty="0" sz="800" spc="5">
                <a:latin typeface="Arial"/>
                <a:cs typeface="Arial"/>
              </a:rPr>
              <a:t>)</a:t>
            </a:r>
            <a:endParaRPr sz="800">
              <a:latin typeface="Arial"/>
              <a:cs typeface="Arial"/>
            </a:endParaRPr>
          </a:p>
        </p:txBody>
      </p:sp>
      <p:sp>
        <p:nvSpPr>
          <p:cNvPr id="96" name="object 96"/>
          <p:cNvSpPr txBox="1"/>
          <p:nvPr/>
        </p:nvSpPr>
        <p:spPr>
          <a:xfrm>
            <a:off x="4978855" y="2708002"/>
            <a:ext cx="120650" cy="1339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800" spc="5">
                <a:latin typeface="Arial"/>
                <a:cs typeface="Arial"/>
              </a:rPr>
              <a:t>б</a:t>
            </a:r>
            <a:r>
              <a:rPr dirty="0" sz="800" spc="5">
                <a:latin typeface="Arial"/>
                <a:cs typeface="Arial"/>
              </a:rPr>
              <a:t>)</a:t>
            </a:r>
            <a:endParaRPr sz="800">
              <a:latin typeface="Arial"/>
              <a:cs typeface="Arial"/>
            </a:endParaRPr>
          </a:p>
        </p:txBody>
      </p:sp>
      <p:sp>
        <p:nvSpPr>
          <p:cNvPr id="97" name="object 97"/>
          <p:cNvSpPr txBox="1"/>
          <p:nvPr/>
        </p:nvSpPr>
        <p:spPr>
          <a:xfrm>
            <a:off x="1999614" y="3092068"/>
            <a:ext cx="4543425" cy="83629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880744">
              <a:lnSpc>
                <a:spcPct val="100000"/>
              </a:lnSpc>
            </a:pPr>
            <a:r>
              <a:rPr dirty="0" sz="1400" spc="5" b="1">
                <a:latin typeface="Times New Roman"/>
                <a:cs typeface="Times New Roman"/>
              </a:rPr>
              <a:t>Лінійним</a:t>
            </a:r>
            <a:r>
              <a:rPr dirty="0" sz="1400" spc="-40" b="1">
                <a:latin typeface="Times New Roman"/>
                <a:cs typeface="Times New Roman"/>
              </a:rPr>
              <a:t> </a:t>
            </a:r>
            <a:r>
              <a:rPr dirty="0" sz="1400" spc="-10" b="1">
                <a:latin typeface="Times New Roman"/>
                <a:cs typeface="Times New Roman"/>
              </a:rPr>
              <a:t>реактором</a:t>
            </a:r>
            <a:endParaRPr sz="1400">
              <a:latin typeface="Times New Roman"/>
              <a:cs typeface="Times New Roman"/>
            </a:endParaRPr>
          </a:p>
          <a:p>
            <a:pPr marL="1433830" marR="5080" indent="-1421130">
              <a:lnSpc>
                <a:spcPct val="143000"/>
              </a:lnSpc>
              <a:tabLst>
                <a:tab pos="1278890" algn="l"/>
              </a:tabLst>
            </a:pPr>
            <a:r>
              <a:rPr dirty="0" sz="1400" spc="10">
                <a:latin typeface="Times New Roman"/>
                <a:cs typeface="Times New Roman"/>
              </a:rPr>
              <a:t>а</a:t>
            </a:r>
            <a:r>
              <a:rPr dirty="0" sz="1400" spc="-10">
                <a:latin typeface="Times New Roman"/>
                <a:cs typeface="Times New Roman"/>
              </a:rPr>
              <a:t> </a:t>
            </a:r>
            <a:r>
              <a:rPr dirty="0" sz="1400" spc="10">
                <a:latin typeface="Times New Roman"/>
                <a:cs typeface="Times New Roman"/>
              </a:rPr>
              <a:t>–</a:t>
            </a:r>
            <a:r>
              <a:rPr dirty="0" sz="1400" spc="6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пояснююча	</a:t>
            </a:r>
            <a:r>
              <a:rPr dirty="0" sz="1400">
                <a:latin typeface="Times New Roman"/>
                <a:cs typeface="Times New Roman"/>
              </a:rPr>
              <a:t>схема; </a:t>
            </a:r>
            <a:r>
              <a:rPr dirty="0" sz="1400" spc="10">
                <a:latin typeface="Times New Roman"/>
                <a:cs typeface="Times New Roman"/>
              </a:rPr>
              <a:t>б – </a:t>
            </a:r>
            <a:r>
              <a:rPr dirty="0" sz="1400" spc="5">
                <a:latin typeface="Times New Roman"/>
                <a:cs typeface="Times New Roman"/>
              </a:rPr>
              <a:t>струмообмежуюча</a:t>
            </a:r>
            <a:r>
              <a:rPr dirty="0" sz="1400" spc="-170">
                <a:latin typeface="Times New Roman"/>
                <a:cs typeface="Times New Roman"/>
              </a:rPr>
              <a:t> </a:t>
            </a:r>
            <a:r>
              <a:rPr dirty="0" sz="1400" spc="-15">
                <a:latin typeface="Times New Roman"/>
                <a:cs typeface="Times New Roman"/>
              </a:rPr>
              <a:t>дія</a:t>
            </a:r>
            <a:r>
              <a:rPr dirty="0" sz="1400" spc="2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реактора; </a:t>
            </a:r>
            <a:r>
              <a:rPr dirty="0" sz="1400" spc="5">
                <a:latin typeface="Times New Roman"/>
                <a:cs typeface="Times New Roman"/>
              </a:rPr>
              <a:t> </a:t>
            </a:r>
            <a:r>
              <a:rPr dirty="0" sz="1400" spc="10">
                <a:latin typeface="Times New Roman"/>
                <a:cs typeface="Times New Roman"/>
              </a:rPr>
              <a:t>в – </a:t>
            </a:r>
            <a:r>
              <a:rPr dirty="0" sz="1400" spc="5">
                <a:latin typeface="Times New Roman"/>
                <a:cs typeface="Times New Roman"/>
              </a:rPr>
              <a:t>векторна</a:t>
            </a:r>
            <a:r>
              <a:rPr dirty="0" sz="1400" spc="-15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діаграма.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98" name="object 98"/>
          <p:cNvSpPr/>
          <p:nvPr/>
        </p:nvSpPr>
        <p:spPr>
          <a:xfrm>
            <a:off x="4433624" y="4854296"/>
            <a:ext cx="250190" cy="231140"/>
          </a:xfrm>
          <a:custGeom>
            <a:avLst/>
            <a:gdLst/>
            <a:ahLst/>
            <a:cxnLst/>
            <a:rect l="l" t="t" r="r" b="b"/>
            <a:pathLst>
              <a:path w="250189" h="231139">
                <a:moveTo>
                  <a:pt x="124992" y="231108"/>
                </a:moveTo>
                <a:lnTo>
                  <a:pt x="61890" y="215345"/>
                </a:lnTo>
                <a:lnTo>
                  <a:pt x="17057" y="173912"/>
                </a:lnTo>
                <a:lnTo>
                  <a:pt x="0" y="115595"/>
                </a:lnTo>
                <a:lnTo>
                  <a:pt x="4462" y="84869"/>
                </a:lnTo>
                <a:lnTo>
                  <a:pt x="36595" y="33861"/>
                </a:lnTo>
                <a:lnTo>
                  <a:pt x="91752" y="4129"/>
                </a:lnTo>
                <a:lnTo>
                  <a:pt x="124992" y="0"/>
                </a:lnTo>
                <a:lnTo>
                  <a:pt x="158233" y="4129"/>
                </a:lnTo>
                <a:lnTo>
                  <a:pt x="188095" y="15784"/>
                </a:lnTo>
                <a:lnTo>
                  <a:pt x="213389" y="33861"/>
                </a:lnTo>
                <a:lnTo>
                  <a:pt x="232928" y="57257"/>
                </a:lnTo>
                <a:lnTo>
                  <a:pt x="245523" y="84869"/>
                </a:lnTo>
                <a:lnTo>
                  <a:pt x="249985" y="115595"/>
                </a:lnTo>
                <a:lnTo>
                  <a:pt x="245523" y="146315"/>
                </a:lnTo>
                <a:lnTo>
                  <a:pt x="232928" y="173912"/>
                </a:lnTo>
                <a:lnTo>
                  <a:pt x="213389" y="197288"/>
                </a:lnTo>
                <a:lnTo>
                  <a:pt x="188095" y="215345"/>
                </a:lnTo>
                <a:lnTo>
                  <a:pt x="158233" y="226985"/>
                </a:lnTo>
                <a:lnTo>
                  <a:pt x="124992" y="231108"/>
                </a:lnTo>
                <a:close/>
              </a:path>
            </a:pathLst>
          </a:custGeom>
          <a:ln w="1015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9" name="object 99"/>
          <p:cNvSpPr/>
          <p:nvPr/>
        </p:nvSpPr>
        <p:spPr>
          <a:xfrm>
            <a:off x="5787728" y="4861714"/>
            <a:ext cx="250190" cy="231140"/>
          </a:xfrm>
          <a:custGeom>
            <a:avLst/>
            <a:gdLst/>
            <a:ahLst/>
            <a:cxnLst/>
            <a:rect l="l" t="t" r="r" b="b"/>
            <a:pathLst>
              <a:path w="250189" h="231139">
                <a:moveTo>
                  <a:pt x="124992" y="231108"/>
                </a:moveTo>
                <a:lnTo>
                  <a:pt x="61890" y="215324"/>
                </a:lnTo>
                <a:lnTo>
                  <a:pt x="17057" y="173851"/>
                </a:lnTo>
                <a:lnTo>
                  <a:pt x="0" y="115513"/>
                </a:lnTo>
                <a:lnTo>
                  <a:pt x="4462" y="84822"/>
                </a:lnTo>
                <a:lnTo>
                  <a:pt x="36595" y="33851"/>
                </a:lnTo>
                <a:lnTo>
                  <a:pt x="91752" y="4129"/>
                </a:lnTo>
                <a:lnTo>
                  <a:pt x="124992" y="0"/>
                </a:lnTo>
                <a:lnTo>
                  <a:pt x="158240" y="4129"/>
                </a:lnTo>
                <a:lnTo>
                  <a:pt x="188118" y="15781"/>
                </a:lnTo>
                <a:lnTo>
                  <a:pt x="213433" y="33851"/>
                </a:lnTo>
                <a:lnTo>
                  <a:pt x="232993" y="57233"/>
                </a:lnTo>
                <a:lnTo>
                  <a:pt x="245605" y="84822"/>
                </a:lnTo>
                <a:lnTo>
                  <a:pt x="250073" y="115513"/>
                </a:lnTo>
                <a:lnTo>
                  <a:pt x="245605" y="146239"/>
                </a:lnTo>
                <a:lnTo>
                  <a:pt x="232993" y="173851"/>
                </a:lnTo>
                <a:lnTo>
                  <a:pt x="213433" y="197247"/>
                </a:lnTo>
                <a:lnTo>
                  <a:pt x="188118" y="215324"/>
                </a:lnTo>
                <a:lnTo>
                  <a:pt x="158240" y="226978"/>
                </a:lnTo>
                <a:lnTo>
                  <a:pt x="124992" y="231108"/>
                </a:lnTo>
                <a:close/>
              </a:path>
            </a:pathLst>
          </a:custGeom>
          <a:ln w="1015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0" name="object 100"/>
          <p:cNvSpPr/>
          <p:nvPr/>
        </p:nvSpPr>
        <p:spPr>
          <a:xfrm>
            <a:off x="1964049" y="5025406"/>
            <a:ext cx="250190" cy="231140"/>
          </a:xfrm>
          <a:custGeom>
            <a:avLst/>
            <a:gdLst/>
            <a:ahLst/>
            <a:cxnLst/>
            <a:rect l="l" t="t" r="r" b="b"/>
            <a:pathLst>
              <a:path w="250189" h="231139">
                <a:moveTo>
                  <a:pt x="125028" y="231108"/>
                </a:moveTo>
                <a:lnTo>
                  <a:pt x="188125" y="215324"/>
                </a:lnTo>
                <a:lnTo>
                  <a:pt x="232977" y="173851"/>
                </a:lnTo>
                <a:lnTo>
                  <a:pt x="250047" y="115513"/>
                </a:lnTo>
                <a:lnTo>
                  <a:pt x="245581" y="84822"/>
                </a:lnTo>
                <a:lnTo>
                  <a:pt x="213428" y="33851"/>
                </a:lnTo>
                <a:lnTo>
                  <a:pt x="158261" y="4129"/>
                </a:lnTo>
                <a:lnTo>
                  <a:pt x="125028" y="0"/>
                </a:lnTo>
                <a:lnTo>
                  <a:pt x="91790" y="4129"/>
                </a:lnTo>
                <a:lnTo>
                  <a:pt x="36620" y="33851"/>
                </a:lnTo>
                <a:lnTo>
                  <a:pt x="4466" y="84822"/>
                </a:lnTo>
                <a:lnTo>
                  <a:pt x="0" y="115513"/>
                </a:lnTo>
                <a:lnTo>
                  <a:pt x="4466" y="146239"/>
                </a:lnTo>
                <a:lnTo>
                  <a:pt x="36620" y="197247"/>
                </a:lnTo>
                <a:lnTo>
                  <a:pt x="91790" y="226978"/>
                </a:lnTo>
                <a:lnTo>
                  <a:pt x="125028" y="231108"/>
                </a:lnTo>
                <a:close/>
              </a:path>
            </a:pathLst>
          </a:custGeom>
          <a:ln w="1015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1" name="object 101"/>
          <p:cNvSpPr/>
          <p:nvPr/>
        </p:nvSpPr>
        <p:spPr>
          <a:xfrm>
            <a:off x="1789023" y="5025406"/>
            <a:ext cx="250190" cy="231140"/>
          </a:xfrm>
          <a:custGeom>
            <a:avLst/>
            <a:gdLst/>
            <a:ahLst/>
            <a:cxnLst/>
            <a:rect l="l" t="t" r="r" b="b"/>
            <a:pathLst>
              <a:path w="250189" h="231139">
                <a:moveTo>
                  <a:pt x="125019" y="231108"/>
                </a:moveTo>
                <a:lnTo>
                  <a:pt x="188120" y="215324"/>
                </a:lnTo>
                <a:lnTo>
                  <a:pt x="232970" y="173851"/>
                </a:lnTo>
                <a:lnTo>
                  <a:pt x="250038" y="115513"/>
                </a:lnTo>
                <a:lnTo>
                  <a:pt x="245573" y="84822"/>
                </a:lnTo>
                <a:lnTo>
                  <a:pt x="213422" y="33851"/>
                </a:lnTo>
                <a:lnTo>
                  <a:pt x="158255" y="4129"/>
                </a:lnTo>
                <a:lnTo>
                  <a:pt x="125019" y="0"/>
                </a:lnTo>
                <a:lnTo>
                  <a:pt x="91785" y="4129"/>
                </a:lnTo>
                <a:lnTo>
                  <a:pt x="36619" y="33851"/>
                </a:lnTo>
                <a:lnTo>
                  <a:pt x="4466" y="84822"/>
                </a:lnTo>
                <a:lnTo>
                  <a:pt x="0" y="115513"/>
                </a:lnTo>
                <a:lnTo>
                  <a:pt x="4466" y="146239"/>
                </a:lnTo>
                <a:lnTo>
                  <a:pt x="36619" y="197247"/>
                </a:lnTo>
                <a:lnTo>
                  <a:pt x="91785" y="226978"/>
                </a:lnTo>
                <a:lnTo>
                  <a:pt x="125019" y="231108"/>
                </a:lnTo>
                <a:close/>
              </a:path>
            </a:pathLst>
          </a:custGeom>
          <a:ln w="1015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2" name="object 102"/>
          <p:cNvSpPr/>
          <p:nvPr/>
        </p:nvSpPr>
        <p:spPr>
          <a:xfrm>
            <a:off x="1884043" y="4886741"/>
            <a:ext cx="250190" cy="231140"/>
          </a:xfrm>
          <a:custGeom>
            <a:avLst/>
            <a:gdLst/>
            <a:ahLst/>
            <a:cxnLst/>
            <a:rect l="l" t="t" r="r" b="b"/>
            <a:pathLst>
              <a:path w="250189" h="231139">
                <a:moveTo>
                  <a:pt x="125019" y="231108"/>
                </a:moveTo>
                <a:lnTo>
                  <a:pt x="188120" y="215327"/>
                </a:lnTo>
                <a:lnTo>
                  <a:pt x="232970" y="173875"/>
                </a:lnTo>
                <a:lnTo>
                  <a:pt x="250038" y="115595"/>
                </a:lnTo>
                <a:lnTo>
                  <a:pt x="245573" y="84869"/>
                </a:lnTo>
                <a:lnTo>
                  <a:pt x="213422" y="33861"/>
                </a:lnTo>
                <a:lnTo>
                  <a:pt x="158255" y="4129"/>
                </a:lnTo>
                <a:lnTo>
                  <a:pt x="125019" y="0"/>
                </a:lnTo>
                <a:lnTo>
                  <a:pt x="91782" y="4129"/>
                </a:lnTo>
                <a:lnTo>
                  <a:pt x="36615" y="33861"/>
                </a:lnTo>
                <a:lnTo>
                  <a:pt x="4465" y="84869"/>
                </a:lnTo>
                <a:lnTo>
                  <a:pt x="0" y="115595"/>
                </a:lnTo>
                <a:lnTo>
                  <a:pt x="4465" y="146286"/>
                </a:lnTo>
                <a:lnTo>
                  <a:pt x="36615" y="197257"/>
                </a:lnTo>
                <a:lnTo>
                  <a:pt x="91782" y="226979"/>
                </a:lnTo>
                <a:lnTo>
                  <a:pt x="125019" y="231108"/>
                </a:lnTo>
                <a:close/>
              </a:path>
            </a:pathLst>
          </a:custGeom>
          <a:ln w="1015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3" name="object 103"/>
          <p:cNvSpPr/>
          <p:nvPr/>
        </p:nvSpPr>
        <p:spPr>
          <a:xfrm>
            <a:off x="2018315" y="4629709"/>
            <a:ext cx="0" cy="257810"/>
          </a:xfrm>
          <a:custGeom>
            <a:avLst/>
            <a:gdLst/>
            <a:ahLst/>
            <a:cxnLst/>
            <a:rect l="l" t="t" r="r" b="b"/>
            <a:pathLst>
              <a:path w="0" h="257810">
                <a:moveTo>
                  <a:pt x="0" y="257358"/>
                </a:moveTo>
                <a:lnTo>
                  <a:pt x="0" y="0"/>
                </a:lnTo>
              </a:path>
            </a:pathLst>
          </a:custGeom>
          <a:ln w="635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4" name="object 104"/>
          <p:cNvSpPr/>
          <p:nvPr/>
        </p:nvSpPr>
        <p:spPr>
          <a:xfrm>
            <a:off x="1698000" y="5215429"/>
            <a:ext cx="120650" cy="73025"/>
          </a:xfrm>
          <a:custGeom>
            <a:avLst/>
            <a:gdLst/>
            <a:ahLst/>
            <a:cxnLst/>
            <a:rect l="l" t="t" r="r" b="b"/>
            <a:pathLst>
              <a:path w="120650" h="73025">
                <a:moveTo>
                  <a:pt x="120441" y="0"/>
                </a:moveTo>
                <a:lnTo>
                  <a:pt x="0" y="72797"/>
                </a:lnTo>
              </a:path>
            </a:pathLst>
          </a:custGeom>
          <a:ln w="599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5" name="object 105"/>
          <p:cNvSpPr/>
          <p:nvPr/>
        </p:nvSpPr>
        <p:spPr>
          <a:xfrm>
            <a:off x="2182517" y="5217712"/>
            <a:ext cx="110489" cy="85725"/>
          </a:xfrm>
          <a:custGeom>
            <a:avLst/>
            <a:gdLst/>
            <a:ahLst/>
            <a:cxnLst/>
            <a:rect l="l" t="t" r="r" b="b"/>
            <a:pathLst>
              <a:path w="110489" h="85725">
                <a:moveTo>
                  <a:pt x="0" y="0"/>
                </a:moveTo>
                <a:lnTo>
                  <a:pt x="110138" y="85432"/>
                </a:lnTo>
              </a:path>
            </a:pathLst>
          </a:custGeom>
          <a:ln w="60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6" name="object 106"/>
          <p:cNvSpPr/>
          <p:nvPr/>
        </p:nvSpPr>
        <p:spPr>
          <a:xfrm>
            <a:off x="1694763" y="5290183"/>
            <a:ext cx="0" cy="287020"/>
          </a:xfrm>
          <a:custGeom>
            <a:avLst/>
            <a:gdLst/>
            <a:ahLst/>
            <a:cxnLst/>
            <a:rect l="l" t="t" r="r" b="b"/>
            <a:pathLst>
              <a:path w="0" h="287020">
                <a:moveTo>
                  <a:pt x="0" y="0"/>
                </a:moveTo>
                <a:lnTo>
                  <a:pt x="0" y="286950"/>
                </a:lnTo>
              </a:path>
            </a:pathLst>
          </a:custGeom>
          <a:ln w="635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7" name="object 107"/>
          <p:cNvSpPr/>
          <p:nvPr/>
        </p:nvSpPr>
        <p:spPr>
          <a:xfrm>
            <a:off x="2287734" y="5294503"/>
            <a:ext cx="0" cy="250190"/>
          </a:xfrm>
          <a:custGeom>
            <a:avLst/>
            <a:gdLst/>
            <a:ahLst/>
            <a:cxnLst/>
            <a:rect l="l" t="t" r="r" b="b"/>
            <a:pathLst>
              <a:path w="0" h="250189">
                <a:moveTo>
                  <a:pt x="0" y="0"/>
                </a:moveTo>
                <a:lnTo>
                  <a:pt x="0" y="250021"/>
                </a:lnTo>
              </a:path>
            </a:pathLst>
          </a:custGeom>
          <a:ln w="635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8" name="object 108"/>
          <p:cNvSpPr/>
          <p:nvPr/>
        </p:nvSpPr>
        <p:spPr>
          <a:xfrm>
            <a:off x="2265593" y="5530911"/>
            <a:ext cx="50165" cy="46355"/>
          </a:xfrm>
          <a:custGeom>
            <a:avLst/>
            <a:gdLst/>
            <a:ahLst/>
            <a:cxnLst/>
            <a:rect l="l" t="t" r="r" b="b"/>
            <a:pathLst>
              <a:path w="50164" h="46354">
                <a:moveTo>
                  <a:pt x="25007" y="0"/>
                </a:moveTo>
                <a:lnTo>
                  <a:pt x="15272" y="1816"/>
                </a:lnTo>
                <a:lnTo>
                  <a:pt x="7323" y="6766"/>
                </a:lnTo>
                <a:lnTo>
                  <a:pt x="1964" y="14100"/>
                </a:lnTo>
                <a:lnTo>
                  <a:pt x="0" y="23070"/>
                </a:lnTo>
                <a:lnTo>
                  <a:pt x="1964" y="32086"/>
                </a:lnTo>
                <a:lnTo>
                  <a:pt x="7323" y="39445"/>
                </a:lnTo>
                <a:lnTo>
                  <a:pt x="15272" y="44404"/>
                </a:lnTo>
                <a:lnTo>
                  <a:pt x="25007" y="46221"/>
                </a:lnTo>
                <a:lnTo>
                  <a:pt x="34738" y="44404"/>
                </a:lnTo>
                <a:lnTo>
                  <a:pt x="42687" y="39445"/>
                </a:lnTo>
                <a:lnTo>
                  <a:pt x="48048" y="32086"/>
                </a:lnTo>
                <a:lnTo>
                  <a:pt x="50014" y="23070"/>
                </a:lnTo>
                <a:lnTo>
                  <a:pt x="48048" y="14100"/>
                </a:lnTo>
                <a:lnTo>
                  <a:pt x="42687" y="6766"/>
                </a:lnTo>
                <a:lnTo>
                  <a:pt x="34738" y="1816"/>
                </a:lnTo>
                <a:lnTo>
                  <a:pt x="2500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9" name="object 109"/>
          <p:cNvSpPr/>
          <p:nvPr/>
        </p:nvSpPr>
        <p:spPr>
          <a:xfrm>
            <a:off x="2265593" y="5530911"/>
            <a:ext cx="50165" cy="46355"/>
          </a:xfrm>
          <a:custGeom>
            <a:avLst/>
            <a:gdLst/>
            <a:ahLst/>
            <a:cxnLst/>
            <a:rect l="l" t="t" r="r" b="b"/>
            <a:pathLst>
              <a:path w="50164" h="46354">
                <a:moveTo>
                  <a:pt x="0" y="23070"/>
                </a:moveTo>
                <a:lnTo>
                  <a:pt x="1964" y="14100"/>
                </a:lnTo>
                <a:lnTo>
                  <a:pt x="7323" y="6766"/>
                </a:lnTo>
                <a:lnTo>
                  <a:pt x="15272" y="1816"/>
                </a:lnTo>
                <a:lnTo>
                  <a:pt x="25007" y="0"/>
                </a:lnTo>
                <a:lnTo>
                  <a:pt x="34738" y="1816"/>
                </a:lnTo>
                <a:lnTo>
                  <a:pt x="42687" y="6766"/>
                </a:lnTo>
                <a:lnTo>
                  <a:pt x="48048" y="14100"/>
                </a:lnTo>
                <a:lnTo>
                  <a:pt x="50014" y="23070"/>
                </a:lnTo>
                <a:lnTo>
                  <a:pt x="48048" y="32086"/>
                </a:lnTo>
                <a:lnTo>
                  <a:pt x="42687" y="39445"/>
                </a:lnTo>
                <a:lnTo>
                  <a:pt x="34738" y="44404"/>
                </a:lnTo>
                <a:lnTo>
                  <a:pt x="25007" y="46221"/>
                </a:lnTo>
                <a:lnTo>
                  <a:pt x="15272" y="44404"/>
                </a:lnTo>
                <a:lnTo>
                  <a:pt x="7323" y="39445"/>
                </a:lnTo>
                <a:lnTo>
                  <a:pt x="1964" y="32086"/>
                </a:lnTo>
                <a:lnTo>
                  <a:pt x="0" y="23070"/>
                </a:lnTo>
                <a:close/>
              </a:path>
            </a:pathLst>
          </a:custGeom>
          <a:ln w="1015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0" name="object 110"/>
          <p:cNvSpPr/>
          <p:nvPr/>
        </p:nvSpPr>
        <p:spPr>
          <a:xfrm>
            <a:off x="1993317" y="4629709"/>
            <a:ext cx="50165" cy="46355"/>
          </a:xfrm>
          <a:custGeom>
            <a:avLst/>
            <a:gdLst/>
            <a:ahLst/>
            <a:cxnLst/>
            <a:rect l="l" t="t" r="r" b="b"/>
            <a:pathLst>
              <a:path w="50164" h="46354">
                <a:moveTo>
                  <a:pt x="24998" y="0"/>
                </a:moveTo>
                <a:lnTo>
                  <a:pt x="15268" y="1816"/>
                </a:lnTo>
                <a:lnTo>
                  <a:pt x="7322" y="6766"/>
                </a:lnTo>
                <a:lnTo>
                  <a:pt x="1964" y="14100"/>
                </a:lnTo>
                <a:lnTo>
                  <a:pt x="0" y="23070"/>
                </a:lnTo>
                <a:lnTo>
                  <a:pt x="1964" y="32086"/>
                </a:lnTo>
                <a:lnTo>
                  <a:pt x="7322" y="39445"/>
                </a:lnTo>
                <a:lnTo>
                  <a:pt x="15268" y="44404"/>
                </a:lnTo>
                <a:lnTo>
                  <a:pt x="24998" y="46221"/>
                </a:lnTo>
                <a:lnTo>
                  <a:pt x="34733" y="44404"/>
                </a:lnTo>
                <a:lnTo>
                  <a:pt x="42682" y="39445"/>
                </a:lnTo>
                <a:lnTo>
                  <a:pt x="48041" y="32086"/>
                </a:lnTo>
                <a:lnTo>
                  <a:pt x="50005" y="23070"/>
                </a:lnTo>
                <a:lnTo>
                  <a:pt x="48041" y="14100"/>
                </a:lnTo>
                <a:lnTo>
                  <a:pt x="42682" y="6766"/>
                </a:lnTo>
                <a:lnTo>
                  <a:pt x="34733" y="1816"/>
                </a:lnTo>
                <a:lnTo>
                  <a:pt x="2499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1" name="object 111"/>
          <p:cNvSpPr/>
          <p:nvPr/>
        </p:nvSpPr>
        <p:spPr>
          <a:xfrm>
            <a:off x="1993317" y="4629709"/>
            <a:ext cx="50165" cy="46355"/>
          </a:xfrm>
          <a:custGeom>
            <a:avLst/>
            <a:gdLst/>
            <a:ahLst/>
            <a:cxnLst/>
            <a:rect l="l" t="t" r="r" b="b"/>
            <a:pathLst>
              <a:path w="50164" h="46354">
                <a:moveTo>
                  <a:pt x="0" y="23070"/>
                </a:moveTo>
                <a:lnTo>
                  <a:pt x="1964" y="14100"/>
                </a:lnTo>
                <a:lnTo>
                  <a:pt x="7322" y="6766"/>
                </a:lnTo>
                <a:lnTo>
                  <a:pt x="15268" y="1816"/>
                </a:lnTo>
                <a:lnTo>
                  <a:pt x="24998" y="0"/>
                </a:lnTo>
                <a:lnTo>
                  <a:pt x="34733" y="1816"/>
                </a:lnTo>
                <a:lnTo>
                  <a:pt x="42682" y="6766"/>
                </a:lnTo>
                <a:lnTo>
                  <a:pt x="48041" y="14100"/>
                </a:lnTo>
                <a:lnTo>
                  <a:pt x="50005" y="23070"/>
                </a:lnTo>
                <a:lnTo>
                  <a:pt x="48041" y="32086"/>
                </a:lnTo>
                <a:lnTo>
                  <a:pt x="42682" y="39445"/>
                </a:lnTo>
                <a:lnTo>
                  <a:pt x="34733" y="44404"/>
                </a:lnTo>
                <a:lnTo>
                  <a:pt x="24998" y="46221"/>
                </a:lnTo>
                <a:lnTo>
                  <a:pt x="15268" y="44404"/>
                </a:lnTo>
                <a:lnTo>
                  <a:pt x="7322" y="39445"/>
                </a:lnTo>
                <a:lnTo>
                  <a:pt x="1964" y="32086"/>
                </a:lnTo>
                <a:lnTo>
                  <a:pt x="0" y="23070"/>
                </a:lnTo>
                <a:close/>
              </a:path>
            </a:pathLst>
          </a:custGeom>
          <a:ln w="1015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2" name="object 112"/>
          <p:cNvSpPr/>
          <p:nvPr/>
        </p:nvSpPr>
        <p:spPr>
          <a:xfrm>
            <a:off x="1669764" y="5530911"/>
            <a:ext cx="50165" cy="46355"/>
          </a:xfrm>
          <a:custGeom>
            <a:avLst/>
            <a:gdLst/>
            <a:ahLst/>
            <a:cxnLst/>
            <a:rect l="l" t="t" r="r" b="b"/>
            <a:pathLst>
              <a:path w="50164" h="46354">
                <a:moveTo>
                  <a:pt x="24998" y="0"/>
                </a:moveTo>
                <a:lnTo>
                  <a:pt x="15268" y="1816"/>
                </a:lnTo>
                <a:lnTo>
                  <a:pt x="7322" y="6766"/>
                </a:lnTo>
                <a:lnTo>
                  <a:pt x="1964" y="14100"/>
                </a:lnTo>
                <a:lnTo>
                  <a:pt x="0" y="23070"/>
                </a:lnTo>
                <a:lnTo>
                  <a:pt x="1964" y="32086"/>
                </a:lnTo>
                <a:lnTo>
                  <a:pt x="7322" y="39445"/>
                </a:lnTo>
                <a:lnTo>
                  <a:pt x="15268" y="44404"/>
                </a:lnTo>
                <a:lnTo>
                  <a:pt x="24998" y="46221"/>
                </a:lnTo>
                <a:lnTo>
                  <a:pt x="34733" y="44404"/>
                </a:lnTo>
                <a:lnTo>
                  <a:pt x="42682" y="39445"/>
                </a:lnTo>
                <a:lnTo>
                  <a:pt x="48041" y="32086"/>
                </a:lnTo>
                <a:lnTo>
                  <a:pt x="50005" y="23070"/>
                </a:lnTo>
                <a:lnTo>
                  <a:pt x="48041" y="14100"/>
                </a:lnTo>
                <a:lnTo>
                  <a:pt x="42682" y="6766"/>
                </a:lnTo>
                <a:lnTo>
                  <a:pt x="34733" y="1816"/>
                </a:lnTo>
                <a:lnTo>
                  <a:pt x="2499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3" name="object 113"/>
          <p:cNvSpPr/>
          <p:nvPr/>
        </p:nvSpPr>
        <p:spPr>
          <a:xfrm>
            <a:off x="1669764" y="5530911"/>
            <a:ext cx="50165" cy="46355"/>
          </a:xfrm>
          <a:custGeom>
            <a:avLst/>
            <a:gdLst/>
            <a:ahLst/>
            <a:cxnLst/>
            <a:rect l="l" t="t" r="r" b="b"/>
            <a:pathLst>
              <a:path w="50164" h="46354">
                <a:moveTo>
                  <a:pt x="0" y="23070"/>
                </a:moveTo>
                <a:lnTo>
                  <a:pt x="1964" y="14100"/>
                </a:lnTo>
                <a:lnTo>
                  <a:pt x="7322" y="6766"/>
                </a:lnTo>
                <a:lnTo>
                  <a:pt x="15268" y="1816"/>
                </a:lnTo>
                <a:lnTo>
                  <a:pt x="24998" y="0"/>
                </a:lnTo>
                <a:lnTo>
                  <a:pt x="34733" y="1816"/>
                </a:lnTo>
                <a:lnTo>
                  <a:pt x="42682" y="6766"/>
                </a:lnTo>
                <a:lnTo>
                  <a:pt x="48041" y="14100"/>
                </a:lnTo>
                <a:lnTo>
                  <a:pt x="50005" y="23070"/>
                </a:lnTo>
                <a:lnTo>
                  <a:pt x="48041" y="32086"/>
                </a:lnTo>
                <a:lnTo>
                  <a:pt x="42682" y="39445"/>
                </a:lnTo>
                <a:lnTo>
                  <a:pt x="34733" y="44404"/>
                </a:lnTo>
                <a:lnTo>
                  <a:pt x="24998" y="46221"/>
                </a:lnTo>
                <a:lnTo>
                  <a:pt x="15268" y="44404"/>
                </a:lnTo>
                <a:lnTo>
                  <a:pt x="7322" y="39445"/>
                </a:lnTo>
                <a:lnTo>
                  <a:pt x="1964" y="32086"/>
                </a:lnTo>
                <a:lnTo>
                  <a:pt x="0" y="23070"/>
                </a:lnTo>
                <a:close/>
              </a:path>
            </a:pathLst>
          </a:custGeom>
          <a:ln w="1015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4" name="object 114"/>
          <p:cNvSpPr txBox="1"/>
          <p:nvPr/>
        </p:nvSpPr>
        <p:spPr>
          <a:xfrm>
            <a:off x="1962639" y="4495084"/>
            <a:ext cx="96520" cy="1270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750" spc="55" i="1">
                <a:latin typeface="Arial"/>
                <a:cs typeface="Arial"/>
              </a:rPr>
              <a:t>В</a:t>
            </a:r>
            <a:endParaRPr sz="750">
              <a:latin typeface="Arial"/>
              <a:cs typeface="Arial"/>
            </a:endParaRPr>
          </a:p>
        </p:txBody>
      </p:sp>
      <p:sp>
        <p:nvSpPr>
          <p:cNvPr id="115" name="object 115"/>
          <p:cNvSpPr txBox="1"/>
          <p:nvPr/>
        </p:nvSpPr>
        <p:spPr>
          <a:xfrm>
            <a:off x="1657593" y="5603021"/>
            <a:ext cx="161290" cy="1270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750" spc="50" i="1">
                <a:latin typeface="Arial"/>
                <a:cs typeface="Arial"/>
              </a:rPr>
              <a:t>Н1</a:t>
            </a:r>
            <a:endParaRPr sz="750">
              <a:latin typeface="Arial"/>
              <a:cs typeface="Arial"/>
            </a:endParaRPr>
          </a:p>
        </p:txBody>
      </p:sp>
      <p:sp>
        <p:nvSpPr>
          <p:cNvPr id="116" name="object 116"/>
          <p:cNvSpPr txBox="1"/>
          <p:nvPr/>
        </p:nvSpPr>
        <p:spPr>
          <a:xfrm>
            <a:off x="2202966" y="5603021"/>
            <a:ext cx="161290" cy="1270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750" spc="50" i="1">
                <a:latin typeface="Arial"/>
                <a:cs typeface="Arial"/>
              </a:rPr>
              <a:t>Н2</a:t>
            </a:r>
            <a:endParaRPr sz="750">
              <a:latin typeface="Arial"/>
              <a:cs typeface="Arial"/>
            </a:endParaRPr>
          </a:p>
        </p:txBody>
      </p:sp>
      <p:sp>
        <p:nvSpPr>
          <p:cNvPr id="117" name="object 117"/>
          <p:cNvSpPr/>
          <p:nvPr/>
        </p:nvSpPr>
        <p:spPr>
          <a:xfrm>
            <a:off x="1992055" y="6056633"/>
            <a:ext cx="50165" cy="46355"/>
          </a:xfrm>
          <a:custGeom>
            <a:avLst/>
            <a:gdLst/>
            <a:ahLst/>
            <a:cxnLst/>
            <a:rect l="l" t="t" r="r" b="b"/>
            <a:pathLst>
              <a:path w="50164" h="46354">
                <a:moveTo>
                  <a:pt x="24998" y="0"/>
                </a:moveTo>
                <a:lnTo>
                  <a:pt x="15268" y="1816"/>
                </a:lnTo>
                <a:lnTo>
                  <a:pt x="7322" y="6766"/>
                </a:lnTo>
                <a:lnTo>
                  <a:pt x="1964" y="14100"/>
                </a:lnTo>
                <a:lnTo>
                  <a:pt x="0" y="23070"/>
                </a:lnTo>
                <a:lnTo>
                  <a:pt x="1964" y="32086"/>
                </a:lnTo>
                <a:lnTo>
                  <a:pt x="7322" y="39445"/>
                </a:lnTo>
                <a:lnTo>
                  <a:pt x="15268" y="44404"/>
                </a:lnTo>
                <a:lnTo>
                  <a:pt x="24998" y="46221"/>
                </a:lnTo>
                <a:lnTo>
                  <a:pt x="34733" y="44404"/>
                </a:lnTo>
                <a:lnTo>
                  <a:pt x="42682" y="39445"/>
                </a:lnTo>
                <a:lnTo>
                  <a:pt x="48041" y="32086"/>
                </a:lnTo>
                <a:lnTo>
                  <a:pt x="50005" y="23070"/>
                </a:lnTo>
                <a:lnTo>
                  <a:pt x="48041" y="14100"/>
                </a:lnTo>
                <a:lnTo>
                  <a:pt x="42682" y="6766"/>
                </a:lnTo>
                <a:lnTo>
                  <a:pt x="34733" y="1816"/>
                </a:lnTo>
                <a:lnTo>
                  <a:pt x="2499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8" name="object 118"/>
          <p:cNvSpPr/>
          <p:nvPr/>
        </p:nvSpPr>
        <p:spPr>
          <a:xfrm>
            <a:off x="1992055" y="6056633"/>
            <a:ext cx="50165" cy="46355"/>
          </a:xfrm>
          <a:custGeom>
            <a:avLst/>
            <a:gdLst/>
            <a:ahLst/>
            <a:cxnLst/>
            <a:rect l="l" t="t" r="r" b="b"/>
            <a:pathLst>
              <a:path w="50164" h="46354">
                <a:moveTo>
                  <a:pt x="0" y="23070"/>
                </a:moveTo>
                <a:lnTo>
                  <a:pt x="1964" y="14100"/>
                </a:lnTo>
                <a:lnTo>
                  <a:pt x="7322" y="6766"/>
                </a:lnTo>
                <a:lnTo>
                  <a:pt x="15268" y="1816"/>
                </a:lnTo>
                <a:lnTo>
                  <a:pt x="24998" y="0"/>
                </a:lnTo>
                <a:lnTo>
                  <a:pt x="34733" y="1816"/>
                </a:lnTo>
                <a:lnTo>
                  <a:pt x="42682" y="6766"/>
                </a:lnTo>
                <a:lnTo>
                  <a:pt x="48041" y="14100"/>
                </a:lnTo>
                <a:lnTo>
                  <a:pt x="50005" y="23070"/>
                </a:lnTo>
                <a:lnTo>
                  <a:pt x="48041" y="32086"/>
                </a:lnTo>
                <a:lnTo>
                  <a:pt x="42682" y="39445"/>
                </a:lnTo>
                <a:lnTo>
                  <a:pt x="34733" y="44404"/>
                </a:lnTo>
                <a:lnTo>
                  <a:pt x="24998" y="46221"/>
                </a:lnTo>
                <a:lnTo>
                  <a:pt x="15268" y="44404"/>
                </a:lnTo>
                <a:lnTo>
                  <a:pt x="7322" y="39445"/>
                </a:lnTo>
                <a:lnTo>
                  <a:pt x="1964" y="32086"/>
                </a:lnTo>
                <a:lnTo>
                  <a:pt x="0" y="23070"/>
                </a:lnTo>
                <a:close/>
              </a:path>
            </a:pathLst>
          </a:custGeom>
          <a:ln w="1015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9" name="object 119"/>
          <p:cNvSpPr/>
          <p:nvPr/>
        </p:nvSpPr>
        <p:spPr>
          <a:xfrm>
            <a:off x="1977818" y="6692081"/>
            <a:ext cx="50165" cy="46355"/>
          </a:xfrm>
          <a:custGeom>
            <a:avLst/>
            <a:gdLst/>
            <a:ahLst/>
            <a:cxnLst/>
            <a:rect l="l" t="t" r="r" b="b"/>
            <a:pathLst>
              <a:path w="50164" h="46354">
                <a:moveTo>
                  <a:pt x="25007" y="0"/>
                </a:moveTo>
                <a:lnTo>
                  <a:pt x="15272" y="1816"/>
                </a:lnTo>
                <a:lnTo>
                  <a:pt x="7323" y="6766"/>
                </a:lnTo>
                <a:lnTo>
                  <a:pt x="1964" y="14100"/>
                </a:lnTo>
                <a:lnTo>
                  <a:pt x="0" y="23070"/>
                </a:lnTo>
                <a:lnTo>
                  <a:pt x="1964" y="32086"/>
                </a:lnTo>
                <a:lnTo>
                  <a:pt x="7323" y="39445"/>
                </a:lnTo>
                <a:lnTo>
                  <a:pt x="15272" y="44404"/>
                </a:lnTo>
                <a:lnTo>
                  <a:pt x="25007" y="46221"/>
                </a:lnTo>
                <a:lnTo>
                  <a:pt x="34742" y="44404"/>
                </a:lnTo>
                <a:lnTo>
                  <a:pt x="42691" y="39445"/>
                </a:lnTo>
                <a:lnTo>
                  <a:pt x="48049" y="32086"/>
                </a:lnTo>
                <a:lnTo>
                  <a:pt x="50014" y="23070"/>
                </a:lnTo>
                <a:lnTo>
                  <a:pt x="48049" y="14100"/>
                </a:lnTo>
                <a:lnTo>
                  <a:pt x="42691" y="6766"/>
                </a:lnTo>
                <a:lnTo>
                  <a:pt x="34742" y="1816"/>
                </a:lnTo>
                <a:lnTo>
                  <a:pt x="2500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0" name="object 120"/>
          <p:cNvSpPr/>
          <p:nvPr/>
        </p:nvSpPr>
        <p:spPr>
          <a:xfrm>
            <a:off x="1977818" y="6692081"/>
            <a:ext cx="50165" cy="46355"/>
          </a:xfrm>
          <a:custGeom>
            <a:avLst/>
            <a:gdLst/>
            <a:ahLst/>
            <a:cxnLst/>
            <a:rect l="l" t="t" r="r" b="b"/>
            <a:pathLst>
              <a:path w="50164" h="46354">
                <a:moveTo>
                  <a:pt x="0" y="23070"/>
                </a:moveTo>
                <a:lnTo>
                  <a:pt x="1964" y="14100"/>
                </a:lnTo>
                <a:lnTo>
                  <a:pt x="7323" y="6766"/>
                </a:lnTo>
                <a:lnTo>
                  <a:pt x="15272" y="1816"/>
                </a:lnTo>
                <a:lnTo>
                  <a:pt x="25007" y="0"/>
                </a:lnTo>
                <a:lnTo>
                  <a:pt x="34742" y="1816"/>
                </a:lnTo>
                <a:lnTo>
                  <a:pt x="42691" y="6766"/>
                </a:lnTo>
                <a:lnTo>
                  <a:pt x="48049" y="14100"/>
                </a:lnTo>
                <a:lnTo>
                  <a:pt x="50014" y="23070"/>
                </a:lnTo>
                <a:lnTo>
                  <a:pt x="48049" y="32086"/>
                </a:lnTo>
                <a:lnTo>
                  <a:pt x="42691" y="39445"/>
                </a:lnTo>
                <a:lnTo>
                  <a:pt x="34742" y="44404"/>
                </a:lnTo>
                <a:lnTo>
                  <a:pt x="25007" y="46221"/>
                </a:lnTo>
                <a:lnTo>
                  <a:pt x="15272" y="44404"/>
                </a:lnTo>
                <a:lnTo>
                  <a:pt x="7323" y="39445"/>
                </a:lnTo>
                <a:lnTo>
                  <a:pt x="1964" y="32086"/>
                </a:lnTo>
                <a:lnTo>
                  <a:pt x="0" y="23070"/>
                </a:lnTo>
                <a:close/>
              </a:path>
            </a:pathLst>
          </a:custGeom>
          <a:ln w="1015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1" name="object 121"/>
          <p:cNvSpPr/>
          <p:nvPr/>
        </p:nvSpPr>
        <p:spPr>
          <a:xfrm>
            <a:off x="2004343" y="6229944"/>
            <a:ext cx="80645" cy="104139"/>
          </a:xfrm>
          <a:custGeom>
            <a:avLst/>
            <a:gdLst/>
            <a:ahLst/>
            <a:cxnLst/>
            <a:rect l="l" t="t" r="r" b="b"/>
            <a:pathLst>
              <a:path w="80644" h="104139">
                <a:moveTo>
                  <a:pt x="12710" y="0"/>
                </a:moveTo>
                <a:lnTo>
                  <a:pt x="39395" y="4096"/>
                </a:lnTo>
                <a:lnTo>
                  <a:pt x="60913" y="15162"/>
                </a:lnTo>
                <a:lnTo>
                  <a:pt x="75279" y="31364"/>
                </a:lnTo>
                <a:lnTo>
                  <a:pt x="80508" y="50868"/>
                </a:lnTo>
                <a:lnTo>
                  <a:pt x="75279" y="71503"/>
                </a:lnTo>
                <a:lnTo>
                  <a:pt x="60913" y="88286"/>
                </a:lnTo>
                <a:lnTo>
                  <a:pt x="39395" y="99566"/>
                </a:lnTo>
                <a:lnTo>
                  <a:pt x="12710" y="103693"/>
                </a:lnTo>
                <a:lnTo>
                  <a:pt x="8476" y="103693"/>
                </a:lnTo>
                <a:lnTo>
                  <a:pt x="4242" y="101736"/>
                </a:lnTo>
                <a:lnTo>
                  <a:pt x="0" y="101736"/>
                </a:lnTo>
              </a:path>
            </a:pathLst>
          </a:custGeom>
          <a:ln w="10283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2" name="object 122"/>
          <p:cNvSpPr/>
          <p:nvPr/>
        </p:nvSpPr>
        <p:spPr>
          <a:xfrm>
            <a:off x="2008586" y="6327768"/>
            <a:ext cx="80645" cy="104139"/>
          </a:xfrm>
          <a:custGeom>
            <a:avLst/>
            <a:gdLst/>
            <a:ahLst/>
            <a:cxnLst/>
            <a:rect l="l" t="t" r="r" b="b"/>
            <a:pathLst>
              <a:path w="80644" h="104139">
                <a:moveTo>
                  <a:pt x="14828" y="0"/>
                </a:moveTo>
                <a:lnTo>
                  <a:pt x="40283" y="4139"/>
                </a:lnTo>
                <a:lnTo>
                  <a:pt x="61169" y="15448"/>
                </a:lnTo>
                <a:lnTo>
                  <a:pt x="75303" y="32258"/>
                </a:lnTo>
                <a:lnTo>
                  <a:pt x="80499" y="52906"/>
                </a:lnTo>
                <a:lnTo>
                  <a:pt x="75303" y="72410"/>
                </a:lnTo>
                <a:lnTo>
                  <a:pt x="61169" y="88612"/>
                </a:lnTo>
                <a:lnTo>
                  <a:pt x="40283" y="99678"/>
                </a:lnTo>
                <a:lnTo>
                  <a:pt x="14828" y="103774"/>
                </a:lnTo>
                <a:lnTo>
                  <a:pt x="8468" y="103774"/>
                </a:lnTo>
                <a:lnTo>
                  <a:pt x="4234" y="103774"/>
                </a:lnTo>
                <a:lnTo>
                  <a:pt x="0" y="101818"/>
                </a:lnTo>
              </a:path>
            </a:pathLst>
          </a:custGeom>
          <a:ln w="10283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3" name="object 123"/>
          <p:cNvSpPr/>
          <p:nvPr/>
        </p:nvSpPr>
        <p:spPr>
          <a:xfrm>
            <a:off x="2002826" y="6431951"/>
            <a:ext cx="80645" cy="104139"/>
          </a:xfrm>
          <a:custGeom>
            <a:avLst/>
            <a:gdLst/>
            <a:ahLst/>
            <a:cxnLst/>
            <a:rect l="l" t="t" r="r" b="b"/>
            <a:pathLst>
              <a:path w="80644" h="104140">
                <a:moveTo>
                  <a:pt x="12710" y="0"/>
                </a:moveTo>
                <a:lnTo>
                  <a:pt x="39391" y="4096"/>
                </a:lnTo>
                <a:lnTo>
                  <a:pt x="60909" y="15162"/>
                </a:lnTo>
                <a:lnTo>
                  <a:pt x="75277" y="31364"/>
                </a:lnTo>
                <a:lnTo>
                  <a:pt x="80508" y="50868"/>
                </a:lnTo>
                <a:lnTo>
                  <a:pt x="75277" y="71550"/>
                </a:lnTo>
                <a:lnTo>
                  <a:pt x="60909" y="88357"/>
                </a:lnTo>
                <a:lnTo>
                  <a:pt x="39391" y="99646"/>
                </a:lnTo>
                <a:lnTo>
                  <a:pt x="12710" y="103774"/>
                </a:lnTo>
                <a:lnTo>
                  <a:pt x="8476" y="103774"/>
                </a:lnTo>
                <a:lnTo>
                  <a:pt x="4234" y="101818"/>
                </a:lnTo>
                <a:lnTo>
                  <a:pt x="0" y="101818"/>
                </a:lnTo>
              </a:path>
            </a:pathLst>
          </a:custGeom>
          <a:ln w="10283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4" name="object 124"/>
          <p:cNvSpPr/>
          <p:nvPr/>
        </p:nvSpPr>
        <p:spPr>
          <a:xfrm>
            <a:off x="2017054" y="6056633"/>
            <a:ext cx="0" cy="173355"/>
          </a:xfrm>
          <a:custGeom>
            <a:avLst/>
            <a:gdLst/>
            <a:ahLst/>
            <a:cxnLst/>
            <a:rect l="l" t="t" r="r" b="b"/>
            <a:pathLst>
              <a:path w="0" h="173354">
                <a:moveTo>
                  <a:pt x="0" y="173311"/>
                </a:moveTo>
                <a:lnTo>
                  <a:pt x="0" y="0"/>
                </a:lnTo>
              </a:path>
            </a:pathLst>
          </a:custGeom>
          <a:ln w="1058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5" name="object 125"/>
          <p:cNvSpPr/>
          <p:nvPr/>
        </p:nvSpPr>
        <p:spPr>
          <a:xfrm>
            <a:off x="2002826" y="6533769"/>
            <a:ext cx="0" cy="158750"/>
          </a:xfrm>
          <a:custGeom>
            <a:avLst/>
            <a:gdLst/>
            <a:ahLst/>
            <a:cxnLst/>
            <a:rect l="l" t="t" r="r" b="b"/>
            <a:pathLst>
              <a:path w="0" h="158750">
                <a:moveTo>
                  <a:pt x="0" y="0"/>
                </a:moveTo>
                <a:lnTo>
                  <a:pt x="0" y="158311"/>
                </a:lnTo>
              </a:path>
            </a:pathLst>
          </a:custGeom>
          <a:ln w="1058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6" name="object 126"/>
          <p:cNvSpPr/>
          <p:nvPr/>
        </p:nvSpPr>
        <p:spPr>
          <a:xfrm>
            <a:off x="1979256" y="6692262"/>
            <a:ext cx="50165" cy="46355"/>
          </a:xfrm>
          <a:custGeom>
            <a:avLst/>
            <a:gdLst/>
            <a:ahLst/>
            <a:cxnLst/>
            <a:rect l="l" t="t" r="r" b="b"/>
            <a:pathLst>
              <a:path w="50164" h="46354">
                <a:moveTo>
                  <a:pt x="27908" y="0"/>
                </a:moveTo>
                <a:lnTo>
                  <a:pt x="18345" y="613"/>
                </a:lnTo>
                <a:lnTo>
                  <a:pt x="9731" y="4498"/>
                </a:lnTo>
                <a:lnTo>
                  <a:pt x="3166" y="11394"/>
                </a:lnTo>
                <a:lnTo>
                  <a:pt x="0" y="20073"/>
                </a:lnTo>
                <a:lnTo>
                  <a:pt x="664" y="28911"/>
                </a:lnTo>
                <a:lnTo>
                  <a:pt x="4867" y="36878"/>
                </a:lnTo>
                <a:lnTo>
                  <a:pt x="12313" y="42943"/>
                </a:lnTo>
                <a:lnTo>
                  <a:pt x="21726" y="45860"/>
                </a:lnTo>
                <a:lnTo>
                  <a:pt x="31289" y="45246"/>
                </a:lnTo>
                <a:lnTo>
                  <a:pt x="39903" y="41361"/>
                </a:lnTo>
                <a:lnTo>
                  <a:pt x="46468" y="34465"/>
                </a:lnTo>
                <a:lnTo>
                  <a:pt x="49635" y="25752"/>
                </a:lnTo>
                <a:lnTo>
                  <a:pt x="48970" y="16917"/>
                </a:lnTo>
                <a:lnTo>
                  <a:pt x="44767" y="8969"/>
                </a:lnTo>
                <a:lnTo>
                  <a:pt x="37321" y="2916"/>
                </a:lnTo>
                <a:lnTo>
                  <a:pt x="2790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7" name="object 127"/>
          <p:cNvSpPr/>
          <p:nvPr/>
        </p:nvSpPr>
        <p:spPr>
          <a:xfrm>
            <a:off x="1979256" y="6692262"/>
            <a:ext cx="50165" cy="46355"/>
          </a:xfrm>
          <a:custGeom>
            <a:avLst/>
            <a:gdLst/>
            <a:ahLst/>
            <a:cxnLst/>
            <a:rect l="l" t="t" r="r" b="b"/>
            <a:pathLst>
              <a:path w="50164" h="46354">
                <a:moveTo>
                  <a:pt x="12313" y="42943"/>
                </a:moveTo>
                <a:lnTo>
                  <a:pt x="4867" y="36878"/>
                </a:lnTo>
                <a:lnTo>
                  <a:pt x="664" y="28911"/>
                </a:lnTo>
                <a:lnTo>
                  <a:pt x="0" y="20073"/>
                </a:lnTo>
                <a:lnTo>
                  <a:pt x="3166" y="11394"/>
                </a:lnTo>
                <a:lnTo>
                  <a:pt x="9731" y="4498"/>
                </a:lnTo>
                <a:lnTo>
                  <a:pt x="18345" y="613"/>
                </a:lnTo>
                <a:lnTo>
                  <a:pt x="27908" y="0"/>
                </a:lnTo>
                <a:lnTo>
                  <a:pt x="37321" y="2916"/>
                </a:lnTo>
                <a:lnTo>
                  <a:pt x="44767" y="8969"/>
                </a:lnTo>
                <a:lnTo>
                  <a:pt x="48970" y="16917"/>
                </a:lnTo>
                <a:lnTo>
                  <a:pt x="21726" y="45860"/>
                </a:lnTo>
                <a:lnTo>
                  <a:pt x="12313" y="42943"/>
                </a:lnTo>
                <a:close/>
              </a:path>
            </a:pathLst>
          </a:custGeom>
          <a:ln w="1015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8" name="object 128"/>
          <p:cNvSpPr/>
          <p:nvPr/>
        </p:nvSpPr>
        <p:spPr>
          <a:xfrm>
            <a:off x="1980510" y="6692262"/>
            <a:ext cx="50165" cy="46355"/>
          </a:xfrm>
          <a:custGeom>
            <a:avLst/>
            <a:gdLst/>
            <a:ahLst/>
            <a:cxnLst/>
            <a:rect l="l" t="t" r="r" b="b"/>
            <a:pathLst>
              <a:path w="50164" h="46354">
                <a:moveTo>
                  <a:pt x="21725" y="0"/>
                </a:moveTo>
                <a:lnTo>
                  <a:pt x="12312" y="2916"/>
                </a:lnTo>
                <a:lnTo>
                  <a:pt x="4869" y="8969"/>
                </a:lnTo>
                <a:lnTo>
                  <a:pt x="666" y="16917"/>
                </a:lnTo>
                <a:lnTo>
                  <a:pt x="0" y="25752"/>
                </a:lnTo>
                <a:lnTo>
                  <a:pt x="3165" y="34465"/>
                </a:lnTo>
                <a:lnTo>
                  <a:pt x="9733" y="41361"/>
                </a:lnTo>
                <a:lnTo>
                  <a:pt x="18347" y="45246"/>
                </a:lnTo>
                <a:lnTo>
                  <a:pt x="27908" y="45860"/>
                </a:lnTo>
                <a:lnTo>
                  <a:pt x="37320" y="42943"/>
                </a:lnTo>
                <a:lnTo>
                  <a:pt x="44766" y="36878"/>
                </a:lnTo>
                <a:lnTo>
                  <a:pt x="48970" y="28911"/>
                </a:lnTo>
                <a:lnTo>
                  <a:pt x="49637" y="20073"/>
                </a:lnTo>
                <a:lnTo>
                  <a:pt x="46476" y="11394"/>
                </a:lnTo>
                <a:lnTo>
                  <a:pt x="39906" y="4498"/>
                </a:lnTo>
                <a:lnTo>
                  <a:pt x="31289" y="613"/>
                </a:lnTo>
                <a:lnTo>
                  <a:pt x="2172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9" name="object 129"/>
          <p:cNvSpPr/>
          <p:nvPr/>
        </p:nvSpPr>
        <p:spPr>
          <a:xfrm>
            <a:off x="1980510" y="6692262"/>
            <a:ext cx="50165" cy="46355"/>
          </a:xfrm>
          <a:custGeom>
            <a:avLst/>
            <a:gdLst/>
            <a:ahLst/>
            <a:cxnLst/>
            <a:rect l="l" t="t" r="r" b="b"/>
            <a:pathLst>
              <a:path w="50164" h="46354">
                <a:moveTo>
                  <a:pt x="37320" y="42943"/>
                </a:moveTo>
                <a:lnTo>
                  <a:pt x="27908" y="45860"/>
                </a:lnTo>
                <a:lnTo>
                  <a:pt x="18347" y="45246"/>
                </a:lnTo>
                <a:lnTo>
                  <a:pt x="9733" y="41361"/>
                </a:lnTo>
                <a:lnTo>
                  <a:pt x="3165" y="34465"/>
                </a:lnTo>
                <a:lnTo>
                  <a:pt x="0" y="25752"/>
                </a:lnTo>
                <a:lnTo>
                  <a:pt x="666" y="16917"/>
                </a:lnTo>
                <a:lnTo>
                  <a:pt x="4869" y="8969"/>
                </a:lnTo>
                <a:lnTo>
                  <a:pt x="12312" y="2916"/>
                </a:lnTo>
                <a:lnTo>
                  <a:pt x="21725" y="0"/>
                </a:lnTo>
                <a:lnTo>
                  <a:pt x="31289" y="613"/>
                </a:lnTo>
                <a:lnTo>
                  <a:pt x="39906" y="4498"/>
                </a:lnTo>
                <a:lnTo>
                  <a:pt x="46476" y="11394"/>
                </a:lnTo>
                <a:lnTo>
                  <a:pt x="49637" y="20073"/>
                </a:lnTo>
                <a:lnTo>
                  <a:pt x="48970" y="28911"/>
                </a:lnTo>
                <a:lnTo>
                  <a:pt x="44766" y="36878"/>
                </a:lnTo>
                <a:lnTo>
                  <a:pt x="37320" y="42943"/>
                </a:lnTo>
                <a:close/>
              </a:path>
            </a:pathLst>
          </a:custGeom>
          <a:ln w="1015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0" name="object 130"/>
          <p:cNvSpPr/>
          <p:nvPr/>
        </p:nvSpPr>
        <p:spPr>
          <a:xfrm>
            <a:off x="1885533" y="6085491"/>
            <a:ext cx="250190" cy="0"/>
          </a:xfrm>
          <a:custGeom>
            <a:avLst/>
            <a:gdLst/>
            <a:ahLst/>
            <a:cxnLst/>
            <a:rect l="l" t="t" r="r" b="b"/>
            <a:pathLst>
              <a:path w="250189" h="0">
                <a:moveTo>
                  <a:pt x="0" y="0"/>
                </a:moveTo>
                <a:lnTo>
                  <a:pt x="250038" y="0"/>
                </a:lnTo>
              </a:path>
            </a:pathLst>
          </a:custGeom>
          <a:ln w="1760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1" name="object 131"/>
          <p:cNvSpPr/>
          <p:nvPr/>
        </p:nvSpPr>
        <p:spPr>
          <a:xfrm>
            <a:off x="2290371" y="7356427"/>
            <a:ext cx="50165" cy="46355"/>
          </a:xfrm>
          <a:custGeom>
            <a:avLst/>
            <a:gdLst/>
            <a:ahLst/>
            <a:cxnLst/>
            <a:rect l="l" t="t" r="r" b="b"/>
            <a:pathLst>
              <a:path w="50164" h="46354">
                <a:moveTo>
                  <a:pt x="25007" y="0"/>
                </a:moveTo>
                <a:lnTo>
                  <a:pt x="15276" y="1815"/>
                </a:lnTo>
                <a:lnTo>
                  <a:pt x="7326" y="6767"/>
                </a:lnTo>
                <a:lnTo>
                  <a:pt x="1966" y="14110"/>
                </a:lnTo>
                <a:lnTo>
                  <a:pt x="0" y="23102"/>
                </a:lnTo>
                <a:lnTo>
                  <a:pt x="1966" y="32099"/>
                </a:lnTo>
                <a:lnTo>
                  <a:pt x="7326" y="39445"/>
                </a:lnTo>
                <a:lnTo>
                  <a:pt x="15276" y="44397"/>
                </a:lnTo>
                <a:lnTo>
                  <a:pt x="25007" y="46213"/>
                </a:lnTo>
                <a:lnTo>
                  <a:pt x="34742" y="44397"/>
                </a:lnTo>
                <a:lnTo>
                  <a:pt x="42691" y="39445"/>
                </a:lnTo>
                <a:lnTo>
                  <a:pt x="48049" y="32099"/>
                </a:lnTo>
                <a:lnTo>
                  <a:pt x="50014" y="23102"/>
                </a:lnTo>
                <a:lnTo>
                  <a:pt x="48049" y="14110"/>
                </a:lnTo>
                <a:lnTo>
                  <a:pt x="42691" y="6767"/>
                </a:lnTo>
                <a:lnTo>
                  <a:pt x="34742" y="1815"/>
                </a:lnTo>
                <a:lnTo>
                  <a:pt x="2500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2" name="object 132"/>
          <p:cNvSpPr/>
          <p:nvPr/>
        </p:nvSpPr>
        <p:spPr>
          <a:xfrm>
            <a:off x="2290371" y="7356427"/>
            <a:ext cx="50165" cy="46355"/>
          </a:xfrm>
          <a:custGeom>
            <a:avLst/>
            <a:gdLst/>
            <a:ahLst/>
            <a:cxnLst/>
            <a:rect l="l" t="t" r="r" b="b"/>
            <a:pathLst>
              <a:path w="50164" h="46354">
                <a:moveTo>
                  <a:pt x="0" y="23102"/>
                </a:moveTo>
                <a:lnTo>
                  <a:pt x="1966" y="14110"/>
                </a:lnTo>
                <a:lnTo>
                  <a:pt x="7326" y="6767"/>
                </a:lnTo>
                <a:lnTo>
                  <a:pt x="15276" y="1815"/>
                </a:lnTo>
                <a:lnTo>
                  <a:pt x="25007" y="0"/>
                </a:lnTo>
                <a:lnTo>
                  <a:pt x="34742" y="1815"/>
                </a:lnTo>
                <a:lnTo>
                  <a:pt x="42691" y="6767"/>
                </a:lnTo>
                <a:lnTo>
                  <a:pt x="48049" y="14110"/>
                </a:lnTo>
                <a:lnTo>
                  <a:pt x="50014" y="23102"/>
                </a:lnTo>
                <a:lnTo>
                  <a:pt x="48049" y="32099"/>
                </a:lnTo>
                <a:lnTo>
                  <a:pt x="42691" y="39445"/>
                </a:lnTo>
                <a:lnTo>
                  <a:pt x="34742" y="44397"/>
                </a:lnTo>
                <a:lnTo>
                  <a:pt x="25007" y="46213"/>
                </a:lnTo>
                <a:lnTo>
                  <a:pt x="15276" y="44397"/>
                </a:lnTo>
                <a:lnTo>
                  <a:pt x="7326" y="39445"/>
                </a:lnTo>
                <a:lnTo>
                  <a:pt x="1966" y="32099"/>
                </a:lnTo>
                <a:lnTo>
                  <a:pt x="0" y="23102"/>
                </a:lnTo>
                <a:close/>
              </a:path>
            </a:pathLst>
          </a:custGeom>
          <a:ln w="1015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3" name="object 133"/>
          <p:cNvSpPr/>
          <p:nvPr/>
        </p:nvSpPr>
        <p:spPr>
          <a:xfrm>
            <a:off x="2316895" y="6894250"/>
            <a:ext cx="80645" cy="104139"/>
          </a:xfrm>
          <a:custGeom>
            <a:avLst/>
            <a:gdLst/>
            <a:ahLst/>
            <a:cxnLst/>
            <a:rect l="l" t="t" r="r" b="b"/>
            <a:pathLst>
              <a:path w="80644" h="104140">
                <a:moveTo>
                  <a:pt x="12710" y="0"/>
                </a:moveTo>
                <a:lnTo>
                  <a:pt x="39397" y="4097"/>
                </a:lnTo>
                <a:lnTo>
                  <a:pt x="60911" y="15172"/>
                </a:lnTo>
                <a:lnTo>
                  <a:pt x="75272" y="31399"/>
                </a:lnTo>
                <a:lnTo>
                  <a:pt x="80499" y="50949"/>
                </a:lnTo>
                <a:lnTo>
                  <a:pt x="75272" y="71584"/>
                </a:lnTo>
                <a:lnTo>
                  <a:pt x="60911" y="88367"/>
                </a:lnTo>
                <a:lnTo>
                  <a:pt x="39397" y="99647"/>
                </a:lnTo>
                <a:lnTo>
                  <a:pt x="12710" y="103774"/>
                </a:lnTo>
                <a:lnTo>
                  <a:pt x="8476" y="103774"/>
                </a:lnTo>
                <a:lnTo>
                  <a:pt x="4242" y="101818"/>
                </a:lnTo>
                <a:lnTo>
                  <a:pt x="0" y="101818"/>
                </a:lnTo>
              </a:path>
            </a:pathLst>
          </a:custGeom>
          <a:ln w="10283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4" name="object 134"/>
          <p:cNvSpPr/>
          <p:nvPr/>
        </p:nvSpPr>
        <p:spPr>
          <a:xfrm>
            <a:off x="2321138" y="6992156"/>
            <a:ext cx="80645" cy="104139"/>
          </a:xfrm>
          <a:custGeom>
            <a:avLst/>
            <a:gdLst/>
            <a:ahLst/>
            <a:cxnLst/>
            <a:rect l="l" t="t" r="r" b="b"/>
            <a:pathLst>
              <a:path w="80644" h="104140">
                <a:moveTo>
                  <a:pt x="14828" y="0"/>
                </a:moveTo>
                <a:lnTo>
                  <a:pt x="40285" y="4126"/>
                </a:lnTo>
                <a:lnTo>
                  <a:pt x="61168" y="15407"/>
                </a:lnTo>
                <a:lnTo>
                  <a:pt x="75297" y="32190"/>
                </a:lnTo>
                <a:lnTo>
                  <a:pt x="80491" y="52824"/>
                </a:lnTo>
                <a:lnTo>
                  <a:pt x="75297" y="72375"/>
                </a:lnTo>
                <a:lnTo>
                  <a:pt x="61168" y="88601"/>
                </a:lnTo>
                <a:lnTo>
                  <a:pt x="40285" y="99677"/>
                </a:lnTo>
                <a:lnTo>
                  <a:pt x="14828" y="103774"/>
                </a:lnTo>
                <a:lnTo>
                  <a:pt x="8468" y="103774"/>
                </a:lnTo>
                <a:lnTo>
                  <a:pt x="4234" y="103774"/>
                </a:lnTo>
                <a:lnTo>
                  <a:pt x="0" y="101818"/>
                </a:lnTo>
              </a:path>
            </a:pathLst>
          </a:custGeom>
          <a:ln w="10283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5" name="object 135"/>
          <p:cNvSpPr/>
          <p:nvPr/>
        </p:nvSpPr>
        <p:spPr>
          <a:xfrm>
            <a:off x="2315378" y="7096338"/>
            <a:ext cx="80645" cy="104139"/>
          </a:xfrm>
          <a:custGeom>
            <a:avLst/>
            <a:gdLst/>
            <a:ahLst/>
            <a:cxnLst/>
            <a:rect l="l" t="t" r="r" b="b"/>
            <a:pathLst>
              <a:path w="80644" h="104140">
                <a:moveTo>
                  <a:pt x="12710" y="0"/>
                </a:moveTo>
                <a:lnTo>
                  <a:pt x="39408" y="4096"/>
                </a:lnTo>
                <a:lnTo>
                  <a:pt x="60927" y="15162"/>
                </a:lnTo>
                <a:lnTo>
                  <a:pt x="75290" y="31364"/>
                </a:lnTo>
                <a:lnTo>
                  <a:pt x="80517" y="50868"/>
                </a:lnTo>
                <a:lnTo>
                  <a:pt x="75290" y="71503"/>
                </a:lnTo>
                <a:lnTo>
                  <a:pt x="60927" y="88286"/>
                </a:lnTo>
                <a:lnTo>
                  <a:pt x="39408" y="99566"/>
                </a:lnTo>
                <a:lnTo>
                  <a:pt x="12710" y="103693"/>
                </a:lnTo>
                <a:lnTo>
                  <a:pt x="8476" y="103693"/>
                </a:lnTo>
                <a:lnTo>
                  <a:pt x="4234" y="101736"/>
                </a:lnTo>
                <a:lnTo>
                  <a:pt x="0" y="101736"/>
                </a:lnTo>
              </a:path>
            </a:pathLst>
          </a:custGeom>
          <a:ln w="10283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6" name="object 136"/>
          <p:cNvSpPr/>
          <p:nvPr/>
        </p:nvSpPr>
        <p:spPr>
          <a:xfrm>
            <a:off x="2329607" y="6720939"/>
            <a:ext cx="0" cy="173355"/>
          </a:xfrm>
          <a:custGeom>
            <a:avLst/>
            <a:gdLst/>
            <a:ahLst/>
            <a:cxnLst/>
            <a:rect l="l" t="t" r="r" b="b"/>
            <a:pathLst>
              <a:path w="0" h="173354">
                <a:moveTo>
                  <a:pt x="0" y="173311"/>
                </a:moveTo>
                <a:lnTo>
                  <a:pt x="0" y="0"/>
                </a:lnTo>
              </a:path>
            </a:pathLst>
          </a:custGeom>
          <a:ln w="1058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7" name="object 137"/>
          <p:cNvSpPr/>
          <p:nvPr/>
        </p:nvSpPr>
        <p:spPr>
          <a:xfrm>
            <a:off x="2315378" y="7198075"/>
            <a:ext cx="0" cy="158750"/>
          </a:xfrm>
          <a:custGeom>
            <a:avLst/>
            <a:gdLst/>
            <a:ahLst/>
            <a:cxnLst/>
            <a:rect l="l" t="t" r="r" b="b"/>
            <a:pathLst>
              <a:path w="0" h="158750">
                <a:moveTo>
                  <a:pt x="0" y="0"/>
                </a:moveTo>
                <a:lnTo>
                  <a:pt x="0" y="158352"/>
                </a:lnTo>
              </a:path>
            </a:pathLst>
          </a:custGeom>
          <a:ln w="1058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8" name="object 138"/>
          <p:cNvSpPr/>
          <p:nvPr/>
        </p:nvSpPr>
        <p:spPr>
          <a:xfrm>
            <a:off x="2291810" y="7356599"/>
            <a:ext cx="50165" cy="46355"/>
          </a:xfrm>
          <a:custGeom>
            <a:avLst/>
            <a:gdLst/>
            <a:ahLst/>
            <a:cxnLst/>
            <a:rect l="l" t="t" r="r" b="b"/>
            <a:pathLst>
              <a:path w="50164" h="46354">
                <a:moveTo>
                  <a:pt x="27908" y="0"/>
                </a:moveTo>
                <a:lnTo>
                  <a:pt x="18347" y="614"/>
                </a:lnTo>
                <a:lnTo>
                  <a:pt x="9733" y="4498"/>
                </a:lnTo>
                <a:lnTo>
                  <a:pt x="3165" y="11380"/>
                </a:lnTo>
                <a:lnTo>
                  <a:pt x="0" y="20078"/>
                </a:lnTo>
                <a:lnTo>
                  <a:pt x="666" y="28917"/>
                </a:lnTo>
                <a:lnTo>
                  <a:pt x="4869" y="36877"/>
                </a:lnTo>
                <a:lnTo>
                  <a:pt x="12312" y="42944"/>
                </a:lnTo>
                <a:lnTo>
                  <a:pt x="21725" y="45870"/>
                </a:lnTo>
                <a:lnTo>
                  <a:pt x="31289" y="45256"/>
                </a:lnTo>
                <a:lnTo>
                  <a:pt x="39906" y="41372"/>
                </a:lnTo>
                <a:lnTo>
                  <a:pt x="46476" y="34490"/>
                </a:lnTo>
                <a:lnTo>
                  <a:pt x="49637" y="25792"/>
                </a:lnTo>
                <a:lnTo>
                  <a:pt x="48970" y="16953"/>
                </a:lnTo>
                <a:lnTo>
                  <a:pt x="44766" y="8993"/>
                </a:lnTo>
                <a:lnTo>
                  <a:pt x="37320" y="2926"/>
                </a:lnTo>
                <a:lnTo>
                  <a:pt x="2790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9" name="object 139"/>
          <p:cNvSpPr/>
          <p:nvPr/>
        </p:nvSpPr>
        <p:spPr>
          <a:xfrm>
            <a:off x="2291810" y="7356599"/>
            <a:ext cx="50165" cy="46355"/>
          </a:xfrm>
          <a:custGeom>
            <a:avLst/>
            <a:gdLst/>
            <a:ahLst/>
            <a:cxnLst/>
            <a:rect l="l" t="t" r="r" b="b"/>
            <a:pathLst>
              <a:path w="50164" h="46354">
                <a:moveTo>
                  <a:pt x="12312" y="42944"/>
                </a:moveTo>
                <a:lnTo>
                  <a:pt x="4869" y="36877"/>
                </a:lnTo>
                <a:lnTo>
                  <a:pt x="666" y="28917"/>
                </a:lnTo>
                <a:lnTo>
                  <a:pt x="0" y="20078"/>
                </a:lnTo>
                <a:lnTo>
                  <a:pt x="3165" y="11380"/>
                </a:lnTo>
                <a:lnTo>
                  <a:pt x="9733" y="4498"/>
                </a:lnTo>
                <a:lnTo>
                  <a:pt x="18347" y="614"/>
                </a:lnTo>
                <a:lnTo>
                  <a:pt x="27908" y="0"/>
                </a:lnTo>
                <a:lnTo>
                  <a:pt x="37320" y="2926"/>
                </a:lnTo>
                <a:lnTo>
                  <a:pt x="44766" y="8993"/>
                </a:lnTo>
                <a:lnTo>
                  <a:pt x="48970" y="16953"/>
                </a:lnTo>
                <a:lnTo>
                  <a:pt x="21725" y="45870"/>
                </a:lnTo>
                <a:lnTo>
                  <a:pt x="12312" y="42944"/>
                </a:lnTo>
                <a:close/>
              </a:path>
            </a:pathLst>
          </a:custGeom>
          <a:ln w="1015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0" name="object 140"/>
          <p:cNvSpPr/>
          <p:nvPr/>
        </p:nvSpPr>
        <p:spPr>
          <a:xfrm>
            <a:off x="2293063" y="7356599"/>
            <a:ext cx="50165" cy="46355"/>
          </a:xfrm>
          <a:custGeom>
            <a:avLst/>
            <a:gdLst/>
            <a:ahLst/>
            <a:cxnLst/>
            <a:rect l="l" t="t" r="r" b="b"/>
            <a:pathLst>
              <a:path w="50164" h="46354">
                <a:moveTo>
                  <a:pt x="21725" y="0"/>
                </a:moveTo>
                <a:lnTo>
                  <a:pt x="12312" y="2926"/>
                </a:lnTo>
                <a:lnTo>
                  <a:pt x="4869" y="8993"/>
                </a:lnTo>
                <a:lnTo>
                  <a:pt x="666" y="16953"/>
                </a:lnTo>
                <a:lnTo>
                  <a:pt x="0" y="25792"/>
                </a:lnTo>
                <a:lnTo>
                  <a:pt x="3165" y="34490"/>
                </a:lnTo>
                <a:lnTo>
                  <a:pt x="9733" y="41372"/>
                </a:lnTo>
                <a:lnTo>
                  <a:pt x="18347" y="45256"/>
                </a:lnTo>
                <a:lnTo>
                  <a:pt x="27908" y="45870"/>
                </a:lnTo>
                <a:lnTo>
                  <a:pt x="37320" y="42944"/>
                </a:lnTo>
                <a:lnTo>
                  <a:pt x="44766" y="36877"/>
                </a:lnTo>
                <a:lnTo>
                  <a:pt x="48970" y="28917"/>
                </a:lnTo>
                <a:lnTo>
                  <a:pt x="49637" y="20078"/>
                </a:lnTo>
                <a:lnTo>
                  <a:pt x="46476" y="11380"/>
                </a:lnTo>
                <a:lnTo>
                  <a:pt x="39906" y="4498"/>
                </a:lnTo>
                <a:lnTo>
                  <a:pt x="31289" y="614"/>
                </a:lnTo>
                <a:lnTo>
                  <a:pt x="2172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1" name="object 141"/>
          <p:cNvSpPr/>
          <p:nvPr/>
        </p:nvSpPr>
        <p:spPr>
          <a:xfrm>
            <a:off x="2293063" y="7356599"/>
            <a:ext cx="50165" cy="46355"/>
          </a:xfrm>
          <a:custGeom>
            <a:avLst/>
            <a:gdLst/>
            <a:ahLst/>
            <a:cxnLst/>
            <a:rect l="l" t="t" r="r" b="b"/>
            <a:pathLst>
              <a:path w="50164" h="46354">
                <a:moveTo>
                  <a:pt x="37320" y="42944"/>
                </a:moveTo>
                <a:lnTo>
                  <a:pt x="27908" y="45870"/>
                </a:lnTo>
                <a:lnTo>
                  <a:pt x="18347" y="45256"/>
                </a:lnTo>
                <a:lnTo>
                  <a:pt x="9733" y="41372"/>
                </a:lnTo>
                <a:lnTo>
                  <a:pt x="3165" y="34490"/>
                </a:lnTo>
                <a:lnTo>
                  <a:pt x="0" y="25792"/>
                </a:lnTo>
                <a:lnTo>
                  <a:pt x="666" y="16953"/>
                </a:lnTo>
                <a:lnTo>
                  <a:pt x="4869" y="8993"/>
                </a:lnTo>
                <a:lnTo>
                  <a:pt x="12312" y="2926"/>
                </a:lnTo>
                <a:lnTo>
                  <a:pt x="21725" y="0"/>
                </a:lnTo>
                <a:lnTo>
                  <a:pt x="31289" y="614"/>
                </a:lnTo>
                <a:lnTo>
                  <a:pt x="39906" y="4498"/>
                </a:lnTo>
                <a:lnTo>
                  <a:pt x="46476" y="11380"/>
                </a:lnTo>
                <a:lnTo>
                  <a:pt x="49637" y="20078"/>
                </a:lnTo>
                <a:lnTo>
                  <a:pt x="48970" y="28917"/>
                </a:lnTo>
                <a:lnTo>
                  <a:pt x="44766" y="36877"/>
                </a:lnTo>
                <a:lnTo>
                  <a:pt x="37320" y="42944"/>
                </a:lnTo>
                <a:close/>
              </a:path>
            </a:pathLst>
          </a:custGeom>
          <a:ln w="1015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2" name="object 142"/>
          <p:cNvSpPr/>
          <p:nvPr/>
        </p:nvSpPr>
        <p:spPr>
          <a:xfrm>
            <a:off x="1602760" y="7362199"/>
            <a:ext cx="50165" cy="46355"/>
          </a:xfrm>
          <a:custGeom>
            <a:avLst/>
            <a:gdLst/>
            <a:ahLst/>
            <a:cxnLst/>
            <a:rect l="l" t="t" r="r" b="b"/>
            <a:pathLst>
              <a:path w="50164" h="46354">
                <a:moveTo>
                  <a:pt x="24998" y="0"/>
                </a:moveTo>
                <a:lnTo>
                  <a:pt x="15268" y="1817"/>
                </a:lnTo>
                <a:lnTo>
                  <a:pt x="7322" y="6771"/>
                </a:lnTo>
                <a:lnTo>
                  <a:pt x="1964" y="14117"/>
                </a:lnTo>
                <a:lnTo>
                  <a:pt x="0" y="23110"/>
                </a:lnTo>
                <a:lnTo>
                  <a:pt x="1964" y="32107"/>
                </a:lnTo>
                <a:lnTo>
                  <a:pt x="7322" y="39453"/>
                </a:lnTo>
                <a:lnTo>
                  <a:pt x="15268" y="44405"/>
                </a:lnTo>
                <a:lnTo>
                  <a:pt x="24998" y="46221"/>
                </a:lnTo>
                <a:lnTo>
                  <a:pt x="34733" y="44405"/>
                </a:lnTo>
                <a:lnTo>
                  <a:pt x="42682" y="39453"/>
                </a:lnTo>
                <a:lnTo>
                  <a:pt x="48041" y="32107"/>
                </a:lnTo>
                <a:lnTo>
                  <a:pt x="50005" y="23110"/>
                </a:lnTo>
                <a:lnTo>
                  <a:pt x="48041" y="14117"/>
                </a:lnTo>
                <a:lnTo>
                  <a:pt x="42682" y="6771"/>
                </a:lnTo>
                <a:lnTo>
                  <a:pt x="34733" y="1817"/>
                </a:lnTo>
                <a:lnTo>
                  <a:pt x="2499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3" name="object 143"/>
          <p:cNvSpPr/>
          <p:nvPr/>
        </p:nvSpPr>
        <p:spPr>
          <a:xfrm>
            <a:off x="1602760" y="7362199"/>
            <a:ext cx="50165" cy="46355"/>
          </a:xfrm>
          <a:custGeom>
            <a:avLst/>
            <a:gdLst/>
            <a:ahLst/>
            <a:cxnLst/>
            <a:rect l="l" t="t" r="r" b="b"/>
            <a:pathLst>
              <a:path w="50164" h="46354">
                <a:moveTo>
                  <a:pt x="0" y="23110"/>
                </a:moveTo>
                <a:lnTo>
                  <a:pt x="1964" y="14117"/>
                </a:lnTo>
                <a:lnTo>
                  <a:pt x="7322" y="6771"/>
                </a:lnTo>
                <a:lnTo>
                  <a:pt x="15268" y="1817"/>
                </a:lnTo>
                <a:lnTo>
                  <a:pt x="24998" y="0"/>
                </a:lnTo>
                <a:lnTo>
                  <a:pt x="34733" y="1817"/>
                </a:lnTo>
                <a:lnTo>
                  <a:pt x="42682" y="6771"/>
                </a:lnTo>
                <a:lnTo>
                  <a:pt x="48041" y="14117"/>
                </a:lnTo>
                <a:lnTo>
                  <a:pt x="50005" y="23110"/>
                </a:lnTo>
                <a:lnTo>
                  <a:pt x="48041" y="32107"/>
                </a:lnTo>
                <a:lnTo>
                  <a:pt x="42682" y="39453"/>
                </a:lnTo>
                <a:lnTo>
                  <a:pt x="34733" y="44405"/>
                </a:lnTo>
                <a:lnTo>
                  <a:pt x="24998" y="46221"/>
                </a:lnTo>
                <a:lnTo>
                  <a:pt x="15268" y="44405"/>
                </a:lnTo>
                <a:lnTo>
                  <a:pt x="7322" y="39453"/>
                </a:lnTo>
                <a:lnTo>
                  <a:pt x="1964" y="32107"/>
                </a:lnTo>
                <a:lnTo>
                  <a:pt x="0" y="23110"/>
                </a:lnTo>
                <a:close/>
              </a:path>
            </a:pathLst>
          </a:custGeom>
          <a:ln w="1015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4" name="object 144"/>
          <p:cNvSpPr/>
          <p:nvPr/>
        </p:nvSpPr>
        <p:spPr>
          <a:xfrm>
            <a:off x="1629285" y="6900038"/>
            <a:ext cx="80645" cy="104139"/>
          </a:xfrm>
          <a:custGeom>
            <a:avLst/>
            <a:gdLst/>
            <a:ahLst/>
            <a:cxnLst/>
            <a:rect l="l" t="t" r="r" b="b"/>
            <a:pathLst>
              <a:path w="80644" h="104140">
                <a:moveTo>
                  <a:pt x="12710" y="0"/>
                </a:moveTo>
                <a:lnTo>
                  <a:pt x="39390" y="4096"/>
                </a:lnTo>
                <a:lnTo>
                  <a:pt x="60905" y="15162"/>
                </a:lnTo>
                <a:lnTo>
                  <a:pt x="75270" y="31364"/>
                </a:lnTo>
                <a:lnTo>
                  <a:pt x="80499" y="50868"/>
                </a:lnTo>
                <a:lnTo>
                  <a:pt x="75270" y="71550"/>
                </a:lnTo>
                <a:lnTo>
                  <a:pt x="60905" y="88357"/>
                </a:lnTo>
                <a:lnTo>
                  <a:pt x="39390" y="99646"/>
                </a:lnTo>
                <a:lnTo>
                  <a:pt x="12710" y="103774"/>
                </a:lnTo>
                <a:lnTo>
                  <a:pt x="8468" y="103774"/>
                </a:lnTo>
                <a:lnTo>
                  <a:pt x="4234" y="101818"/>
                </a:lnTo>
                <a:lnTo>
                  <a:pt x="0" y="101818"/>
                </a:lnTo>
              </a:path>
            </a:pathLst>
          </a:custGeom>
          <a:ln w="10283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5" name="object 145"/>
          <p:cNvSpPr/>
          <p:nvPr/>
        </p:nvSpPr>
        <p:spPr>
          <a:xfrm>
            <a:off x="1633519" y="6997944"/>
            <a:ext cx="80645" cy="104139"/>
          </a:xfrm>
          <a:custGeom>
            <a:avLst/>
            <a:gdLst/>
            <a:ahLst/>
            <a:cxnLst/>
            <a:rect l="l" t="t" r="r" b="b"/>
            <a:pathLst>
              <a:path w="80644" h="104140">
                <a:moveTo>
                  <a:pt x="14828" y="0"/>
                </a:moveTo>
                <a:lnTo>
                  <a:pt x="40284" y="4126"/>
                </a:lnTo>
                <a:lnTo>
                  <a:pt x="61174" y="15407"/>
                </a:lnTo>
                <a:lnTo>
                  <a:pt x="75310" y="32190"/>
                </a:lnTo>
                <a:lnTo>
                  <a:pt x="80508" y="52824"/>
                </a:lnTo>
                <a:lnTo>
                  <a:pt x="75310" y="72341"/>
                </a:lnTo>
                <a:lnTo>
                  <a:pt x="61174" y="88571"/>
                </a:lnTo>
                <a:lnTo>
                  <a:pt x="40284" y="99665"/>
                </a:lnTo>
                <a:lnTo>
                  <a:pt x="14828" y="103774"/>
                </a:lnTo>
                <a:lnTo>
                  <a:pt x="8476" y="103774"/>
                </a:lnTo>
                <a:lnTo>
                  <a:pt x="4234" y="103774"/>
                </a:lnTo>
                <a:lnTo>
                  <a:pt x="0" y="101818"/>
                </a:lnTo>
              </a:path>
            </a:pathLst>
          </a:custGeom>
          <a:ln w="10283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6" name="object 146"/>
          <p:cNvSpPr/>
          <p:nvPr/>
        </p:nvSpPr>
        <p:spPr>
          <a:xfrm>
            <a:off x="1627759" y="7102044"/>
            <a:ext cx="80645" cy="104139"/>
          </a:xfrm>
          <a:custGeom>
            <a:avLst/>
            <a:gdLst/>
            <a:ahLst/>
            <a:cxnLst/>
            <a:rect l="l" t="t" r="r" b="b"/>
            <a:pathLst>
              <a:path w="80644" h="104140">
                <a:moveTo>
                  <a:pt x="12710" y="0"/>
                </a:moveTo>
                <a:lnTo>
                  <a:pt x="39395" y="4109"/>
                </a:lnTo>
                <a:lnTo>
                  <a:pt x="60913" y="15203"/>
                </a:lnTo>
                <a:lnTo>
                  <a:pt x="75279" y="31433"/>
                </a:lnTo>
                <a:lnTo>
                  <a:pt x="80508" y="50949"/>
                </a:lnTo>
                <a:lnTo>
                  <a:pt x="75279" y="71584"/>
                </a:lnTo>
                <a:lnTo>
                  <a:pt x="60913" y="88367"/>
                </a:lnTo>
                <a:lnTo>
                  <a:pt x="39395" y="99647"/>
                </a:lnTo>
                <a:lnTo>
                  <a:pt x="12710" y="103774"/>
                </a:lnTo>
                <a:lnTo>
                  <a:pt x="8476" y="103774"/>
                </a:lnTo>
                <a:lnTo>
                  <a:pt x="4242" y="101818"/>
                </a:lnTo>
                <a:lnTo>
                  <a:pt x="0" y="101818"/>
                </a:lnTo>
              </a:path>
            </a:pathLst>
          </a:custGeom>
          <a:ln w="10283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7" name="object 147"/>
          <p:cNvSpPr/>
          <p:nvPr/>
        </p:nvSpPr>
        <p:spPr>
          <a:xfrm>
            <a:off x="1641996" y="6726727"/>
            <a:ext cx="0" cy="173355"/>
          </a:xfrm>
          <a:custGeom>
            <a:avLst/>
            <a:gdLst/>
            <a:ahLst/>
            <a:cxnLst/>
            <a:rect l="l" t="t" r="r" b="b"/>
            <a:pathLst>
              <a:path w="0" h="173354">
                <a:moveTo>
                  <a:pt x="0" y="173311"/>
                </a:moveTo>
                <a:lnTo>
                  <a:pt x="0" y="0"/>
                </a:lnTo>
              </a:path>
            </a:pathLst>
          </a:custGeom>
          <a:ln w="1058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8" name="object 148"/>
          <p:cNvSpPr/>
          <p:nvPr/>
        </p:nvSpPr>
        <p:spPr>
          <a:xfrm>
            <a:off x="1627759" y="7203863"/>
            <a:ext cx="0" cy="158750"/>
          </a:xfrm>
          <a:custGeom>
            <a:avLst/>
            <a:gdLst/>
            <a:ahLst/>
            <a:cxnLst/>
            <a:rect l="l" t="t" r="r" b="b"/>
            <a:pathLst>
              <a:path w="0" h="158750">
                <a:moveTo>
                  <a:pt x="0" y="0"/>
                </a:moveTo>
                <a:lnTo>
                  <a:pt x="0" y="158336"/>
                </a:lnTo>
              </a:path>
            </a:pathLst>
          </a:custGeom>
          <a:ln w="1058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9" name="object 149"/>
          <p:cNvSpPr/>
          <p:nvPr/>
        </p:nvSpPr>
        <p:spPr>
          <a:xfrm>
            <a:off x="1604191" y="7362372"/>
            <a:ext cx="50165" cy="46355"/>
          </a:xfrm>
          <a:custGeom>
            <a:avLst/>
            <a:gdLst/>
            <a:ahLst/>
            <a:cxnLst/>
            <a:rect l="l" t="t" r="r" b="b"/>
            <a:pathLst>
              <a:path w="50164" h="46354">
                <a:moveTo>
                  <a:pt x="27908" y="0"/>
                </a:moveTo>
                <a:lnTo>
                  <a:pt x="18347" y="617"/>
                </a:lnTo>
                <a:lnTo>
                  <a:pt x="9733" y="4503"/>
                </a:lnTo>
                <a:lnTo>
                  <a:pt x="3165" y="11386"/>
                </a:lnTo>
                <a:lnTo>
                  <a:pt x="0" y="20084"/>
                </a:lnTo>
                <a:lnTo>
                  <a:pt x="667" y="28920"/>
                </a:lnTo>
                <a:lnTo>
                  <a:pt x="4873" y="36881"/>
                </a:lnTo>
                <a:lnTo>
                  <a:pt x="12321" y="42951"/>
                </a:lnTo>
                <a:lnTo>
                  <a:pt x="21729" y="45876"/>
                </a:lnTo>
                <a:lnTo>
                  <a:pt x="31290" y="45259"/>
                </a:lnTo>
                <a:lnTo>
                  <a:pt x="39906" y="41372"/>
                </a:lnTo>
                <a:lnTo>
                  <a:pt x="46476" y="34489"/>
                </a:lnTo>
                <a:lnTo>
                  <a:pt x="49641" y="25795"/>
                </a:lnTo>
                <a:lnTo>
                  <a:pt x="48973" y="16958"/>
                </a:lnTo>
                <a:lnTo>
                  <a:pt x="44767" y="8996"/>
                </a:lnTo>
                <a:lnTo>
                  <a:pt x="37319" y="2925"/>
                </a:lnTo>
                <a:lnTo>
                  <a:pt x="2790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0" name="object 150"/>
          <p:cNvSpPr/>
          <p:nvPr/>
        </p:nvSpPr>
        <p:spPr>
          <a:xfrm>
            <a:off x="1604191" y="7362372"/>
            <a:ext cx="50165" cy="46355"/>
          </a:xfrm>
          <a:custGeom>
            <a:avLst/>
            <a:gdLst/>
            <a:ahLst/>
            <a:cxnLst/>
            <a:rect l="l" t="t" r="r" b="b"/>
            <a:pathLst>
              <a:path w="50164" h="46354">
                <a:moveTo>
                  <a:pt x="12321" y="42951"/>
                </a:moveTo>
                <a:lnTo>
                  <a:pt x="4873" y="36881"/>
                </a:lnTo>
                <a:lnTo>
                  <a:pt x="667" y="28920"/>
                </a:lnTo>
                <a:lnTo>
                  <a:pt x="0" y="20084"/>
                </a:lnTo>
                <a:lnTo>
                  <a:pt x="3165" y="11386"/>
                </a:lnTo>
                <a:lnTo>
                  <a:pt x="9733" y="4503"/>
                </a:lnTo>
                <a:lnTo>
                  <a:pt x="18347" y="617"/>
                </a:lnTo>
                <a:lnTo>
                  <a:pt x="27908" y="0"/>
                </a:lnTo>
                <a:lnTo>
                  <a:pt x="37319" y="2925"/>
                </a:lnTo>
                <a:lnTo>
                  <a:pt x="44767" y="8996"/>
                </a:lnTo>
                <a:lnTo>
                  <a:pt x="48973" y="16958"/>
                </a:lnTo>
                <a:lnTo>
                  <a:pt x="21729" y="45876"/>
                </a:lnTo>
                <a:lnTo>
                  <a:pt x="12321" y="42951"/>
                </a:lnTo>
                <a:close/>
              </a:path>
            </a:pathLst>
          </a:custGeom>
          <a:ln w="1015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1" name="object 151"/>
          <p:cNvSpPr/>
          <p:nvPr/>
        </p:nvSpPr>
        <p:spPr>
          <a:xfrm>
            <a:off x="1605443" y="7362372"/>
            <a:ext cx="50165" cy="46355"/>
          </a:xfrm>
          <a:custGeom>
            <a:avLst/>
            <a:gdLst/>
            <a:ahLst/>
            <a:cxnLst/>
            <a:rect l="l" t="t" r="r" b="b"/>
            <a:pathLst>
              <a:path w="50164" h="46354">
                <a:moveTo>
                  <a:pt x="21729" y="0"/>
                </a:moveTo>
                <a:lnTo>
                  <a:pt x="12321" y="2925"/>
                </a:lnTo>
                <a:lnTo>
                  <a:pt x="4873" y="8996"/>
                </a:lnTo>
                <a:lnTo>
                  <a:pt x="667" y="16958"/>
                </a:lnTo>
                <a:lnTo>
                  <a:pt x="0" y="25795"/>
                </a:lnTo>
                <a:lnTo>
                  <a:pt x="3165" y="34489"/>
                </a:lnTo>
                <a:lnTo>
                  <a:pt x="9734" y="41372"/>
                </a:lnTo>
                <a:lnTo>
                  <a:pt x="18350" y="45259"/>
                </a:lnTo>
                <a:lnTo>
                  <a:pt x="27912" y="45876"/>
                </a:lnTo>
                <a:lnTo>
                  <a:pt x="37319" y="42951"/>
                </a:lnTo>
                <a:lnTo>
                  <a:pt x="44767" y="36881"/>
                </a:lnTo>
                <a:lnTo>
                  <a:pt x="48973" y="28920"/>
                </a:lnTo>
                <a:lnTo>
                  <a:pt x="49641" y="20084"/>
                </a:lnTo>
                <a:lnTo>
                  <a:pt x="46476" y="11386"/>
                </a:lnTo>
                <a:lnTo>
                  <a:pt x="39906" y="4503"/>
                </a:lnTo>
                <a:lnTo>
                  <a:pt x="31290" y="617"/>
                </a:lnTo>
                <a:lnTo>
                  <a:pt x="2172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2" name="object 152"/>
          <p:cNvSpPr/>
          <p:nvPr/>
        </p:nvSpPr>
        <p:spPr>
          <a:xfrm>
            <a:off x="1605443" y="7362372"/>
            <a:ext cx="50165" cy="46355"/>
          </a:xfrm>
          <a:custGeom>
            <a:avLst/>
            <a:gdLst/>
            <a:ahLst/>
            <a:cxnLst/>
            <a:rect l="l" t="t" r="r" b="b"/>
            <a:pathLst>
              <a:path w="50164" h="46354">
                <a:moveTo>
                  <a:pt x="37319" y="42951"/>
                </a:moveTo>
                <a:lnTo>
                  <a:pt x="27912" y="45876"/>
                </a:lnTo>
                <a:lnTo>
                  <a:pt x="18350" y="45259"/>
                </a:lnTo>
                <a:lnTo>
                  <a:pt x="9734" y="41372"/>
                </a:lnTo>
                <a:lnTo>
                  <a:pt x="3165" y="34489"/>
                </a:lnTo>
                <a:lnTo>
                  <a:pt x="0" y="25795"/>
                </a:lnTo>
                <a:lnTo>
                  <a:pt x="667" y="16958"/>
                </a:lnTo>
                <a:lnTo>
                  <a:pt x="4873" y="8996"/>
                </a:lnTo>
                <a:lnTo>
                  <a:pt x="12321" y="2925"/>
                </a:lnTo>
                <a:lnTo>
                  <a:pt x="21729" y="0"/>
                </a:lnTo>
                <a:lnTo>
                  <a:pt x="31290" y="617"/>
                </a:lnTo>
                <a:lnTo>
                  <a:pt x="39906" y="4503"/>
                </a:lnTo>
                <a:lnTo>
                  <a:pt x="46476" y="11386"/>
                </a:lnTo>
                <a:lnTo>
                  <a:pt x="49641" y="20084"/>
                </a:lnTo>
                <a:lnTo>
                  <a:pt x="48973" y="28920"/>
                </a:lnTo>
                <a:lnTo>
                  <a:pt x="44767" y="36881"/>
                </a:lnTo>
                <a:lnTo>
                  <a:pt x="37319" y="42951"/>
                </a:lnTo>
                <a:close/>
              </a:path>
            </a:pathLst>
          </a:custGeom>
          <a:ln w="1015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3" name="object 153"/>
          <p:cNvSpPr/>
          <p:nvPr/>
        </p:nvSpPr>
        <p:spPr>
          <a:xfrm>
            <a:off x="1641996" y="6720939"/>
            <a:ext cx="687705" cy="6350"/>
          </a:xfrm>
          <a:custGeom>
            <a:avLst/>
            <a:gdLst/>
            <a:ahLst/>
            <a:cxnLst/>
            <a:rect l="l" t="t" r="r" b="b"/>
            <a:pathLst>
              <a:path w="687705" h="6350">
                <a:moveTo>
                  <a:pt x="0" y="5787"/>
                </a:moveTo>
                <a:lnTo>
                  <a:pt x="687610" y="0"/>
                </a:lnTo>
              </a:path>
            </a:pathLst>
          </a:custGeom>
          <a:ln w="1760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4" name="object 154"/>
          <p:cNvSpPr txBox="1"/>
          <p:nvPr/>
        </p:nvSpPr>
        <p:spPr>
          <a:xfrm>
            <a:off x="1962639" y="5949644"/>
            <a:ext cx="96520" cy="1270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750" spc="55" i="1">
                <a:latin typeface="Arial"/>
                <a:cs typeface="Arial"/>
              </a:rPr>
              <a:t>В</a:t>
            </a:r>
            <a:endParaRPr sz="750">
              <a:latin typeface="Arial"/>
              <a:cs typeface="Arial"/>
            </a:endParaRPr>
          </a:p>
        </p:txBody>
      </p:sp>
      <p:sp>
        <p:nvSpPr>
          <p:cNvPr id="155" name="object 155"/>
          <p:cNvSpPr txBox="1"/>
          <p:nvPr/>
        </p:nvSpPr>
        <p:spPr>
          <a:xfrm>
            <a:off x="2120002" y="6312485"/>
            <a:ext cx="135890" cy="1873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000" spc="40" i="1">
                <a:latin typeface="Times New Roman"/>
                <a:cs typeface="Times New Roman"/>
              </a:rPr>
              <a:t>х</a:t>
            </a:r>
            <a:r>
              <a:rPr dirty="0" baseline="-25252" sz="825" spc="67" i="1">
                <a:latin typeface="Times New Roman"/>
                <a:cs typeface="Times New Roman"/>
              </a:rPr>
              <a:t>B</a:t>
            </a:r>
            <a:endParaRPr baseline="-25252" sz="825">
              <a:latin typeface="Times New Roman"/>
              <a:cs typeface="Times New Roman"/>
            </a:endParaRPr>
          </a:p>
        </p:txBody>
      </p:sp>
      <p:sp>
        <p:nvSpPr>
          <p:cNvPr id="156" name="object 156"/>
          <p:cNvSpPr txBox="1"/>
          <p:nvPr/>
        </p:nvSpPr>
        <p:spPr>
          <a:xfrm>
            <a:off x="1723158" y="7013588"/>
            <a:ext cx="181610" cy="14097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baseline="15432" sz="1350" spc="75" i="1">
                <a:latin typeface="Times New Roman"/>
                <a:cs typeface="Times New Roman"/>
              </a:rPr>
              <a:t>х</a:t>
            </a:r>
            <a:r>
              <a:rPr dirty="0" sz="550" spc="25" i="1">
                <a:latin typeface="Times New Roman"/>
                <a:cs typeface="Times New Roman"/>
              </a:rPr>
              <a:t>H</a:t>
            </a:r>
            <a:r>
              <a:rPr dirty="0" sz="550" spc="-80" i="1">
                <a:latin typeface="Times New Roman"/>
                <a:cs typeface="Times New Roman"/>
              </a:rPr>
              <a:t> </a:t>
            </a:r>
            <a:r>
              <a:rPr dirty="0" sz="550" spc="15">
                <a:latin typeface="Times New Roman"/>
                <a:cs typeface="Times New Roman"/>
              </a:rPr>
              <a:t>1</a:t>
            </a:r>
            <a:endParaRPr sz="550">
              <a:latin typeface="Times New Roman"/>
              <a:cs typeface="Times New Roman"/>
            </a:endParaRPr>
          </a:p>
        </p:txBody>
      </p:sp>
      <p:sp>
        <p:nvSpPr>
          <p:cNvPr id="157" name="object 157"/>
          <p:cNvSpPr txBox="1"/>
          <p:nvPr/>
        </p:nvSpPr>
        <p:spPr>
          <a:xfrm>
            <a:off x="2435658" y="6997833"/>
            <a:ext cx="188595" cy="14097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baseline="15432" sz="1350" spc="67" i="1">
                <a:latin typeface="Times New Roman"/>
                <a:cs typeface="Times New Roman"/>
              </a:rPr>
              <a:t>х</a:t>
            </a:r>
            <a:r>
              <a:rPr dirty="0" sz="500" spc="55" i="1">
                <a:latin typeface="Times New Roman"/>
                <a:cs typeface="Times New Roman"/>
              </a:rPr>
              <a:t>H</a:t>
            </a:r>
            <a:r>
              <a:rPr dirty="0" sz="500" spc="-10" i="1">
                <a:latin typeface="Times New Roman"/>
                <a:cs typeface="Times New Roman"/>
              </a:rPr>
              <a:t> </a:t>
            </a:r>
            <a:r>
              <a:rPr dirty="0" sz="500" spc="40">
                <a:latin typeface="Times New Roman"/>
                <a:cs typeface="Times New Roman"/>
              </a:rPr>
              <a:t>2</a:t>
            </a:r>
            <a:endParaRPr sz="500">
              <a:latin typeface="Times New Roman"/>
              <a:cs typeface="Times New Roman"/>
            </a:endParaRPr>
          </a:p>
        </p:txBody>
      </p:sp>
      <p:sp>
        <p:nvSpPr>
          <p:cNvPr id="158" name="object 158"/>
          <p:cNvSpPr/>
          <p:nvPr/>
        </p:nvSpPr>
        <p:spPr>
          <a:xfrm>
            <a:off x="1510466" y="7391089"/>
            <a:ext cx="250190" cy="0"/>
          </a:xfrm>
          <a:custGeom>
            <a:avLst/>
            <a:gdLst/>
            <a:ahLst/>
            <a:cxnLst/>
            <a:rect l="l" t="t" r="r" b="b"/>
            <a:pathLst>
              <a:path w="250189" h="0">
                <a:moveTo>
                  <a:pt x="0" y="0"/>
                </a:moveTo>
                <a:lnTo>
                  <a:pt x="250039" y="0"/>
                </a:lnTo>
              </a:path>
            </a:pathLst>
          </a:custGeom>
          <a:ln w="1760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9" name="object 159"/>
          <p:cNvSpPr/>
          <p:nvPr/>
        </p:nvSpPr>
        <p:spPr>
          <a:xfrm>
            <a:off x="2198086" y="7379530"/>
            <a:ext cx="250190" cy="0"/>
          </a:xfrm>
          <a:custGeom>
            <a:avLst/>
            <a:gdLst/>
            <a:ahLst/>
            <a:cxnLst/>
            <a:rect l="l" t="t" r="r" b="b"/>
            <a:pathLst>
              <a:path w="250189" h="0">
                <a:moveTo>
                  <a:pt x="0" y="0"/>
                </a:moveTo>
                <a:lnTo>
                  <a:pt x="250029" y="0"/>
                </a:lnTo>
              </a:path>
            </a:pathLst>
          </a:custGeom>
          <a:ln w="1760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0" name="object 160"/>
          <p:cNvSpPr/>
          <p:nvPr/>
        </p:nvSpPr>
        <p:spPr>
          <a:xfrm>
            <a:off x="3150264" y="4864568"/>
            <a:ext cx="250190" cy="231140"/>
          </a:xfrm>
          <a:custGeom>
            <a:avLst/>
            <a:gdLst/>
            <a:ahLst/>
            <a:cxnLst/>
            <a:rect l="l" t="t" r="r" b="b"/>
            <a:pathLst>
              <a:path w="250189" h="231139">
                <a:moveTo>
                  <a:pt x="250073" y="115513"/>
                </a:moveTo>
                <a:lnTo>
                  <a:pt x="232993" y="57196"/>
                </a:lnTo>
                <a:lnTo>
                  <a:pt x="188118" y="15763"/>
                </a:lnTo>
                <a:lnTo>
                  <a:pt x="124992" y="0"/>
                </a:lnTo>
                <a:lnTo>
                  <a:pt x="91782" y="4123"/>
                </a:lnTo>
                <a:lnTo>
                  <a:pt x="36628" y="33820"/>
                </a:lnTo>
                <a:lnTo>
                  <a:pt x="4468" y="84793"/>
                </a:lnTo>
                <a:lnTo>
                  <a:pt x="0" y="115513"/>
                </a:lnTo>
                <a:lnTo>
                  <a:pt x="4468" y="146233"/>
                </a:lnTo>
                <a:lnTo>
                  <a:pt x="36628" y="197206"/>
                </a:lnTo>
                <a:lnTo>
                  <a:pt x="91782" y="226903"/>
                </a:lnTo>
                <a:lnTo>
                  <a:pt x="124992" y="231027"/>
                </a:lnTo>
                <a:lnTo>
                  <a:pt x="158240" y="226903"/>
                </a:lnTo>
                <a:lnTo>
                  <a:pt x="213433" y="197206"/>
                </a:lnTo>
                <a:lnTo>
                  <a:pt x="245605" y="146233"/>
                </a:lnTo>
                <a:lnTo>
                  <a:pt x="250073" y="115513"/>
                </a:lnTo>
                <a:close/>
              </a:path>
            </a:pathLst>
          </a:custGeom>
          <a:ln w="1015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1" name="object 161"/>
          <p:cNvSpPr/>
          <p:nvPr/>
        </p:nvSpPr>
        <p:spPr>
          <a:xfrm>
            <a:off x="3150264" y="5018722"/>
            <a:ext cx="250190" cy="231140"/>
          </a:xfrm>
          <a:custGeom>
            <a:avLst/>
            <a:gdLst/>
            <a:ahLst/>
            <a:cxnLst/>
            <a:rect l="l" t="t" r="r" b="b"/>
            <a:pathLst>
              <a:path w="250189" h="231139">
                <a:moveTo>
                  <a:pt x="250073" y="115595"/>
                </a:moveTo>
                <a:lnTo>
                  <a:pt x="232993" y="57257"/>
                </a:lnTo>
                <a:lnTo>
                  <a:pt x="188118" y="15784"/>
                </a:lnTo>
                <a:lnTo>
                  <a:pt x="124992" y="0"/>
                </a:lnTo>
                <a:lnTo>
                  <a:pt x="91782" y="4129"/>
                </a:lnTo>
                <a:lnTo>
                  <a:pt x="36628" y="33861"/>
                </a:lnTo>
                <a:lnTo>
                  <a:pt x="4468" y="84869"/>
                </a:lnTo>
                <a:lnTo>
                  <a:pt x="0" y="115595"/>
                </a:lnTo>
                <a:lnTo>
                  <a:pt x="4468" y="146286"/>
                </a:lnTo>
                <a:lnTo>
                  <a:pt x="36628" y="197257"/>
                </a:lnTo>
                <a:lnTo>
                  <a:pt x="91782" y="226979"/>
                </a:lnTo>
                <a:lnTo>
                  <a:pt x="124992" y="231108"/>
                </a:lnTo>
                <a:lnTo>
                  <a:pt x="158240" y="226979"/>
                </a:lnTo>
                <a:lnTo>
                  <a:pt x="213433" y="197257"/>
                </a:lnTo>
                <a:lnTo>
                  <a:pt x="245605" y="146286"/>
                </a:lnTo>
                <a:lnTo>
                  <a:pt x="250073" y="115595"/>
                </a:lnTo>
                <a:close/>
              </a:path>
            </a:pathLst>
          </a:custGeom>
          <a:ln w="1015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2" name="object 162"/>
          <p:cNvSpPr/>
          <p:nvPr/>
        </p:nvSpPr>
        <p:spPr>
          <a:xfrm>
            <a:off x="3317862" y="4987826"/>
            <a:ext cx="250190" cy="231140"/>
          </a:xfrm>
          <a:custGeom>
            <a:avLst/>
            <a:gdLst/>
            <a:ahLst/>
            <a:cxnLst/>
            <a:rect l="l" t="t" r="r" b="b"/>
            <a:pathLst>
              <a:path w="250189" h="231139">
                <a:moveTo>
                  <a:pt x="250073" y="115595"/>
                </a:moveTo>
                <a:lnTo>
                  <a:pt x="232993" y="57257"/>
                </a:lnTo>
                <a:lnTo>
                  <a:pt x="188118" y="15784"/>
                </a:lnTo>
                <a:lnTo>
                  <a:pt x="124992" y="0"/>
                </a:lnTo>
                <a:lnTo>
                  <a:pt x="91782" y="4129"/>
                </a:lnTo>
                <a:lnTo>
                  <a:pt x="36628" y="33861"/>
                </a:lnTo>
                <a:lnTo>
                  <a:pt x="4468" y="84869"/>
                </a:lnTo>
                <a:lnTo>
                  <a:pt x="0" y="115595"/>
                </a:lnTo>
                <a:lnTo>
                  <a:pt x="4468" y="146286"/>
                </a:lnTo>
                <a:lnTo>
                  <a:pt x="36628" y="197257"/>
                </a:lnTo>
                <a:lnTo>
                  <a:pt x="91782" y="226979"/>
                </a:lnTo>
                <a:lnTo>
                  <a:pt x="124992" y="231108"/>
                </a:lnTo>
                <a:lnTo>
                  <a:pt x="158240" y="226979"/>
                </a:lnTo>
                <a:lnTo>
                  <a:pt x="213433" y="197257"/>
                </a:lnTo>
                <a:lnTo>
                  <a:pt x="245605" y="146286"/>
                </a:lnTo>
                <a:lnTo>
                  <a:pt x="250073" y="115595"/>
                </a:lnTo>
                <a:close/>
              </a:path>
            </a:pathLst>
          </a:custGeom>
          <a:ln w="1015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3" name="object 163"/>
          <p:cNvSpPr/>
          <p:nvPr/>
        </p:nvSpPr>
        <p:spPr>
          <a:xfrm>
            <a:off x="2992810" y="4987826"/>
            <a:ext cx="250190" cy="231140"/>
          </a:xfrm>
          <a:custGeom>
            <a:avLst/>
            <a:gdLst/>
            <a:ahLst/>
            <a:cxnLst/>
            <a:rect l="l" t="t" r="r" b="b"/>
            <a:pathLst>
              <a:path w="250189" h="231139">
                <a:moveTo>
                  <a:pt x="250073" y="115595"/>
                </a:moveTo>
                <a:lnTo>
                  <a:pt x="232993" y="57257"/>
                </a:lnTo>
                <a:lnTo>
                  <a:pt x="188118" y="15784"/>
                </a:lnTo>
                <a:lnTo>
                  <a:pt x="124992" y="0"/>
                </a:lnTo>
                <a:lnTo>
                  <a:pt x="91782" y="4129"/>
                </a:lnTo>
                <a:lnTo>
                  <a:pt x="36628" y="33861"/>
                </a:lnTo>
                <a:lnTo>
                  <a:pt x="4468" y="84869"/>
                </a:lnTo>
                <a:lnTo>
                  <a:pt x="0" y="115595"/>
                </a:lnTo>
                <a:lnTo>
                  <a:pt x="4468" y="146286"/>
                </a:lnTo>
                <a:lnTo>
                  <a:pt x="36628" y="197257"/>
                </a:lnTo>
                <a:lnTo>
                  <a:pt x="91782" y="226979"/>
                </a:lnTo>
                <a:lnTo>
                  <a:pt x="124992" y="231108"/>
                </a:lnTo>
                <a:lnTo>
                  <a:pt x="158240" y="226979"/>
                </a:lnTo>
                <a:lnTo>
                  <a:pt x="213433" y="197257"/>
                </a:lnTo>
                <a:lnTo>
                  <a:pt x="245605" y="146286"/>
                </a:lnTo>
                <a:lnTo>
                  <a:pt x="250073" y="115595"/>
                </a:lnTo>
                <a:close/>
              </a:path>
            </a:pathLst>
          </a:custGeom>
          <a:ln w="1015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4" name="object 164"/>
          <p:cNvSpPr/>
          <p:nvPr/>
        </p:nvSpPr>
        <p:spPr>
          <a:xfrm>
            <a:off x="3552323" y="5159343"/>
            <a:ext cx="127635" cy="99060"/>
          </a:xfrm>
          <a:custGeom>
            <a:avLst/>
            <a:gdLst/>
            <a:ahLst/>
            <a:cxnLst/>
            <a:rect l="l" t="t" r="r" b="b"/>
            <a:pathLst>
              <a:path w="127635" h="99060">
                <a:moveTo>
                  <a:pt x="0" y="0"/>
                </a:moveTo>
                <a:lnTo>
                  <a:pt x="127374" y="98802"/>
                </a:lnTo>
              </a:path>
            </a:pathLst>
          </a:custGeom>
          <a:ln w="60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5" name="object 165"/>
          <p:cNvSpPr/>
          <p:nvPr/>
        </p:nvSpPr>
        <p:spPr>
          <a:xfrm>
            <a:off x="3674757" y="5249505"/>
            <a:ext cx="0" cy="250190"/>
          </a:xfrm>
          <a:custGeom>
            <a:avLst/>
            <a:gdLst/>
            <a:ahLst/>
            <a:cxnLst/>
            <a:rect l="l" t="t" r="r" b="b"/>
            <a:pathLst>
              <a:path w="0" h="250189">
                <a:moveTo>
                  <a:pt x="0" y="0"/>
                </a:moveTo>
                <a:lnTo>
                  <a:pt x="0" y="250021"/>
                </a:lnTo>
              </a:path>
            </a:pathLst>
          </a:custGeom>
          <a:ln w="635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6" name="object 166"/>
          <p:cNvSpPr/>
          <p:nvPr/>
        </p:nvSpPr>
        <p:spPr>
          <a:xfrm>
            <a:off x="3652617" y="5485912"/>
            <a:ext cx="50165" cy="46355"/>
          </a:xfrm>
          <a:custGeom>
            <a:avLst/>
            <a:gdLst/>
            <a:ahLst/>
            <a:cxnLst/>
            <a:rect l="l" t="t" r="r" b="b"/>
            <a:pathLst>
              <a:path w="50164" h="46354">
                <a:moveTo>
                  <a:pt x="25051" y="0"/>
                </a:moveTo>
                <a:lnTo>
                  <a:pt x="15294" y="1816"/>
                </a:lnTo>
                <a:lnTo>
                  <a:pt x="7332" y="6766"/>
                </a:lnTo>
                <a:lnTo>
                  <a:pt x="1966" y="14100"/>
                </a:lnTo>
                <a:lnTo>
                  <a:pt x="0" y="23070"/>
                </a:lnTo>
                <a:lnTo>
                  <a:pt x="1966" y="32086"/>
                </a:lnTo>
                <a:lnTo>
                  <a:pt x="7332" y="39445"/>
                </a:lnTo>
                <a:lnTo>
                  <a:pt x="15294" y="44404"/>
                </a:lnTo>
                <a:lnTo>
                  <a:pt x="25051" y="46221"/>
                </a:lnTo>
                <a:lnTo>
                  <a:pt x="34757" y="44404"/>
                </a:lnTo>
                <a:lnTo>
                  <a:pt x="42693" y="39445"/>
                </a:lnTo>
                <a:lnTo>
                  <a:pt x="48049" y="32086"/>
                </a:lnTo>
                <a:lnTo>
                  <a:pt x="50014" y="23070"/>
                </a:lnTo>
                <a:lnTo>
                  <a:pt x="48049" y="14100"/>
                </a:lnTo>
                <a:lnTo>
                  <a:pt x="42693" y="6766"/>
                </a:lnTo>
                <a:lnTo>
                  <a:pt x="34757" y="1816"/>
                </a:lnTo>
                <a:lnTo>
                  <a:pt x="2505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7" name="object 167"/>
          <p:cNvSpPr/>
          <p:nvPr/>
        </p:nvSpPr>
        <p:spPr>
          <a:xfrm>
            <a:off x="3652617" y="5485912"/>
            <a:ext cx="50165" cy="46355"/>
          </a:xfrm>
          <a:custGeom>
            <a:avLst/>
            <a:gdLst/>
            <a:ahLst/>
            <a:cxnLst/>
            <a:rect l="l" t="t" r="r" b="b"/>
            <a:pathLst>
              <a:path w="50164" h="46354">
                <a:moveTo>
                  <a:pt x="0" y="23070"/>
                </a:moveTo>
                <a:lnTo>
                  <a:pt x="1966" y="14100"/>
                </a:lnTo>
                <a:lnTo>
                  <a:pt x="7332" y="6766"/>
                </a:lnTo>
                <a:lnTo>
                  <a:pt x="15294" y="1816"/>
                </a:lnTo>
                <a:lnTo>
                  <a:pt x="25051" y="0"/>
                </a:lnTo>
                <a:lnTo>
                  <a:pt x="34757" y="1816"/>
                </a:lnTo>
                <a:lnTo>
                  <a:pt x="42693" y="6766"/>
                </a:lnTo>
                <a:lnTo>
                  <a:pt x="48049" y="14100"/>
                </a:lnTo>
                <a:lnTo>
                  <a:pt x="50014" y="23070"/>
                </a:lnTo>
                <a:lnTo>
                  <a:pt x="48049" y="32086"/>
                </a:lnTo>
                <a:lnTo>
                  <a:pt x="42693" y="39445"/>
                </a:lnTo>
                <a:lnTo>
                  <a:pt x="34757" y="44404"/>
                </a:lnTo>
                <a:lnTo>
                  <a:pt x="25051" y="46221"/>
                </a:lnTo>
                <a:lnTo>
                  <a:pt x="15294" y="44404"/>
                </a:lnTo>
                <a:lnTo>
                  <a:pt x="7332" y="39445"/>
                </a:lnTo>
                <a:lnTo>
                  <a:pt x="1966" y="32086"/>
                </a:lnTo>
                <a:lnTo>
                  <a:pt x="0" y="23070"/>
                </a:lnTo>
                <a:close/>
              </a:path>
            </a:pathLst>
          </a:custGeom>
          <a:ln w="1015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8" name="object 168"/>
          <p:cNvSpPr txBox="1"/>
          <p:nvPr/>
        </p:nvSpPr>
        <p:spPr>
          <a:xfrm>
            <a:off x="3589990" y="5558023"/>
            <a:ext cx="161290" cy="1270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750" spc="50" i="1">
                <a:latin typeface="Arial"/>
                <a:cs typeface="Arial"/>
              </a:rPr>
              <a:t>Н3</a:t>
            </a:r>
            <a:endParaRPr sz="750">
              <a:latin typeface="Arial"/>
              <a:cs typeface="Arial"/>
            </a:endParaRPr>
          </a:p>
        </p:txBody>
      </p:sp>
      <p:sp>
        <p:nvSpPr>
          <p:cNvPr id="169" name="object 169"/>
          <p:cNvSpPr/>
          <p:nvPr/>
        </p:nvSpPr>
        <p:spPr>
          <a:xfrm>
            <a:off x="2880342" y="5172713"/>
            <a:ext cx="120650" cy="73025"/>
          </a:xfrm>
          <a:custGeom>
            <a:avLst/>
            <a:gdLst/>
            <a:ahLst/>
            <a:cxnLst/>
            <a:rect l="l" t="t" r="r" b="b"/>
            <a:pathLst>
              <a:path w="120650" h="73025">
                <a:moveTo>
                  <a:pt x="120405" y="0"/>
                </a:moveTo>
                <a:lnTo>
                  <a:pt x="0" y="72878"/>
                </a:lnTo>
              </a:path>
            </a:pathLst>
          </a:custGeom>
          <a:ln w="599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0" name="object 170"/>
          <p:cNvSpPr/>
          <p:nvPr/>
        </p:nvSpPr>
        <p:spPr>
          <a:xfrm>
            <a:off x="2877079" y="5247548"/>
            <a:ext cx="0" cy="287020"/>
          </a:xfrm>
          <a:custGeom>
            <a:avLst/>
            <a:gdLst/>
            <a:ahLst/>
            <a:cxnLst/>
            <a:rect l="l" t="t" r="r" b="b"/>
            <a:pathLst>
              <a:path w="0" h="287020">
                <a:moveTo>
                  <a:pt x="0" y="0"/>
                </a:moveTo>
                <a:lnTo>
                  <a:pt x="0" y="286868"/>
                </a:lnTo>
              </a:path>
            </a:pathLst>
          </a:custGeom>
          <a:ln w="635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1" name="object 171"/>
          <p:cNvSpPr/>
          <p:nvPr/>
        </p:nvSpPr>
        <p:spPr>
          <a:xfrm>
            <a:off x="2852027" y="5488195"/>
            <a:ext cx="50165" cy="46355"/>
          </a:xfrm>
          <a:custGeom>
            <a:avLst/>
            <a:gdLst/>
            <a:ahLst/>
            <a:cxnLst/>
            <a:rect l="l" t="t" r="r" b="b"/>
            <a:pathLst>
              <a:path w="50164" h="46354">
                <a:moveTo>
                  <a:pt x="25051" y="0"/>
                </a:moveTo>
                <a:lnTo>
                  <a:pt x="15294" y="1817"/>
                </a:lnTo>
                <a:lnTo>
                  <a:pt x="7332" y="6776"/>
                </a:lnTo>
                <a:lnTo>
                  <a:pt x="1966" y="14134"/>
                </a:lnTo>
                <a:lnTo>
                  <a:pt x="0" y="23151"/>
                </a:lnTo>
                <a:lnTo>
                  <a:pt x="1966" y="32121"/>
                </a:lnTo>
                <a:lnTo>
                  <a:pt x="7332" y="39455"/>
                </a:lnTo>
                <a:lnTo>
                  <a:pt x="15294" y="44405"/>
                </a:lnTo>
                <a:lnTo>
                  <a:pt x="25051" y="46221"/>
                </a:lnTo>
                <a:lnTo>
                  <a:pt x="34757" y="44405"/>
                </a:lnTo>
                <a:lnTo>
                  <a:pt x="42693" y="39455"/>
                </a:lnTo>
                <a:lnTo>
                  <a:pt x="48049" y="32121"/>
                </a:lnTo>
                <a:lnTo>
                  <a:pt x="50014" y="23151"/>
                </a:lnTo>
                <a:lnTo>
                  <a:pt x="48049" y="14134"/>
                </a:lnTo>
                <a:lnTo>
                  <a:pt x="42693" y="6776"/>
                </a:lnTo>
                <a:lnTo>
                  <a:pt x="34757" y="1817"/>
                </a:lnTo>
                <a:lnTo>
                  <a:pt x="2505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2" name="object 172"/>
          <p:cNvSpPr/>
          <p:nvPr/>
        </p:nvSpPr>
        <p:spPr>
          <a:xfrm>
            <a:off x="2852027" y="5488195"/>
            <a:ext cx="50165" cy="46355"/>
          </a:xfrm>
          <a:custGeom>
            <a:avLst/>
            <a:gdLst/>
            <a:ahLst/>
            <a:cxnLst/>
            <a:rect l="l" t="t" r="r" b="b"/>
            <a:pathLst>
              <a:path w="50164" h="46354">
                <a:moveTo>
                  <a:pt x="0" y="23151"/>
                </a:moveTo>
                <a:lnTo>
                  <a:pt x="1966" y="14134"/>
                </a:lnTo>
                <a:lnTo>
                  <a:pt x="7332" y="6776"/>
                </a:lnTo>
                <a:lnTo>
                  <a:pt x="15294" y="1817"/>
                </a:lnTo>
                <a:lnTo>
                  <a:pt x="25051" y="0"/>
                </a:lnTo>
                <a:lnTo>
                  <a:pt x="34757" y="1817"/>
                </a:lnTo>
                <a:lnTo>
                  <a:pt x="42693" y="6776"/>
                </a:lnTo>
                <a:lnTo>
                  <a:pt x="48049" y="14134"/>
                </a:lnTo>
                <a:lnTo>
                  <a:pt x="50014" y="23151"/>
                </a:lnTo>
                <a:lnTo>
                  <a:pt x="48049" y="32121"/>
                </a:lnTo>
                <a:lnTo>
                  <a:pt x="42693" y="39455"/>
                </a:lnTo>
                <a:lnTo>
                  <a:pt x="34757" y="44405"/>
                </a:lnTo>
                <a:lnTo>
                  <a:pt x="25051" y="46221"/>
                </a:lnTo>
                <a:lnTo>
                  <a:pt x="15294" y="44405"/>
                </a:lnTo>
                <a:lnTo>
                  <a:pt x="7332" y="39455"/>
                </a:lnTo>
                <a:lnTo>
                  <a:pt x="1966" y="32121"/>
                </a:lnTo>
                <a:lnTo>
                  <a:pt x="0" y="23151"/>
                </a:lnTo>
                <a:close/>
              </a:path>
            </a:pathLst>
          </a:custGeom>
          <a:ln w="1015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3" name="object 173"/>
          <p:cNvSpPr txBox="1"/>
          <p:nvPr/>
        </p:nvSpPr>
        <p:spPr>
          <a:xfrm>
            <a:off x="2839857" y="5560305"/>
            <a:ext cx="161290" cy="1270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750" spc="50" i="1">
                <a:latin typeface="Arial"/>
                <a:cs typeface="Arial"/>
              </a:rPr>
              <a:t>Н1</a:t>
            </a:r>
            <a:endParaRPr sz="750">
              <a:latin typeface="Arial"/>
              <a:cs typeface="Arial"/>
            </a:endParaRPr>
          </a:p>
        </p:txBody>
      </p:sp>
      <p:sp>
        <p:nvSpPr>
          <p:cNvPr id="174" name="object 174"/>
          <p:cNvSpPr/>
          <p:nvPr/>
        </p:nvSpPr>
        <p:spPr>
          <a:xfrm>
            <a:off x="3270229" y="5249749"/>
            <a:ext cx="0" cy="269875"/>
          </a:xfrm>
          <a:custGeom>
            <a:avLst/>
            <a:gdLst/>
            <a:ahLst/>
            <a:cxnLst/>
            <a:rect l="l" t="t" r="r" b="b"/>
            <a:pathLst>
              <a:path w="0" h="269875">
                <a:moveTo>
                  <a:pt x="0" y="0"/>
                </a:moveTo>
                <a:lnTo>
                  <a:pt x="0" y="269586"/>
                </a:lnTo>
              </a:path>
            </a:pathLst>
          </a:custGeom>
          <a:ln w="635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5" name="object 175"/>
          <p:cNvSpPr/>
          <p:nvPr/>
        </p:nvSpPr>
        <p:spPr>
          <a:xfrm>
            <a:off x="3250205" y="5496265"/>
            <a:ext cx="50165" cy="46355"/>
          </a:xfrm>
          <a:custGeom>
            <a:avLst/>
            <a:gdLst/>
            <a:ahLst/>
            <a:cxnLst/>
            <a:rect l="l" t="t" r="r" b="b"/>
            <a:pathLst>
              <a:path w="50164" h="46354">
                <a:moveTo>
                  <a:pt x="25051" y="0"/>
                </a:moveTo>
                <a:lnTo>
                  <a:pt x="15294" y="1804"/>
                </a:lnTo>
                <a:lnTo>
                  <a:pt x="7332" y="6735"/>
                </a:lnTo>
                <a:lnTo>
                  <a:pt x="1966" y="14066"/>
                </a:lnTo>
                <a:lnTo>
                  <a:pt x="0" y="23070"/>
                </a:lnTo>
                <a:lnTo>
                  <a:pt x="1966" y="32086"/>
                </a:lnTo>
                <a:lnTo>
                  <a:pt x="7332" y="39445"/>
                </a:lnTo>
                <a:lnTo>
                  <a:pt x="15294" y="44404"/>
                </a:lnTo>
                <a:lnTo>
                  <a:pt x="25051" y="46221"/>
                </a:lnTo>
                <a:lnTo>
                  <a:pt x="34757" y="44404"/>
                </a:lnTo>
                <a:lnTo>
                  <a:pt x="42693" y="39445"/>
                </a:lnTo>
                <a:lnTo>
                  <a:pt x="48049" y="32086"/>
                </a:lnTo>
                <a:lnTo>
                  <a:pt x="50014" y="23070"/>
                </a:lnTo>
                <a:lnTo>
                  <a:pt x="48049" y="14066"/>
                </a:lnTo>
                <a:lnTo>
                  <a:pt x="42693" y="6735"/>
                </a:lnTo>
                <a:lnTo>
                  <a:pt x="34757" y="1804"/>
                </a:lnTo>
                <a:lnTo>
                  <a:pt x="2505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6" name="object 176"/>
          <p:cNvSpPr/>
          <p:nvPr/>
        </p:nvSpPr>
        <p:spPr>
          <a:xfrm>
            <a:off x="3250205" y="5496265"/>
            <a:ext cx="50165" cy="46355"/>
          </a:xfrm>
          <a:custGeom>
            <a:avLst/>
            <a:gdLst/>
            <a:ahLst/>
            <a:cxnLst/>
            <a:rect l="l" t="t" r="r" b="b"/>
            <a:pathLst>
              <a:path w="50164" h="46354">
                <a:moveTo>
                  <a:pt x="0" y="23070"/>
                </a:moveTo>
                <a:lnTo>
                  <a:pt x="1966" y="14066"/>
                </a:lnTo>
                <a:lnTo>
                  <a:pt x="7332" y="6735"/>
                </a:lnTo>
                <a:lnTo>
                  <a:pt x="15294" y="1804"/>
                </a:lnTo>
                <a:lnTo>
                  <a:pt x="25051" y="0"/>
                </a:lnTo>
                <a:lnTo>
                  <a:pt x="34757" y="1804"/>
                </a:lnTo>
                <a:lnTo>
                  <a:pt x="42693" y="6735"/>
                </a:lnTo>
                <a:lnTo>
                  <a:pt x="48049" y="14066"/>
                </a:lnTo>
                <a:lnTo>
                  <a:pt x="50014" y="23070"/>
                </a:lnTo>
                <a:lnTo>
                  <a:pt x="48049" y="32086"/>
                </a:lnTo>
                <a:lnTo>
                  <a:pt x="42693" y="39445"/>
                </a:lnTo>
                <a:lnTo>
                  <a:pt x="34757" y="44404"/>
                </a:lnTo>
                <a:lnTo>
                  <a:pt x="25051" y="46221"/>
                </a:lnTo>
                <a:lnTo>
                  <a:pt x="15294" y="44404"/>
                </a:lnTo>
                <a:lnTo>
                  <a:pt x="7332" y="39445"/>
                </a:lnTo>
                <a:lnTo>
                  <a:pt x="1966" y="32086"/>
                </a:lnTo>
                <a:lnTo>
                  <a:pt x="0" y="23070"/>
                </a:lnTo>
                <a:close/>
              </a:path>
            </a:pathLst>
          </a:custGeom>
          <a:ln w="1015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7" name="object 177"/>
          <p:cNvSpPr txBox="1"/>
          <p:nvPr/>
        </p:nvSpPr>
        <p:spPr>
          <a:xfrm>
            <a:off x="3187578" y="5568376"/>
            <a:ext cx="161290" cy="1270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750" spc="50" i="1">
                <a:latin typeface="Arial"/>
                <a:cs typeface="Arial"/>
              </a:rPr>
              <a:t>Н2</a:t>
            </a:r>
            <a:endParaRPr sz="750">
              <a:latin typeface="Arial"/>
              <a:cs typeface="Arial"/>
            </a:endParaRPr>
          </a:p>
        </p:txBody>
      </p:sp>
      <p:sp>
        <p:nvSpPr>
          <p:cNvPr id="178" name="object 178"/>
          <p:cNvSpPr/>
          <p:nvPr/>
        </p:nvSpPr>
        <p:spPr>
          <a:xfrm>
            <a:off x="3273580" y="4603378"/>
            <a:ext cx="0" cy="257810"/>
          </a:xfrm>
          <a:custGeom>
            <a:avLst/>
            <a:gdLst/>
            <a:ahLst/>
            <a:cxnLst/>
            <a:rect l="l" t="t" r="r" b="b"/>
            <a:pathLst>
              <a:path w="0" h="257810">
                <a:moveTo>
                  <a:pt x="0" y="257358"/>
                </a:moveTo>
                <a:lnTo>
                  <a:pt x="0" y="0"/>
                </a:lnTo>
              </a:path>
            </a:pathLst>
          </a:custGeom>
          <a:ln w="635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9" name="object 179"/>
          <p:cNvSpPr/>
          <p:nvPr/>
        </p:nvSpPr>
        <p:spPr>
          <a:xfrm>
            <a:off x="3248529" y="4603378"/>
            <a:ext cx="50165" cy="46355"/>
          </a:xfrm>
          <a:custGeom>
            <a:avLst/>
            <a:gdLst/>
            <a:ahLst/>
            <a:cxnLst/>
            <a:rect l="l" t="t" r="r" b="b"/>
            <a:pathLst>
              <a:path w="50164" h="46354">
                <a:moveTo>
                  <a:pt x="25051" y="0"/>
                </a:moveTo>
                <a:lnTo>
                  <a:pt x="15294" y="1816"/>
                </a:lnTo>
                <a:lnTo>
                  <a:pt x="7332" y="6766"/>
                </a:lnTo>
                <a:lnTo>
                  <a:pt x="1966" y="14100"/>
                </a:lnTo>
                <a:lnTo>
                  <a:pt x="0" y="23070"/>
                </a:lnTo>
                <a:lnTo>
                  <a:pt x="1966" y="32086"/>
                </a:lnTo>
                <a:lnTo>
                  <a:pt x="7332" y="39445"/>
                </a:lnTo>
                <a:lnTo>
                  <a:pt x="15294" y="44404"/>
                </a:lnTo>
                <a:lnTo>
                  <a:pt x="25051" y="46221"/>
                </a:lnTo>
                <a:lnTo>
                  <a:pt x="34757" y="44404"/>
                </a:lnTo>
                <a:lnTo>
                  <a:pt x="42693" y="39445"/>
                </a:lnTo>
                <a:lnTo>
                  <a:pt x="48049" y="32086"/>
                </a:lnTo>
                <a:lnTo>
                  <a:pt x="50014" y="23070"/>
                </a:lnTo>
                <a:lnTo>
                  <a:pt x="48049" y="14100"/>
                </a:lnTo>
                <a:lnTo>
                  <a:pt x="42693" y="6766"/>
                </a:lnTo>
                <a:lnTo>
                  <a:pt x="34757" y="1816"/>
                </a:lnTo>
                <a:lnTo>
                  <a:pt x="2505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0" name="object 180"/>
          <p:cNvSpPr/>
          <p:nvPr/>
        </p:nvSpPr>
        <p:spPr>
          <a:xfrm>
            <a:off x="3248529" y="4603378"/>
            <a:ext cx="50165" cy="46355"/>
          </a:xfrm>
          <a:custGeom>
            <a:avLst/>
            <a:gdLst/>
            <a:ahLst/>
            <a:cxnLst/>
            <a:rect l="l" t="t" r="r" b="b"/>
            <a:pathLst>
              <a:path w="50164" h="46354">
                <a:moveTo>
                  <a:pt x="0" y="23070"/>
                </a:moveTo>
                <a:lnTo>
                  <a:pt x="1966" y="14100"/>
                </a:lnTo>
                <a:lnTo>
                  <a:pt x="7332" y="6766"/>
                </a:lnTo>
                <a:lnTo>
                  <a:pt x="15294" y="1816"/>
                </a:lnTo>
                <a:lnTo>
                  <a:pt x="25051" y="0"/>
                </a:lnTo>
                <a:lnTo>
                  <a:pt x="34757" y="1816"/>
                </a:lnTo>
                <a:lnTo>
                  <a:pt x="42693" y="6766"/>
                </a:lnTo>
                <a:lnTo>
                  <a:pt x="48049" y="14100"/>
                </a:lnTo>
                <a:lnTo>
                  <a:pt x="50014" y="23070"/>
                </a:lnTo>
                <a:lnTo>
                  <a:pt x="48049" y="32086"/>
                </a:lnTo>
                <a:lnTo>
                  <a:pt x="42693" y="39445"/>
                </a:lnTo>
                <a:lnTo>
                  <a:pt x="34757" y="44404"/>
                </a:lnTo>
                <a:lnTo>
                  <a:pt x="25051" y="46221"/>
                </a:lnTo>
                <a:lnTo>
                  <a:pt x="15294" y="44404"/>
                </a:lnTo>
                <a:lnTo>
                  <a:pt x="7332" y="39445"/>
                </a:lnTo>
                <a:lnTo>
                  <a:pt x="1966" y="32086"/>
                </a:lnTo>
                <a:lnTo>
                  <a:pt x="0" y="23070"/>
                </a:lnTo>
                <a:close/>
              </a:path>
            </a:pathLst>
          </a:custGeom>
          <a:ln w="1015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1" name="object 181"/>
          <p:cNvSpPr txBox="1"/>
          <p:nvPr/>
        </p:nvSpPr>
        <p:spPr>
          <a:xfrm>
            <a:off x="3230095" y="4471362"/>
            <a:ext cx="96520" cy="1270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750" spc="55" i="1">
                <a:latin typeface="Arial"/>
                <a:cs typeface="Arial"/>
              </a:rPr>
              <a:t>В</a:t>
            </a:r>
            <a:endParaRPr sz="750">
              <a:latin typeface="Arial"/>
              <a:cs typeface="Arial"/>
            </a:endParaRPr>
          </a:p>
        </p:txBody>
      </p:sp>
      <p:sp>
        <p:nvSpPr>
          <p:cNvPr id="182" name="object 182"/>
          <p:cNvSpPr/>
          <p:nvPr/>
        </p:nvSpPr>
        <p:spPr>
          <a:xfrm>
            <a:off x="3236885" y="6039270"/>
            <a:ext cx="50165" cy="46355"/>
          </a:xfrm>
          <a:custGeom>
            <a:avLst/>
            <a:gdLst/>
            <a:ahLst/>
            <a:cxnLst/>
            <a:rect l="l" t="t" r="r" b="b"/>
            <a:pathLst>
              <a:path w="50164" h="46354">
                <a:moveTo>
                  <a:pt x="24963" y="0"/>
                </a:moveTo>
                <a:lnTo>
                  <a:pt x="15257" y="1816"/>
                </a:lnTo>
                <a:lnTo>
                  <a:pt x="7321" y="6766"/>
                </a:lnTo>
                <a:lnTo>
                  <a:pt x="1965" y="14100"/>
                </a:lnTo>
                <a:lnTo>
                  <a:pt x="0" y="23070"/>
                </a:lnTo>
                <a:lnTo>
                  <a:pt x="1965" y="32086"/>
                </a:lnTo>
                <a:lnTo>
                  <a:pt x="7321" y="39445"/>
                </a:lnTo>
                <a:lnTo>
                  <a:pt x="15257" y="44404"/>
                </a:lnTo>
                <a:lnTo>
                  <a:pt x="24963" y="46221"/>
                </a:lnTo>
                <a:lnTo>
                  <a:pt x="34720" y="44404"/>
                </a:lnTo>
                <a:lnTo>
                  <a:pt x="42682" y="39445"/>
                </a:lnTo>
                <a:lnTo>
                  <a:pt x="48047" y="32086"/>
                </a:lnTo>
                <a:lnTo>
                  <a:pt x="50014" y="23070"/>
                </a:lnTo>
                <a:lnTo>
                  <a:pt x="48047" y="14100"/>
                </a:lnTo>
                <a:lnTo>
                  <a:pt x="42682" y="6766"/>
                </a:lnTo>
                <a:lnTo>
                  <a:pt x="34720" y="1816"/>
                </a:lnTo>
                <a:lnTo>
                  <a:pt x="2496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3" name="object 183"/>
          <p:cNvSpPr/>
          <p:nvPr/>
        </p:nvSpPr>
        <p:spPr>
          <a:xfrm>
            <a:off x="3236885" y="6039270"/>
            <a:ext cx="50165" cy="46355"/>
          </a:xfrm>
          <a:custGeom>
            <a:avLst/>
            <a:gdLst/>
            <a:ahLst/>
            <a:cxnLst/>
            <a:rect l="l" t="t" r="r" b="b"/>
            <a:pathLst>
              <a:path w="50164" h="46354">
                <a:moveTo>
                  <a:pt x="0" y="23070"/>
                </a:moveTo>
                <a:lnTo>
                  <a:pt x="1965" y="14100"/>
                </a:lnTo>
                <a:lnTo>
                  <a:pt x="7321" y="6766"/>
                </a:lnTo>
                <a:lnTo>
                  <a:pt x="15257" y="1816"/>
                </a:lnTo>
                <a:lnTo>
                  <a:pt x="24963" y="0"/>
                </a:lnTo>
                <a:lnTo>
                  <a:pt x="34720" y="1816"/>
                </a:lnTo>
                <a:lnTo>
                  <a:pt x="42682" y="6766"/>
                </a:lnTo>
                <a:lnTo>
                  <a:pt x="48047" y="14100"/>
                </a:lnTo>
                <a:lnTo>
                  <a:pt x="50014" y="23070"/>
                </a:lnTo>
                <a:lnTo>
                  <a:pt x="48047" y="32086"/>
                </a:lnTo>
                <a:lnTo>
                  <a:pt x="42682" y="39445"/>
                </a:lnTo>
                <a:lnTo>
                  <a:pt x="34720" y="44404"/>
                </a:lnTo>
                <a:lnTo>
                  <a:pt x="24963" y="46221"/>
                </a:lnTo>
                <a:lnTo>
                  <a:pt x="15257" y="44404"/>
                </a:lnTo>
                <a:lnTo>
                  <a:pt x="7321" y="39445"/>
                </a:lnTo>
                <a:lnTo>
                  <a:pt x="1965" y="32086"/>
                </a:lnTo>
                <a:lnTo>
                  <a:pt x="0" y="23070"/>
                </a:lnTo>
                <a:close/>
              </a:path>
            </a:pathLst>
          </a:custGeom>
          <a:ln w="1015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4" name="object 184"/>
          <p:cNvSpPr/>
          <p:nvPr/>
        </p:nvSpPr>
        <p:spPr>
          <a:xfrm>
            <a:off x="3222595" y="6667055"/>
            <a:ext cx="50165" cy="46355"/>
          </a:xfrm>
          <a:custGeom>
            <a:avLst/>
            <a:gdLst/>
            <a:ahLst/>
            <a:cxnLst/>
            <a:rect l="l" t="t" r="r" b="b"/>
            <a:pathLst>
              <a:path w="50164" h="46354">
                <a:moveTo>
                  <a:pt x="25051" y="0"/>
                </a:moveTo>
                <a:lnTo>
                  <a:pt x="15294" y="1816"/>
                </a:lnTo>
                <a:lnTo>
                  <a:pt x="7332" y="6766"/>
                </a:lnTo>
                <a:lnTo>
                  <a:pt x="1966" y="14100"/>
                </a:lnTo>
                <a:lnTo>
                  <a:pt x="0" y="23070"/>
                </a:lnTo>
                <a:lnTo>
                  <a:pt x="1966" y="32086"/>
                </a:lnTo>
                <a:lnTo>
                  <a:pt x="7332" y="39445"/>
                </a:lnTo>
                <a:lnTo>
                  <a:pt x="15294" y="44404"/>
                </a:lnTo>
                <a:lnTo>
                  <a:pt x="25051" y="46221"/>
                </a:lnTo>
                <a:lnTo>
                  <a:pt x="34757" y="44404"/>
                </a:lnTo>
                <a:lnTo>
                  <a:pt x="42693" y="39445"/>
                </a:lnTo>
                <a:lnTo>
                  <a:pt x="48049" y="32086"/>
                </a:lnTo>
                <a:lnTo>
                  <a:pt x="50014" y="23070"/>
                </a:lnTo>
                <a:lnTo>
                  <a:pt x="48049" y="14100"/>
                </a:lnTo>
                <a:lnTo>
                  <a:pt x="42693" y="6766"/>
                </a:lnTo>
                <a:lnTo>
                  <a:pt x="34757" y="1816"/>
                </a:lnTo>
                <a:lnTo>
                  <a:pt x="2505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5" name="object 185"/>
          <p:cNvSpPr/>
          <p:nvPr/>
        </p:nvSpPr>
        <p:spPr>
          <a:xfrm>
            <a:off x="3222595" y="6667055"/>
            <a:ext cx="50165" cy="46355"/>
          </a:xfrm>
          <a:custGeom>
            <a:avLst/>
            <a:gdLst/>
            <a:ahLst/>
            <a:cxnLst/>
            <a:rect l="l" t="t" r="r" b="b"/>
            <a:pathLst>
              <a:path w="50164" h="46354">
                <a:moveTo>
                  <a:pt x="0" y="23070"/>
                </a:moveTo>
                <a:lnTo>
                  <a:pt x="1966" y="14100"/>
                </a:lnTo>
                <a:lnTo>
                  <a:pt x="7332" y="6766"/>
                </a:lnTo>
                <a:lnTo>
                  <a:pt x="15294" y="1816"/>
                </a:lnTo>
                <a:lnTo>
                  <a:pt x="25051" y="0"/>
                </a:lnTo>
                <a:lnTo>
                  <a:pt x="34757" y="1816"/>
                </a:lnTo>
                <a:lnTo>
                  <a:pt x="42693" y="6766"/>
                </a:lnTo>
                <a:lnTo>
                  <a:pt x="48049" y="14100"/>
                </a:lnTo>
                <a:lnTo>
                  <a:pt x="50014" y="23070"/>
                </a:lnTo>
                <a:lnTo>
                  <a:pt x="48049" y="32086"/>
                </a:lnTo>
                <a:lnTo>
                  <a:pt x="42693" y="39445"/>
                </a:lnTo>
                <a:lnTo>
                  <a:pt x="34757" y="44404"/>
                </a:lnTo>
                <a:lnTo>
                  <a:pt x="25051" y="46221"/>
                </a:lnTo>
                <a:lnTo>
                  <a:pt x="15294" y="44404"/>
                </a:lnTo>
                <a:lnTo>
                  <a:pt x="7332" y="39445"/>
                </a:lnTo>
                <a:lnTo>
                  <a:pt x="1966" y="32086"/>
                </a:lnTo>
                <a:lnTo>
                  <a:pt x="0" y="23070"/>
                </a:lnTo>
                <a:close/>
              </a:path>
            </a:pathLst>
          </a:custGeom>
          <a:ln w="1015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6" name="object 186"/>
          <p:cNvSpPr/>
          <p:nvPr/>
        </p:nvSpPr>
        <p:spPr>
          <a:xfrm>
            <a:off x="3249147" y="6212581"/>
            <a:ext cx="80645" cy="104139"/>
          </a:xfrm>
          <a:custGeom>
            <a:avLst/>
            <a:gdLst/>
            <a:ahLst/>
            <a:cxnLst/>
            <a:rect l="l" t="t" r="r" b="b"/>
            <a:pathLst>
              <a:path w="80645" h="104139">
                <a:moveTo>
                  <a:pt x="12702" y="0"/>
                </a:moveTo>
                <a:lnTo>
                  <a:pt x="39414" y="4096"/>
                </a:lnTo>
                <a:lnTo>
                  <a:pt x="60941" y="15162"/>
                </a:lnTo>
                <a:lnTo>
                  <a:pt x="75307" y="31364"/>
                </a:lnTo>
                <a:lnTo>
                  <a:pt x="80535" y="50868"/>
                </a:lnTo>
                <a:lnTo>
                  <a:pt x="75307" y="71550"/>
                </a:lnTo>
                <a:lnTo>
                  <a:pt x="60941" y="88357"/>
                </a:lnTo>
                <a:lnTo>
                  <a:pt x="39414" y="99646"/>
                </a:lnTo>
                <a:lnTo>
                  <a:pt x="12702" y="103774"/>
                </a:lnTo>
                <a:lnTo>
                  <a:pt x="8468" y="103774"/>
                </a:lnTo>
                <a:lnTo>
                  <a:pt x="4234" y="101818"/>
                </a:lnTo>
                <a:lnTo>
                  <a:pt x="0" y="101818"/>
                </a:lnTo>
              </a:path>
            </a:pathLst>
          </a:custGeom>
          <a:ln w="10283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7" name="object 187"/>
          <p:cNvSpPr/>
          <p:nvPr/>
        </p:nvSpPr>
        <p:spPr>
          <a:xfrm>
            <a:off x="3253380" y="6310486"/>
            <a:ext cx="80645" cy="104139"/>
          </a:xfrm>
          <a:custGeom>
            <a:avLst/>
            <a:gdLst/>
            <a:ahLst/>
            <a:cxnLst/>
            <a:rect l="l" t="t" r="r" b="b"/>
            <a:pathLst>
              <a:path w="80645" h="104139">
                <a:moveTo>
                  <a:pt x="14819" y="0"/>
                </a:moveTo>
                <a:lnTo>
                  <a:pt x="40307" y="4126"/>
                </a:lnTo>
                <a:lnTo>
                  <a:pt x="61206" y="15407"/>
                </a:lnTo>
                <a:lnTo>
                  <a:pt x="75340" y="32190"/>
                </a:lnTo>
                <a:lnTo>
                  <a:pt x="80535" y="52824"/>
                </a:lnTo>
                <a:lnTo>
                  <a:pt x="75340" y="72341"/>
                </a:lnTo>
                <a:lnTo>
                  <a:pt x="61206" y="88571"/>
                </a:lnTo>
                <a:lnTo>
                  <a:pt x="40307" y="99665"/>
                </a:lnTo>
                <a:lnTo>
                  <a:pt x="14819" y="103774"/>
                </a:lnTo>
                <a:lnTo>
                  <a:pt x="8468" y="103774"/>
                </a:lnTo>
                <a:lnTo>
                  <a:pt x="4234" y="103774"/>
                </a:lnTo>
                <a:lnTo>
                  <a:pt x="0" y="101818"/>
                </a:lnTo>
              </a:path>
            </a:pathLst>
          </a:custGeom>
          <a:ln w="10283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8" name="object 188"/>
          <p:cNvSpPr/>
          <p:nvPr/>
        </p:nvSpPr>
        <p:spPr>
          <a:xfrm>
            <a:off x="3247647" y="6414587"/>
            <a:ext cx="80645" cy="104139"/>
          </a:xfrm>
          <a:custGeom>
            <a:avLst/>
            <a:gdLst/>
            <a:ahLst/>
            <a:cxnLst/>
            <a:rect l="l" t="t" r="r" b="b"/>
            <a:pathLst>
              <a:path w="80645" h="104140">
                <a:moveTo>
                  <a:pt x="12702" y="0"/>
                </a:moveTo>
                <a:lnTo>
                  <a:pt x="39377" y="4109"/>
                </a:lnTo>
                <a:lnTo>
                  <a:pt x="60908" y="15203"/>
                </a:lnTo>
                <a:lnTo>
                  <a:pt x="75295" y="31433"/>
                </a:lnTo>
                <a:lnTo>
                  <a:pt x="80535" y="50949"/>
                </a:lnTo>
                <a:lnTo>
                  <a:pt x="75295" y="71584"/>
                </a:lnTo>
                <a:lnTo>
                  <a:pt x="60908" y="88367"/>
                </a:lnTo>
                <a:lnTo>
                  <a:pt x="39377" y="99647"/>
                </a:lnTo>
                <a:lnTo>
                  <a:pt x="12702" y="103774"/>
                </a:lnTo>
                <a:lnTo>
                  <a:pt x="8468" y="103774"/>
                </a:lnTo>
                <a:lnTo>
                  <a:pt x="4234" y="101818"/>
                </a:lnTo>
                <a:lnTo>
                  <a:pt x="0" y="101818"/>
                </a:lnTo>
              </a:path>
            </a:pathLst>
          </a:custGeom>
          <a:ln w="10283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9" name="object 189"/>
          <p:cNvSpPr/>
          <p:nvPr/>
        </p:nvSpPr>
        <p:spPr>
          <a:xfrm>
            <a:off x="3261848" y="6039270"/>
            <a:ext cx="0" cy="173355"/>
          </a:xfrm>
          <a:custGeom>
            <a:avLst/>
            <a:gdLst/>
            <a:ahLst/>
            <a:cxnLst/>
            <a:rect l="l" t="t" r="r" b="b"/>
            <a:pathLst>
              <a:path w="0" h="173354">
                <a:moveTo>
                  <a:pt x="0" y="173311"/>
                </a:moveTo>
                <a:lnTo>
                  <a:pt x="0" y="0"/>
                </a:lnTo>
              </a:path>
            </a:pathLst>
          </a:custGeom>
          <a:ln w="1058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0" name="object 190"/>
          <p:cNvSpPr/>
          <p:nvPr/>
        </p:nvSpPr>
        <p:spPr>
          <a:xfrm>
            <a:off x="3247647" y="6516406"/>
            <a:ext cx="0" cy="151130"/>
          </a:xfrm>
          <a:custGeom>
            <a:avLst/>
            <a:gdLst/>
            <a:ahLst/>
            <a:cxnLst/>
            <a:rect l="l" t="t" r="r" b="b"/>
            <a:pathLst>
              <a:path w="0" h="151129">
                <a:moveTo>
                  <a:pt x="0" y="0"/>
                </a:moveTo>
                <a:lnTo>
                  <a:pt x="0" y="150648"/>
                </a:lnTo>
              </a:path>
            </a:pathLst>
          </a:custGeom>
          <a:ln w="1058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1" name="object 191"/>
          <p:cNvSpPr/>
          <p:nvPr/>
        </p:nvSpPr>
        <p:spPr>
          <a:xfrm>
            <a:off x="3224076" y="6667201"/>
            <a:ext cx="50165" cy="46355"/>
          </a:xfrm>
          <a:custGeom>
            <a:avLst/>
            <a:gdLst/>
            <a:ahLst/>
            <a:cxnLst/>
            <a:rect l="l" t="t" r="r" b="b"/>
            <a:pathLst>
              <a:path w="50164" h="46354">
                <a:moveTo>
                  <a:pt x="27904" y="0"/>
                </a:moveTo>
                <a:lnTo>
                  <a:pt x="18344" y="617"/>
                </a:lnTo>
                <a:lnTo>
                  <a:pt x="9744" y="4521"/>
                </a:lnTo>
                <a:lnTo>
                  <a:pt x="3194" y="11429"/>
                </a:lnTo>
                <a:lnTo>
                  <a:pt x="0" y="20095"/>
                </a:lnTo>
                <a:lnTo>
                  <a:pt x="658" y="28915"/>
                </a:lnTo>
                <a:lnTo>
                  <a:pt x="4857" y="36878"/>
                </a:lnTo>
                <a:lnTo>
                  <a:pt x="12280" y="42977"/>
                </a:lnTo>
                <a:lnTo>
                  <a:pt x="21709" y="45894"/>
                </a:lnTo>
                <a:lnTo>
                  <a:pt x="31278" y="45280"/>
                </a:lnTo>
                <a:lnTo>
                  <a:pt x="39905" y="41395"/>
                </a:lnTo>
                <a:lnTo>
                  <a:pt x="46505" y="34499"/>
                </a:lnTo>
                <a:lnTo>
                  <a:pt x="49649" y="25787"/>
                </a:lnTo>
                <a:lnTo>
                  <a:pt x="48964" y="16952"/>
                </a:lnTo>
                <a:lnTo>
                  <a:pt x="44756" y="9004"/>
                </a:lnTo>
                <a:lnTo>
                  <a:pt x="37331" y="2951"/>
                </a:lnTo>
                <a:lnTo>
                  <a:pt x="2790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2" name="object 192"/>
          <p:cNvSpPr/>
          <p:nvPr/>
        </p:nvSpPr>
        <p:spPr>
          <a:xfrm>
            <a:off x="3224076" y="6667201"/>
            <a:ext cx="50165" cy="46355"/>
          </a:xfrm>
          <a:custGeom>
            <a:avLst/>
            <a:gdLst/>
            <a:ahLst/>
            <a:cxnLst/>
            <a:rect l="l" t="t" r="r" b="b"/>
            <a:pathLst>
              <a:path w="50164" h="46354">
                <a:moveTo>
                  <a:pt x="12280" y="42977"/>
                </a:moveTo>
                <a:lnTo>
                  <a:pt x="4857" y="36878"/>
                </a:lnTo>
                <a:lnTo>
                  <a:pt x="658" y="28915"/>
                </a:lnTo>
                <a:lnTo>
                  <a:pt x="0" y="20095"/>
                </a:lnTo>
                <a:lnTo>
                  <a:pt x="3194" y="11429"/>
                </a:lnTo>
                <a:lnTo>
                  <a:pt x="9744" y="4521"/>
                </a:lnTo>
                <a:lnTo>
                  <a:pt x="18344" y="617"/>
                </a:lnTo>
                <a:lnTo>
                  <a:pt x="27904" y="0"/>
                </a:lnTo>
                <a:lnTo>
                  <a:pt x="37331" y="2951"/>
                </a:lnTo>
                <a:lnTo>
                  <a:pt x="44756" y="9004"/>
                </a:lnTo>
                <a:lnTo>
                  <a:pt x="48964" y="16952"/>
                </a:lnTo>
                <a:lnTo>
                  <a:pt x="21709" y="45894"/>
                </a:lnTo>
                <a:lnTo>
                  <a:pt x="12280" y="42977"/>
                </a:lnTo>
                <a:close/>
              </a:path>
            </a:pathLst>
          </a:custGeom>
          <a:ln w="1015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3" name="object 193"/>
          <p:cNvSpPr/>
          <p:nvPr/>
        </p:nvSpPr>
        <p:spPr>
          <a:xfrm>
            <a:off x="3225312" y="6678741"/>
            <a:ext cx="50165" cy="46355"/>
          </a:xfrm>
          <a:custGeom>
            <a:avLst/>
            <a:gdLst/>
            <a:ahLst/>
            <a:cxnLst/>
            <a:rect l="l" t="t" r="r" b="b"/>
            <a:pathLst>
              <a:path w="50164" h="46354">
                <a:moveTo>
                  <a:pt x="21745" y="0"/>
                </a:moveTo>
                <a:lnTo>
                  <a:pt x="12367" y="2905"/>
                </a:lnTo>
                <a:lnTo>
                  <a:pt x="4892" y="9005"/>
                </a:lnTo>
                <a:lnTo>
                  <a:pt x="668" y="16977"/>
                </a:lnTo>
                <a:lnTo>
                  <a:pt x="0" y="25821"/>
                </a:lnTo>
                <a:lnTo>
                  <a:pt x="3193" y="34535"/>
                </a:lnTo>
                <a:lnTo>
                  <a:pt x="9743" y="41395"/>
                </a:lnTo>
                <a:lnTo>
                  <a:pt x="18343" y="45275"/>
                </a:lnTo>
                <a:lnTo>
                  <a:pt x="27903" y="45884"/>
                </a:lnTo>
                <a:lnTo>
                  <a:pt x="37330" y="42931"/>
                </a:lnTo>
                <a:lnTo>
                  <a:pt x="44792" y="36878"/>
                </a:lnTo>
                <a:lnTo>
                  <a:pt x="48996" y="28930"/>
                </a:lnTo>
                <a:lnTo>
                  <a:pt x="49660" y="20095"/>
                </a:lnTo>
                <a:lnTo>
                  <a:pt x="46504" y="11383"/>
                </a:lnTo>
                <a:lnTo>
                  <a:pt x="39905" y="4521"/>
                </a:lnTo>
                <a:lnTo>
                  <a:pt x="31288" y="633"/>
                </a:lnTo>
                <a:lnTo>
                  <a:pt x="2174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4" name="object 194"/>
          <p:cNvSpPr/>
          <p:nvPr/>
        </p:nvSpPr>
        <p:spPr>
          <a:xfrm>
            <a:off x="3225312" y="6678741"/>
            <a:ext cx="50165" cy="46355"/>
          </a:xfrm>
          <a:custGeom>
            <a:avLst/>
            <a:gdLst/>
            <a:ahLst/>
            <a:cxnLst/>
            <a:rect l="l" t="t" r="r" b="b"/>
            <a:pathLst>
              <a:path w="50164" h="46354">
                <a:moveTo>
                  <a:pt x="37330" y="42931"/>
                </a:moveTo>
                <a:lnTo>
                  <a:pt x="27903" y="45884"/>
                </a:lnTo>
                <a:lnTo>
                  <a:pt x="18343" y="45275"/>
                </a:lnTo>
                <a:lnTo>
                  <a:pt x="9743" y="41395"/>
                </a:lnTo>
                <a:lnTo>
                  <a:pt x="3193" y="34535"/>
                </a:lnTo>
                <a:lnTo>
                  <a:pt x="0" y="25821"/>
                </a:lnTo>
                <a:lnTo>
                  <a:pt x="668" y="16977"/>
                </a:lnTo>
                <a:lnTo>
                  <a:pt x="4892" y="9005"/>
                </a:lnTo>
                <a:lnTo>
                  <a:pt x="12367" y="2905"/>
                </a:lnTo>
                <a:lnTo>
                  <a:pt x="21745" y="0"/>
                </a:lnTo>
                <a:lnTo>
                  <a:pt x="31288" y="633"/>
                </a:lnTo>
                <a:lnTo>
                  <a:pt x="39905" y="4521"/>
                </a:lnTo>
                <a:lnTo>
                  <a:pt x="46504" y="11383"/>
                </a:lnTo>
                <a:lnTo>
                  <a:pt x="49660" y="20095"/>
                </a:lnTo>
                <a:lnTo>
                  <a:pt x="48996" y="28930"/>
                </a:lnTo>
                <a:lnTo>
                  <a:pt x="44792" y="36878"/>
                </a:lnTo>
                <a:lnTo>
                  <a:pt x="37330" y="42931"/>
                </a:lnTo>
                <a:close/>
              </a:path>
            </a:pathLst>
          </a:custGeom>
          <a:ln w="1015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5" name="object 195"/>
          <p:cNvSpPr/>
          <p:nvPr/>
        </p:nvSpPr>
        <p:spPr>
          <a:xfrm>
            <a:off x="3130328" y="6068128"/>
            <a:ext cx="250190" cy="0"/>
          </a:xfrm>
          <a:custGeom>
            <a:avLst/>
            <a:gdLst/>
            <a:ahLst/>
            <a:cxnLst/>
            <a:rect l="l" t="t" r="r" b="b"/>
            <a:pathLst>
              <a:path w="250189" h="0">
                <a:moveTo>
                  <a:pt x="0" y="0"/>
                </a:moveTo>
                <a:lnTo>
                  <a:pt x="250073" y="0"/>
                </a:lnTo>
              </a:path>
            </a:pathLst>
          </a:custGeom>
          <a:ln w="1760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6" name="object 196"/>
          <p:cNvSpPr/>
          <p:nvPr/>
        </p:nvSpPr>
        <p:spPr>
          <a:xfrm>
            <a:off x="3535210" y="7339096"/>
            <a:ext cx="50165" cy="46355"/>
          </a:xfrm>
          <a:custGeom>
            <a:avLst/>
            <a:gdLst/>
            <a:ahLst/>
            <a:cxnLst/>
            <a:rect l="l" t="t" r="r" b="b"/>
            <a:pathLst>
              <a:path w="50164" h="46354">
                <a:moveTo>
                  <a:pt x="24963" y="0"/>
                </a:moveTo>
                <a:lnTo>
                  <a:pt x="15257" y="1815"/>
                </a:lnTo>
                <a:lnTo>
                  <a:pt x="7321" y="6767"/>
                </a:lnTo>
                <a:lnTo>
                  <a:pt x="1965" y="14110"/>
                </a:lnTo>
                <a:lnTo>
                  <a:pt x="0" y="23102"/>
                </a:lnTo>
                <a:lnTo>
                  <a:pt x="1965" y="32099"/>
                </a:lnTo>
                <a:lnTo>
                  <a:pt x="7321" y="39445"/>
                </a:lnTo>
                <a:lnTo>
                  <a:pt x="15257" y="44397"/>
                </a:lnTo>
                <a:lnTo>
                  <a:pt x="24963" y="46213"/>
                </a:lnTo>
                <a:lnTo>
                  <a:pt x="34720" y="44397"/>
                </a:lnTo>
                <a:lnTo>
                  <a:pt x="42682" y="39445"/>
                </a:lnTo>
                <a:lnTo>
                  <a:pt x="48047" y="32099"/>
                </a:lnTo>
                <a:lnTo>
                  <a:pt x="50014" y="23102"/>
                </a:lnTo>
                <a:lnTo>
                  <a:pt x="48047" y="14110"/>
                </a:lnTo>
                <a:lnTo>
                  <a:pt x="42682" y="6767"/>
                </a:lnTo>
                <a:lnTo>
                  <a:pt x="34720" y="1815"/>
                </a:lnTo>
                <a:lnTo>
                  <a:pt x="2496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7" name="object 197"/>
          <p:cNvSpPr/>
          <p:nvPr/>
        </p:nvSpPr>
        <p:spPr>
          <a:xfrm>
            <a:off x="3535210" y="7339096"/>
            <a:ext cx="50165" cy="46355"/>
          </a:xfrm>
          <a:custGeom>
            <a:avLst/>
            <a:gdLst/>
            <a:ahLst/>
            <a:cxnLst/>
            <a:rect l="l" t="t" r="r" b="b"/>
            <a:pathLst>
              <a:path w="50164" h="46354">
                <a:moveTo>
                  <a:pt x="0" y="23102"/>
                </a:moveTo>
                <a:lnTo>
                  <a:pt x="1965" y="14110"/>
                </a:lnTo>
                <a:lnTo>
                  <a:pt x="7321" y="6767"/>
                </a:lnTo>
                <a:lnTo>
                  <a:pt x="15257" y="1815"/>
                </a:lnTo>
                <a:lnTo>
                  <a:pt x="24963" y="0"/>
                </a:lnTo>
                <a:lnTo>
                  <a:pt x="34720" y="1815"/>
                </a:lnTo>
                <a:lnTo>
                  <a:pt x="42682" y="6767"/>
                </a:lnTo>
                <a:lnTo>
                  <a:pt x="48047" y="14110"/>
                </a:lnTo>
                <a:lnTo>
                  <a:pt x="50014" y="23102"/>
                </a:lnTo>
                <a:lnTo>
                  <a:pt x="48047" y="32099"/>
                </a:lnTo>
                <a:lnTo>
                  <a:pt x="42682" y="39445"/>
                </a:lnTo>
                <a:lnTo>
                  <a:pt x="34720" y="44397"/>
                </a:lnTo>
                <a:lnTo>
                  <a:pt x="24963" y="46213"/>
                </a:lnTo>
                <a:lnTo>
                  <a:pt x="15257" y="44397"/>
                </a:lnTo>
                <a:lnTo>
                  <a:pt x="7321" y="39445"/>
                </a:lnTo>
                <a:lnTo>
                  <a:pt x="1965" y="32099"/>
                </a:lnTo>
                <a:lnTo>
                  <a:pt x="0" y="23102"/>
                </a:lnTo>
                <a:close/>
              </a:path>
            </a:pathLst>
          </a:custGeom>
          <a:ln w="1015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8" name="object 198"/>
          <p:cNvSpPr/>
          <p:nvPr/>
        </p:nvSpPr>
        <p:spPr>
          <a:xfrm>
            <a:off x="3561673" y="6876968"/>
            <a:ext cx="80645" cy="104139"/>
          </a:xfrm>
          <a:custGeom>
            <a:avLst/>
            <a:gdLst/>
            <a:ahLst/>
            <a:cxnLst/>
            <a:rect l="l" t="t" r="r" b="b"/>
            <a:pathLst>
              <a:path w="80645" h="104140">
                <a:moveTo>
                  <a:pt x="12790" y="0"/>
                </a:moveTo>
                <a:lnTo>
                  <a:pt x="39451" y="4096"/>
                </a:lnTo>
                <a:lnTo>
                  <a:pt x="60952" y="15162"/>
                </a:lnTo>
                <a:lnTo>
                  <a:pt x="75308" y="31364"/>
                </a:lnTo>
                <a:lnTo>
                  <a:pt x="80535" y="50868"/>
                </a:lnTo>
                <a:lnTo>
                  <a:pt x="75308" y="71503"/>
                </a:lnTo>
                <a:lnTo>
                  <a:pt x="60952" y="88286"/>
                </a:lnTo>
                <a:lnTo>
                  <a:pt x="39451" y="99566"/>
                </a:lnTo>
                <a:lnTo>
                  <a:pt x="12790" y="103693"/>
                </a:lnTo>
                <a:lnTo>
                  <a:pt x="8468" y="103693"/>
                </a:lnTo>
                <a:lnTo>
                  <a:pt x="4234" y="101736"/>
                </a:lnTo>
                <a:lnTo>
                  <a:pt x="0" y="101736"/>
                </a:lnTo>
              </a:path>
            </a:pathLst>
          </a:custGeom>
          <a:ln w="10283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9" name="object 199"/>
          <p:cNvSpPr/>
          <p:nvPr/>
        </p:nvSpPr>
        <p:spPr>
          <a:xfrm>
            <a:off x="3565907" y="6974792"/>
            <a:ext cx="80645" cy="104139"/>
          </a:xfrm>
          <a:custGeom>
            <a:avLst/>
            <a:gdLst/>
            <a:ahLst/>
            <a:cxnLst/>
            <a:rect l="l" t="t" r="r" b="b"/>
            <a:pathLst>
              <a:path w="80645" h="104140">
                <a:moveTo>
                  <a:pt x="14907" y="0"/>
                </a:moveTo>
                <a:lnTo>
                  <a:pt x="40344" y="4139"/>
                </a:lnTo>
                <a:lnTo>
                  <a:pt x="61217" y="15448"/>
                </a:lnTo>
                <a:lnTo>
                  <a:pt x="75341" y="32258"/>
                </a:lnTo>
                <a:lnTo>
                  <a:pt x="80535" y="52906"/>
                </a:lnTo>
                <a:lnTo>
                  <a:pt x="75341" y="72410"/>
                </a:lnTo>
                <a:lnTo>
                  <a:pt x="61217" y="88612"/>
                </a:lnTo>
                <a:lnTo>
                  <a:pt x="40344" y="99678"/>
                </a:lnTo>
                <a:lnTo>
                  <a:pt x="14907" y="103774"/>
                </a:lnTo>
                <a:lnTo>
                  <a:pt x="8556" y="103774"/>
                </a:lnTo>
                <a:lnTo>
                  <a:pt x="4234" y="103774"/>
                </a:lnTo>
                <a:lnTo>
                  <a:pt x="0" y="101818"/>
                </a:lnTo>
              </a:path>
            </a:pathLst>
          </a:custGeom>
          <a:ln w="10283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0" name="object 200"/>
          <p:cNvSpPr/>
          <p:nvPr/>
        </p:nvSpPr>
        <p:spPr>
          <a:xfrm>
            <a:off x="3560173" y="7078974"/>
            <a:ext cx="80645" cy="104139"/>
          </a:xfrm>
          <a:custGeom>
            <a:avLst/>
            <a:gdLst/>
            <a:ahLst/>
            <a:cxnLst/>
            <a:rect l="l" t="t" r="r" b="b"/>
            <a:pathLst>
              <a:path w="80645" h="104140">
                <a:moveTo>
                  <a:pt x="12702" y="0"/>
                </a:moveTo>
                <a:lnTo>
                  <a:pt x="39414" y="4096"/>
                </a:lnTo>
                <a:lnTo>
                  <a:pt x="60941" y="15162"/>
                </a:lnTo>
                <a:lnTo>
                  <a:pt x="75307" y="31364"/>
                </a:lnTo>
                <a:lnTo>
                  <a:pt x="80535" y="50868"/>
                </a:lnTo>
                <a:lnTo>
                  <a:pt x="75307" y="71550"/>
                </a:lnTo>
                <a:lnTo>
                  <a:pt x="60941" y="88357"/>
                </a:lnTo>
                <a:lnTo>
                  <a:pt x="39414" y="99646"/>
                </a:lnTo>
                <a:lnTo>
                  <a:pt x="12702" y="103774"/>
                </a:lnTo>
                <a:lnTo>
                  <a:pt x="8468" y="103774"/>
                </a:lnTo>
                <a:lnTo>
                  <a:pt x="4234" y="101818"/>
                </a:lnTo>
                <a:lnTo>
                  <a:pt x="0" y="101818"/>
                </a:lnTo>
              </a:path>
            </a:pathLst>
          </a:custGeom>
          <a:ln w="10283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1" name="object 201"/>
          <p:cNvSpPr/>
          <p:nvPr/>
        </p:nvSpPr>
        <p:spPr>
          <a:xfrm>
            <a:off x="3574463" y="6703657"/>
            <a:ext cx="0" cy="173355"/>
          </a:xfrm>
          <a:custGeom>
            <a:avLst/>
            <a:gdLst/>
            <a:ahLst/>
            <a:cxnLst/>
            <a:rect l="l" t="t" r="r" b="b"/>
            <a:pathLst>
              <a:path w="0" h="173354">
                <a:moveTo>
                  <a:pt x="0" y="173311"/>
                </a:moveTo>
                <a:lnTo>
                  <a:pt x="0" y="0"/>
                </a:lnTo>
              </a:path>
            </a:pathLst>
          </a:custGeom>
          <a:ln w="1058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2" name="object 202"/>
          <p:cNvSpPr/>
          <p:nvPr/>
        </p:nvSpPr>
        <p:spPr>
          <a:xfrm>
            <a:off x="3560173" y="7180793"/>
            <a:ext cx="0" cy="158750"/>
          </a:xfrm>
          <a:custGeom>
            <a:avLst/>
            <a:gdLst/>
            <a:ahLst/>
            <a:cxnLst/>
            <a:rect l="l" t="t" r="r" b="b"/>
            <a:pathLst>
              <a:path w="0" h="158750">
                <a:moveTo>
                  <a:pt x="0" y="0"/>
                </a:moveTo>
                <a:lnTo>
                  <a:pt x="0" y="158303"/>
                </a:lnTo>
              </a:path>
            </a:pathLst>
          </a:custGeom>
          <a:ln w="1058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3" name="object 203"/>
          <p:cNvSpPr/>
          <p:nvPr/>
        </p:nvSpPr>
        <p:spPr>
          <a:xfrm>
            <a:off x="3536641" y="7339268"/>
            <a:ext cx="50165" cy="46355"/>
          </a:xfrm>
          <a:custGeom>
            <a:avLst/>
            <a:gdLst/>
            <a:ahLst/>
            <a:cxnLst/>
            <a:rect l="l" t="t" r="r" b="b"/>
            <a:pathLst>
              <a:path w="50164" h="46354">
                <a:moveTo>
                  <a:pt x="27903" y="0"/>
                </a:moveTo>
                <a:lnTo>
                  <a:pt x="18339" y="614"/>
                </a:lnTo>
                <a:lnTo>
                  <a:pt x="9718" y="4498"/>
                </a:lnTo>
                <a:lnTo>
                  <a:pt x="3156" y="11380"/>
                </a:lnTo>
                <a:lnTo>
                  <a:pt x="0" y="20078"/>
                </a:lnTo>
                <a:lnTo>
                  <a:pt x="664" y="28917"/>
                </a:lnTo>
                <a:lnTo>
                  <a:pt x="4868" y="36877"/>
                </a:lnTo>
                <a:lnTo>
                  <a:pt x="12330" y="42944"/>
                </a:lnTo>
                <a:lnTo>
                  <a:pt x="21720" y="45870"/>
                </a:lnTo>
                <a:lnTo>
                  <a:pt x="31284" y="45256"/>
                </a:lnTo>
                <a:lnTo>
                  <a:pt x="39905" y="41372"/>
                </a:lnTo>
                <a:lnTo>
                  <a:pt x="46467" y="34490"/>
                </a:lnTo>
                <a:lnTo>
                  <a:pt x="49623" y="25792"/>
                </a:lnTo>
                <a:lnTo>
                  <a:pt x="48959" y="16953"/>
                </a:lnTo>
                <a:lnTo>
                  <a:pt x="44755" y="8993"/>
                </a:lnTo>
                <a:lnTo>
                  <a:pt x="37293" y="2926"/>
                </a:lnTo>
                <a:lnTo>
                  <a:pt x="2790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4" name="object 204"/>
          <p:cNvSpPr/>
          <p:nvPr/>
        </p:nvSpPr>
        <p:spPr>
          <a:xfrm>
            <a:off x="3536641" y="7339268"/>
            <a:ext cx="50165" cy="46355"/>
          </a:xfrm>
          <a:custGeom>
            <a:avLst/>
            <a:gdLst/>
            <a:ahLst/>
            <a:cxnLst/>
            <a:rect l="l" t="t" r="r" b="b"/>
            <a:pathLst>
              <a:path w="50164" h="46354">
                <a:moveTo>
                  <a:pt x="12330" y="42944"/>
                </a:moveTo>
                <a:lnTo>
                  <a:pt x="4868" y="36877"/>
                </a:lnTo>
                <a:lnTo>
                  <a:pt x="664" y="28917"/>
                </a:lnTo>
                <a:lnTo>
                  <a:pt x="0" y="20078"/>
                </a:lnTo>
                <a:lnTo>
                  <a:pt x="3156" y="11380"/>
                </a:lnTo>
                <a:lnTo>
                  <a:pt x="9718" y="4498"/>
                </a:lnTo>
                <a:lnTo>
                  <a:pt x="18339" y="614"/>
                </a:lnTo>
                <a:lnTo>
                  <a:pt x="27903" y="0"/>
                </a:lnTo>
                <a:lnTo>
                  <a:pt x="37293" y="2926"/>
                </a:lnTo>
                <a:lnTo>
                  <a:pt x="44755" y="8993"/>
                </a:lnTo>
                <a:lnTo>
                  <a:pt x="48959" y="16953"/>
                </a:lnTo>
                <a:lnTo>
                  <a:pt x="21720" y="45870"/>
                </a:lnTo>
                <a:lnTo>
                  <a:pt x="12330" y="42944"/>
                </a:lnTo>
                <a:close/>
              </a:path>
            </a:pathLst>
          </a:custGeom>
          <a:ln w="1015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5" name="object 205"/>
          <p:cNvSpPr/>
          <p:nvPr/>
        </p:nvSpPr>
        <p:spPr>
          <a:xfrm>
            <a:off x="3537875" y="7339268"/>
            <a:ext cx="50165" cy="46355"/>
          </a:xfrm>
          <a:custGeom>
            <a:avLst/>
            <a:gdLst/>
            <a:ahLst/>
            <a:cxnLst/>
            <a:rect l="l" t="t" r="r" b="b"/>
            <a:pathLst>
              <a:path w="50164" h="46354">
                <a:moveTo>
                  <a:pt x="21720" y="0"/>
                </a:moveTo>
                <a:lnTo>
                  <a:pt x="12330" y="2926"/>
                </a:lnTo>
                <a:lnTo>
                  <a:pt x="4868" y="8993"/>
                </a:lnTo>
                <a:lnTo>
                  <a:pt x="664" y="16953"/>
                </a:lnTo>
                <a:lnTo>
                  <a:pt x="0" y="25792"/>
                </a:lnTo>
                <a:lnTo>
                  <a:pt x="3156" y="34490"/>
                </a:lnTo>
                <a:lnTo>
                  <a:pt x="9718" y="41372"/>
                </a:lnTo>
                <a:lnTo>
                  <a:pt x="18339" y="45256"/>
                </a:lnTo>
                <a:lnTo>
                  <a:pt x="27903" y="45870"/>
                </a:lnTo>
                <a:lnTo>
                  <a:pt x="37293" y="42944"/>
                </a:lnTo>
                <a:lnTo>
                  <a:pt x="44755" y="36877"/>
                </a:lnTo>
                <a:lnTo>
                  <a:pt x="48959" y="28917"/>
                </a:lnTo>
                <a:lnTo>
                  <a:pt x="49623" y="20078"/>
                </a:lnTo>
                <a:lnTo>
                  <a:pt x="46467" y="11380"/>
                </a:lnTo>
                <a:lnTo>
                  <a:pt x="39905" y="4498"/>
                </a:lnTo>
                <a:lnTo>
                  <a:pt x="31284" y="614"/>
                </a:lnTo>
                <a:lnTo>
                  <a:pt x="2172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6" name="object 206"/>
          <p:cNvSpPr/>
          <p:nvPr/>
        </p:nvSpPr>
        <p:spPr>
          <a:xfrm>
            <a:off x="3537875" y="7339268"/>
            <a:ext cx="50165" cy="46355"/>
          </a:xfrm>
          <a:custGeom>
            <a:avLst/>
            <a:gdLst/>
            <a:ahLst/>
            <a:cxnLst/>
            <a:rect l="l" t="t" r="r" b="b"/>
            <a:pathLst>
              <a:path w="50164" h="46354">
                <a:moveTo>
                  <a:pt x="37293" y="42944"/>
                </a:moveTo>
                <a:lnTo>
                  <a:pt x="27903" y="45870"/>
                </a:lnTo>
                <a:lnTo>
                  <a:pt x="18339" y="45256"/>
                </a:lnTo>
                <a:lnTo>
                  <a:pt x="9718" y="41372"/>
                </a:lnTo>
                <a:lnTo>
                  <a:pt x="3156" y="34490"/>
                </a:lnTo>
                <a:lnTo>
                  <a:pt x="0" y="25792"/>
                </a:lnTo>
                <a:lnTo>
                  <a:pt x="664" y="16953"/>
                </a:lnTo>
                <a:lnTo>
                  <a:pt x="4868" y="8993"/>
                </a:lnTo>
                <a:lnTo>
                  <a:pt x="12330" y="2926"/>
                </a:lnTo>
                <a:lnTo>
                  <a:pt x="21720" y="0"/>
                </a:lnTo>
                <a:lnTo>
                  <a:pt x="31284" y="614"/>
                </a:lnTo>
                <a:lnTo>
                  <a:pt x="39905" y="4498"/>
                </a:lnTo>
                <a:lnTo>
                  <a:pt x="46467" y="11380"/>
                </a:lnTo>
                <a:lnTo>
                  <a:pt x="49623" y="20078"/>
                </a:lnTo>
                <a:lnTo>
                  <a:pt x="48959" y="28917"/>
                </a:lnTo>
                <a:lnTo>
                  <a:pt x="44755" y="36877"/>
                </a:lnTo>
                <a:lnTo>
                  <a:pt x="37293" y="42944"/>
                </a:lnTo>
                <a:close/>
              </a:path>
            </a:pathLst>
          </a:custGeom>
          <a:ln w="1015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7" name="object 207"/>
          <p:cNvSpPr/>
          <p:nvPr/>
        </p:nvSpPr>
        <p:spPr>
          <a:xfrm>
            <a:off x="2847529" y="7344867"/>
            <a:ext cx="50165" cy="46355"/>
          </a:xfrm>
          <a:custGeom>
            <a:avLst/>
            <a:gdLst/>
            <a:ahLst/>
            <a:cxnLst/>
            <a:rect l="l" t="t" r="r" b="b"/>
            <a:pathLst>
              <a:path w="50164" h="46354">
                <a:moveTo>
                  <a:pt x="25051" y="0"/>
                </a:moveTo>
                <a:lnTo>
                  <a:pt x="15294" y="1817"/>
                </a:lnTo>
                <a:lnTo>
                  <a:pt x="7332" y="6771"/>
                </a:lnTo>
                <a:lnTo>
                  <a:pt x="1966" y="14117"/>
                </a:lnTo>
                <a:lnTo>
                  <a:pt x="0" y="23110"/>
                </a:lnTo>
                <a:lnTo>
                  <a:pt x="1966" y="32107"/>
                </a:lnTo>
                <a:lnTo>
                  <a:pt x="7332" y="39453"/>
                </a:lnTo>
                <a:lnTo>
                  <a:pt x="15294" y="44405"/>
                </a:lnTo>
                <a:lnTo>
                  <a:pt x="25051" y="46221"/>
                </a:lnTo>
                <a:lnTo>
                  <a:pt x="34757" y="44405"/>
                </a:lnTo>
                <a:lnTo>
                  <a:pt x="42693" y="39453"/>
                </a:lnTo>
                <a:lnTo>
                  <a:pt x="48049" y="32107"/>
                </a:lnTo>
                <a:lnTo>
                  <a:pt x="50014" y="23110"/>
                </a:lnTo>
                <a:lnTo>
                  <a:pt x="48049" y="14117"/>
                </a:lnTo>
                <a:lnTo>
                  <a:pt x="42693" y="6771"/>
                </a:lnTo>
                <a:lnTo>
                  <a:pt x="34757" y="1817"/>
                </a:lnTo>
                <a:lnTo>
                  <a:pt x="2505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8" name="object 208"/>
          <p:cNvSpPr/>
          <p:nvPr/>
        </p:nvSpPr>
        <p:spPr>
          <a:xfrm>
            <a:off x="2847529" y="7344867"/>
            <a:ext cx="50165" cy="46355"/>
          </a:xfrm>
          <a:custGeom>
            <a:avLst/>
            <a:gdLst/>
            <a:ahLst/>
            <a:cxnLst/>
            <a:rect l="l" t="t" r="r" b="b"/>
            <a:pathLst>
              <a:path w="50164" h="46354">
                <a:moveTo>
                  <a:pt x="0" y="23110"/>
                </a:moveTo>
                <a:lnTo>
                  <a:pt x="1966" y="14117"/>
                </a:lnTo>
                <a:lnTo>
                  <a:pt x="7332" y="6771"/>
                </a:lnTo>
                <a:lnTo>
                  <a:pt x="15294" y="1817"/>
                </a:lnTo>
                <a:lnTo>
                  <a:pt x="25051" y="0"/>
                </a:lnTo>
                <a:lnTo>
                  <a:pt x="34757" y="1817"/>
                </a:lnTo>
                <a:lnTo>
                  <a:pt x="42693" y="6771"/>
                </a:lnTo>
                <a:lnTo>
                  <a:pt x="48049" y="14117"/>
                </a:lnTo>
                <a:lnTo>
                  <a:pt x="50014" y="23110"/>
                </a:lnTo>
                <a:lnTo>
                  <a:pt x="48049" y="32107"/>
                </a:lnTo>
                <a:lnTo>
                  <a:pt x="42693" y="39453"/>
                </a:lnTo>
                <a:lnTo>
                  <a:pt x="34757" y="44405"/>
                </a:lnTo>
                <a:lnTo>
                  <a:pt x="25051" y="46221"/>
                </a:lnTo>
                <a:lnTo>
                  <a:pt x="15294" y="44405"/>
                </a:lnTo>
                <a:lnTo>
                  <a:pt x="7332" y="39453"/>
                </a:lnTo>
                <a:lnTo>
                  <a:pt x="1966" y="32107"/>
                </a:lnTo>
                <a:lnTo>
                  <a:pt x="0" y="23110"/>
                </a:lnTo>
                <a:close/>
              </a:path>
            </a:pathLst>
          </a:custGeom>
          <a:ln w="1015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9" name="object 209"/>
          <p:cNvSpPr/>
          <p:nvPr/>
        </p:nvSpPr>
        <p:spPr>
          <a:xfrm>
            <a:off x="2874080" y="6882675"/>
            <a:ext cx="80645" cy="104139"/>
          </a:xfrm>
          <a:custGeom>
            <a:avLst/>
            <a:gdLst/>
            <a:ahLst/>
            <a:cxnLst/>
            <a:rect l="l" t="t" r="r" b="b"/>
            <a:pathLst>
              <a:path w="80644" h="104140">
                <a:moveTo>
                  <a:pt x="12702" y="0"/>
                </a:moveTo>
                <a:lnTo>
                  <a:pt x="39414" y="4109"/>
                </a:lnTo>
                <a:lnTo>
                  <a:pt x="60941" y="15203"/>
                </a:lnTo>
                <a:lnTo>
                  <a:pt x="75307" y="31433"/>
                </a:lnTo>
                <a:lnTo>
                  <a:pt x="80535" y="50949"/>
                </a:lnTo>
                <a:lnTo>
                  <a:pt x="75307" y="71584"/>
                </a:lnTo>
                <a:lnTo>
                  <a:pt x="60941" y="88367"/>
                </a:lnTo>
                <a:lnTo>
                  <a:pt x="39414" y="99647"/>
                </a:lnTo>
                <a:lnTo>
                  <a:pt x="12702" y="103774"/>
                </a:lnTo>
                <a:lnTo>
                  <a:pt x="8468" y="103774"/>
                </a:lnTo>
                <a:lnTo>
                  <a:pt x="4234" y="101818"/>
                </a:lnTo>
                <a:lnTo>
                  <a:pt x="0" y="101818"/>
                </a:lnTo>
              </a:path>
            </a:pathLst>
          </a:custGeom>
          <a:ln w="10283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0" name="object 210"/>
          <p:cNvSpPr/>
          <p:nvPr/>
        </p:nvSpPr>
        <p:spPr>
          <a:xfrm>
            <a:off x="2878314" y="6980580"/>
            <a:ext cx="80645" cy="104139"/>
          </a:xfrm>
          <a:custGeom>
            <a:avLst/>
            <a:gdLst/>
            <a:ahLst/>
            <a:cxnLst/>
            <a:rect l="l" t="t" r="r" b="b"/>
            <a:pathLst>
              <a:path w="80644" h="104140">
                <a:moveTo>
                  <a:pt x="14819" y="0"/>
                </a:moveTo>
                <a:lnTo>
                  <a:pt x="40307" y="4128"/>
                </a:lnTo>
                <a:lnTo>
                  <a:pt x="61206" y="15417"/>
                </a:lnTo>
                <a:lnTo>
                  <a:pt x="75340" y="32224"/>
                </a:lnTo>
                <a:lnTo>
                  <a:pt x="80535" y="52906"/>
                </a:lnTo>
                <a:lnTo>
                  <a:pt x="75340" y="72410"/>
                </a:lnTo>
                <a:lnTo>
                  <a:pt x="61206" y="88612"/>
                </a:lnTo>
                <a:lnTo>
                  <a:pt x="40307" y="99678"/>
                </a:lnTo>
                <a:lnTo>
                  <a:pt x="14819" y="103774"/>
                </a:lnTo>
                <a:lnTo>
                  <a:pt x="8468" y="103774"/>
                </a:lnTo>
                <a:lnTo>
                  <a:pt x="4234" y="103774"/>
                </a:lnTo>
                <a:lnTo>
                  <a:pt x="0" y="101818"/>
                </a:lnTo>
              </a:path>
            </a:pathLst>
          </a:custGeom>
          <a:ln w="10283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1" name="object 211"/>
          <p:cNvSpPr/>
          <p:nvPr/>
        </p:nvSpPr>
        <p:spPr>
          <a:xfrm>
            <a:off x="2872580" y="7084762"/>
            <a:ext cx="80645" cy="104139"/>
          </a:xfrm>
          <a:custGeom>
            <a:avLst/>
            <a:gdLst/>
            <a:ahLst/>
            <a:cxnLst/>
            <a:rect l="l" t="t" r="r" b="b"/>
            <a:pathLst>
              <a:path w="80644" h="104140">
                <a:moveTo>
                  <a:pt x="12702" y="0"/>
                </a:moveTo>
                <a:lnTo>
                  <a:pt x="39377" y="4096"/>
                </a:lnTo>
                <a:lnTo>
                  <a:pt x="60908" y="15162"/>
                </a:lnTo>
                <a:lnTo>
                  <a:pt x="75295" y="31364"/>
                </a:lnTo>
                <a:lnTo>
                  <a:pt x="80535" y="50868"/>
                </a:lnTo>
                <a:lnTo>
                  <a:pt x="75295" y="71515"/>
                </a:lnTo>
                <a:lnTo>
                  <a:pt x="60908" y="88326"/>
                </a:lnTo>
                <a:lnTo>
                  <a:pt x="39377" y="99635"/>
                </a:lnTo>
                <a:lnTo>
                  <a:pt x="12702" y="103774"/>
                </a:lnTo>
                <a:lnTo>
                  <a:pt x="8468" y="103774"/>
                </a:lnTo>
                <a:lnTo>
                  <a:pt x="4234" y="101818"/>
                </a:lnTo>
                <a:lnTo>
                  <a:pt x="0" y="101818"/>
                </a:lnTo>
              </a:path>
            </a:pathLst>
          </a:custGeom>
          <a:ln w="10283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2" name="object 212"/>
          <p:cNvSpPr/>
          <p:nvPr/>
        </p:nvSpPr>
        <p:spPr>
          <a:xfrm>
            <a:off x="2886782" y="6709363"/>
            <a:ext cx="0" cy="173355"/>
          </a:xfrm>
          <a:custGeom>
            <a:avLst/>
            <a:gdLst/>
            <a:ahLst/>
            <a:cxnLst/>
            <a:rect l="l" t="t" r="r" b="b"/>
            <a:pathLst>
              <a:path w="0" h="173354">
                <a:moveTo>
                  <a:pt x="0" y="173311"/>
                </a:moveTo>
                <a:lnTo>
                  <a:pt x="0" y="0"/>
                </a:lnTo>
              </a:path>
            </a:pathLst>
          </a:custGeom>
          <a:ln w="1058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3" name="object 213"/>
          <p:cNvSpPr/>
          <p:nvPr/>
        </p:nvSpPr>
        <p:spPr>
          <a:xfrm>
            <a:off x="2872580" y="7186581"/>
            <a:ext cx="0" cy="158750"/>
          </a:xfrm>
          <a:custGeom>
            <a:avLst/>
            <a:gdLst/>
            <a:ahLst/>
            <a:cxnLst/>
            <a:rect l="l" t="t" r="r" b="b"/>
            <a:pathLst>
              <a:path w="0" h="158750">
                <a:moveTo>
                  <a:pt x="0" y="0"/>
                </a:moveTo>
                <a:lnTo>
                  <a:pt x="0" y="158287"/>
                </a:lnTo>
              </a:path>
            </a:pathLst>
          </a:custGeom>
          <a:ln w="1058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4" name="object 214"/>
          <p:cNvSpPr/>
          <p:nvPr/>
        </p:nvSpPr>
        <p:spPr>
          <a:xfrm>
            <a:off x="2849009" y="7345040"/>
            <a:ext cx="50165" cy="46355"/>
          </a:xfrm>
          <a:custGeom>
            <a:avLst/>
            <a:gdLst/>
            <a:ahLst/>
            <a:cxnLst/>
            <a:rect l="l" t="t" r="r" b="b"/>
            <a:pathLst>
              <a:path w="50164" h="46354">
                <a:moveTo>
                  <a:pt x="27904" y="0"/>
                </a:moveTo>
                <a:lnTo>
                  <a:pt x="18344" y="617"/>
                </a:lnTo>
                <a:lnTo>
                  <a:pt x="9744" y="4503"/>
                </a:lnTo>
                <a:lnTo>
                  <a:pt x="3194" y="11386"/>
                </a:lnTo>
                <a:lnTo>
                  <a:pt x="0" y="20084"/>
                </a:lnTo>
                <a:lnTo>
                  <a:pt x="658" y="28920"/>
                </a:lnTo>
                <a:lnTo>
                  <a:pt x="4857" y="36881"/>
                </a:lnTo>
                <a:lnTo>
                  <a:pt x="12280" y="42951"/>
                </a:lnTo>
                <a:lnTo>
                  <a:pt x="21709" y="45876"/>
                </a:lnTo>
                <a:lnTo>
                  <a:pt x="31278" y="45259"/>
                </a:lnTo>
                <a:lnTo>
                  <a:pt x="39905" y="41372"/>
                </a:lnTo>
                <a:lnTo>
                  <a:pt x="46505" y="34489"/>
                </a:lnTo>
                <a:lnTo>
                  <a:pt x="49649" y="25795"/>
                </a:lnTo>
                <a:lnTo>
                  <a:pt x="48964" y="16958"/>
                </a:lnTo>
                <a:lnTo>
                  <a:pt x="44756" y="8996"/>
                </a:lnTo>
                <a:lnTo>
                  <a:pt x="37331" y="2925"/>
                </a:lnTo>
                <a:lnTo>
                  <a:pt x="2790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5" name="object 215"/>
          <p:cNvSpPr/>
          <p:nvPr/>
        </p:nvSpPr>
        <p:spPr>
          <a:xfrm>
            <a:off x="2849009" y="7345040"/>
            <a:ext cx="50165" cy="46355"/>
          </a:xfrm>
          <a:custGeom>
            <a:avLst/>
            <a:gdLst/>
            <a:ahLst/>
            <a:cxnLst/>
            <a:rect l="l" t="t" r="r" b="b"/>
            <a:pathLst>
              <a:path w="50164" h="46354">
                <a:moveTo>
                  <a:pt x="12280" y="42951"/>
                </a:moveTo>
                <a:lnTo>
                  <a:pt x="4857" y="36881"/>
                </a:lnTo>
                <a:lnTo>
                  <a:pt x="658" y="28920"/>
                </a:lnTo>
                <a:lnTo>
                  <a:pt x="0" y="20084"/>
                </a:lnTo>
                <a:lnTo>
                  <a:pt x="3194" y="11386"/>
                </a:lnTo>
                <a:lnTo>
                  <a:pt x="9744" y="4503"/>
                </a:lnTo>
                <a:lnTo>
                  <a:pt x="18344" y="617"/>
                </a:lnTo>
                <a:lnTo>
                  <a:pt x="27904" y="0"/>
                </a:lnTo>
                <a:lnTo>
                  <a:pt x="37331" y="2925"/>
                </a:lnTo>
                <a:lnTo>
                  <a:pt x="44756" y="8996"/>
                </a:lnTo>
                <a:lnTo>
                  <a:pt x="48964" y="16958"/>
                </a:lnTo>
                <a:lnTo>
                  <a:pt x="21709" y="45876"/>
                </a:lnTo>
                <a:lnTo>
                  <a:pt x="12280" y="42951"/>
                </a:lnTo>
                <a:close/>
              </a:path>
            </a:pathLst>
          </a:custGeom>
          <a:ln w="1015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6" name="object 216"/>
          <p:cNvSpPr/>
          <p:nvPr/>
        </p:nvSpPr>
        <p:spPr>
          <a:xfrm>
            <a:off x="2850282" y="7345040"/>
            <a:ext cx="50165" cy="46355"/>
          </a:xfrm>
          <a:custGeom>
            <a:avLst/>
            <a:gdLst/>
            <a:ahLst/>
            <a:cxnLst/>
            <a:rect l="l" t="t" r="r" b="b"/>
            <a:pathLst>
              <a:path w="50164" h="46354">
                <a:moveTo>
                  <a:pt x="21720" y="0"/>
                </a:moveTo>
                <a:lnTo>
                  <a:pt x="12330" y="2925"/>
                </a:lnTo>
                <a:lnTo>
                  <a:pt x="4868" y="8996"/>
                </a:lnTo>
                <a:lnTo>
                  <a:pt x="664" y="16958"/>
                </a:lnTo>
                <a:lnTo>
                  <a:pt x="0" y="25795"/>
                </a:lnTo>
                <a:lnTo>
                  <a:pt x="3156" y="34489"/>
                </a:lnTo>
                <a:lnTo>
                  <a:pt x="9705" y="41372"/>
                </a:lnTo>
                <a:lnTo>
                  <a:pt x="18306" y="45259"/>
                </a:lnTo>
                <a:lnTo>
                  <a:pt x="27865" y="45876"/>
                </a:lnTo>
                <a:lnTo>
                  <a:pt x="37293" y="42951"/>
                </a:lnTo>
                <a:lnTo>
                  <a:pt x="44755" y="36881"/>
                </a:lnTo>
                <a:lnTo>
                  <a:pt x="48959" y="28920"/>
                </a:lnTo>
                <a:lnTo>
                  <a:pt x="49623" y="20084"/>
                </a:lnTo>
                <a:lnTo>
                  <a:pt x="46467" y="11386"/>
                </a:lnTo>
                <a:lnTo>
                  <a:pt x="39905" y="4503"/>
                </a:lnTo>
                <a:lnTo>
                  <a:pt x="31284" y="617"/>
                </a:lnTo>
                <a:lnTo>
                  <a:pt x="2172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7" name="object 217"/>
          <p:cNvSpPr/>
          <p:nvPr/>
        </p:nvSpPr>
        <p:spPr>
          <a:xfrm>
            <a:off x="2850282" y="7345040"/>
            <a:ext cx="50165" cy="46355"/>
          </a:xfrm>
          <a:custGeom>
            <a:avLst/>
            <a:gdLst/>
            <a:ahLst/>
            <a:cxnLst/>
            <a:rect l="l" t="t" r="r" b="b"/>
            <a:pathLst>
              <a:path w="50164" h="46354">
                <a:moveTo>
                  <a:pt x="37293" y="42951"/>
                </a:moveTo>
                <a:lnTo>
                  <a:pt x="27865" y="45876"/>
                </a:lnTo>
                <a:lnTo>
                  <a:pt x="18306" y="45259"/>
                </a:lnTo>
                <a:lnTo>
                  <a:pt x="9705" y="41372"/>
                </a:lnTo>
                <a:lnTo>
                  <a:pt x="3156" y="34489"/>
                </a:lnTo>
                <a:lnTo>
                  <a:pt x="0" y="25795"/>
                </a:lnTo>
                <a:lnTo>
                  <a:pt x="664" y="16958"/>
                </a:lnTo>
                <a:lnTo>
                  <a:pt x="4868" y="8996"/>
                </a:lnTo>
                <a:lnTo>
                  <a:pt x="12330" y="2925"/>
                </a:lnTo>
                <a:lnTo>
                  <a:pt x="21720" y="0"/>
                </a:lnTo>
                <a:lnTo>
                  <a:pt x="31284" y="617"/>
                </a:lnTo>
                <a:lnTo>
                  <a:pt x="39905" y="4503"/>
                </a:lnTo>
                <a:lnTo>
                  <a:pt x="46467" y="11386"/>
                </a:lnTo>
                <a:lnTo>
                  <a:pt x="49623" y="20084"/>
                </a:lnTo>
                <a:lnTo>
                  <a:pt x="48959" y="28920"/>
                </a:lnTo>
                <a:lnTo>
                  <a:pt x="44755" y="36881"/>
                </a:lnTo>
                <a:lnTo>
                  <a:pt x="37293" y="42951"/>
                </a:lnTo>
                <a:close/>
              </a:path>
            </a:pathLst>
          </a:custGeom>
          <a:ln w="1015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8" name="object 218"/>
          <p:cNvSpPr/>
          <p:nvPr/>
        </p:nvSpPr>
        <p:spPr>
          <a:xfrm>
            <a:off x="2886782" y="6703657"/>
            <a:ext cx="687705" cy="5715"/>
          </a:xfrm>
          <a:custGeom>
            <a:avLst/>
            <a:gdLst/>
            <a:ahLst/>
            <a:cxnLst/>
            <a:rect l="l" t="t" r="r" b="b"/>
            <a:pathLst>
              <a:path w="687704" h="5715">
                <a:moveTo>
                  <a:pt x="0" y="5706"/>
                </a:moveTo>
                <a:lnTo>
                  <a:pt x="687681" y="0"/>
                </a:lnTo>
              </a:path>
            </a:pathLst>
          </a:custGeom>
          <a:ln w="1760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9" name="object 219"/>
          <p:cNvSpPr txBox="1"/>
          <p:nvPr/>
        </p:nvSpPr>
        <p:spPr>
          <a:xfrm>
            <a:off x="3207426" y="5932280"/>
            <a:ext cx="96520" cy="1270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750" spc="55" i="1">
                <a:latin typeface="Arial"/>
                <a:cs typeface="Arial"/>
              </a:rPr>
              <a:t>В</a:t>
            </a:r>
            <a:endParaRPr sz="750">
              <a:latin typeface="Arial"/>
              <a:cs typeface="Arial"/>
            </a:endParaRPr>
          </a:p>
        </p:txBody>
      </p:sp>
      <p:sp>
        <p:nvSpPr>
          <p:cNvPr id="220" name="object 220"/>
          <p:cNvSpPr txBox="1"/>
          <p:nvPr/>
        </p:nvSpPr>
        <p:spPr>
          <a:xfrm>
            <a:off x="3372157" y="6284041"/>
            <a:ext cx="133350" cy="1797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950" spc="50" i="1">
                <a:latin typeface="Times New Roman"/>
                <a:cs typeface="Times New Roman"/>
              </a:rPr>
              <a:t>х</a:t>
            </a:r>
            <a:r>
              <a:rPr dirty="0" baseline="-25252" sz="825" spc="52" i="1">
                <a:latin typeface="Times New Roman"/>
                <a:cs typeface="Times New Roman"/>
              </a:rPr>
              <a:t>B</a:t>
            </a:r>
            <a:endParaRPr baseline="-25252" sz="825">
              <a:latin typeface="Times New Roman"/>
              <a:cs typeface="Times New Roman"/>
            </a:endParaRPr>
          </a:p>
        </p:txBody>
      </p:sp>
      <p:sp>
        <p:nvSpPr>
          <p:cNvPr id="221" name="object 221"/>
          <p:cNvSpPr txBox="1"/>
          <p:nvPr/>
        </p:nvSpPr>
        <p:spPr>
          <a:xfrm>
            <a:off x="2974149" y="7021931"/>
            <a:ext cx="173355" cy="1339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baseline="16339" sz="1275" spc="67" i="1">
                <a:latin typeface="Times New Roman"/>
                <a:cs typeface="Times New Roman"/>
              </a:rPr>
              <a:t>х</a:t>
            </a:r>
            <a:r>
              <a:rPr dirty="0" sz="500" spc="35" i="1">
                <a:latin typeface="Times New Roman"/>
                <a:cs typeface="Times New Roman"/>
              </a:rPr>
              <a:t>H</a:t>
            </a:r>
            <a:r>
              <a:rPr dirty="0" sz="500" spc="-70" i="1">
                <a:latin typeface="Times New Roman"/>
                <a:cs typeface="Times New Roman"/>
              </a:rPr>
              <a:t> </a:t>
            </a:r>
            <a:r>
              <a:rPr dirty="0" sz="500" spc="25">
                <a:latin typeface="Times New Roman"/>
                <a:cs typeface="Times New Roman"/>
              </a:rPr>
              <a:t>1</a:t>
            </a:r>
            <a:endParaRPr sz="500">
              <a:latin typeface="Times New Roman"/>
              <a:cs typeface="Times New Roman"/>
            </a:endParaRPr>
          </a:p>
        </p:txBody>
      </p:sp>
      <p:sp>
        <p:nvSpPr>
          <p:cNvPr id="222" name="object 222"/>
          <p:cNvSpPr/>
          <p:nvPr/>
        </p:nvSpPr>
        <p:spPr>
          <a:xfrm>
            <a:off x="2755261" y="7373759"/>
            <a:ext cx="250190" cy="0"/>
          </a:xfrm>
          <a:custGeom>
            <a:avLst/>
            <a:gdLst/>
            <a:ahLst/>
            <a:cxnLst/>
            <a:rect l="l" t="t" r="r" b="b"/>
            <a:pathLst>
              <a:path w="250189" h="0">
                <a:moveTo>
                  <a:pt x="0" y="0"/>
                </a:moveTo>
                <a:lnTo>
                  <a:pt x="250073" y="0"/>
                </a:lnTo>
              </a:path>
            </a:pathLst>
          </a:custGeom>
          <a:ln w="1760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3" name="object 223"/>
          <p:cNvSpPr/>
          <p:nvPr/>
        </p:nvSpPr>
        <p:spPr>
          <a:xfrm>
            <a:off x="3442854" y="7362199"/>
            <a:ext cx="250190" cy="0"/>
          </a:xfrm>
          <a:custGeom>
            <a:avLst/>
            <a:gdLst/>
            <a:ahLst/>
            <a:cxnLst/>
            <a:rect l="l" t="t" r="r" b="b"/>
            <a:pathLst>
              <a:path w="250189" h="0">
                <a:moveTo>
                  <a:pt x="0" y="0"/>
                </a:moveTo>
                <a:lnTo>
                  <a:pt x="250073" y="0"/>
                </a:lnTo>
              </a:path>
            </a:pathLst>
          </a:custGeom>
          <a:ln w="1760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4" name="object 224"/>
          <p:cNvSpPr/>
          <p:nvPr/>
        </p:nvSpPr>
        <p:spPr>
          <a:xfrm>
            <a:off x="3205924" y="7348724"/>
            <a:ext cx="50165" cy="46355"/>
          </a:xfrm>
          <a:custGeom>
            <a:avLst/>
            <a:gdLst/>
            <a:ahLst/>
            <a:cxnLst/>
            <a:rect l="l" t="t" r="r" b="b"/>
            <a:pathLst>
              <a:path w="50164" h="46354">
                <a:moveTo>
                  <a:pt x="25051" y="0"/>
                </a:moveTo>
                <a:lnTo>
                  <a:pt x="15294" y="1815"/>
                </a:lnTo>
                <a:lnTo>
                  <a:pt x="7332" y="6768"/>
                </a:lnTo>
                <a:lnTo>
                  <a:pt x="1966" y="14114"/>
                </a:lnTo>
                <a:lnTo>
                  <a:pt x="0" y="23110"/>
                </a:lnTo>
                <a:lnTo>
                  <a:pt x="1966" y="32102"/>
                </a:lnTo>
                <a:lnTo>
                  <a:pt x="7332" y="39446"/>
                </a:lnTo>
                <a:lnTo>
                  <a:pt x="15294" y="44397"/>
                </a:lnTo>
                <a:lnTo>
                  <a:pt x="25051" y="46213"/>
                </a:lnTo>
                <a:lnTo>
                  <a:pt x="34757" y="44397"/>
                </a:lnTo>
                <a:lnTo>
                  <a:pt x="42693" y="39446"/>
                </a:lnTo>
                <a:lnTo>
                  <a:pt x="48049" y="32102"/>
                </a:lnTo>
                <a:lnTo>
                  <a:pt x="50014" y="23110"/>
                </a:lnTo>
                <a:lnTo>
                  <a:pt x="48049" y="14114"/>
                </a:lnTo>
                <a:lnTo>
                  <a:pt x="42693" y="6768"/>
                </a:lnTo>
                <a:lnTo>
                  <a:pt x="34757" y="1815"/>
                </a:lnTo>
                <a:lnTo>
                  <a:pt x="2505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5" name="object 225"/>
          <p:cNvSpPr/>
          <p:nvPr/>
        </p:nvSpPr>
        <p:spPr>
          <a:xfrm>
            <a:off x="3205924" y="7348724"/>
            <a:ext cx="50165" cy="46355"/>
          </a:xfrm>
          <a:custGeom>
            <a:avLst/>
            <a:gdLst/>
            <a:ahLst/>
            <a:cxnLst/>
            <a:rect l="l" t="t" r="r" b="b"/>
            <a:pathLst>
              <a:path w="50164" h="46354">
                <a:moveTo>
                  <a:pt x="0" y="23110"/>
                </a:moveTo>
                <a:lnTo>
                  <a:pt x="1966" y="14114"/>
                </a:lnTo>
                <a:lnTo>
                  <a:pt x="7332" y="6768"/>
                </a:lnTo>
                <a:lnTo>
                  <a:pt x="15294" y="1815"/>
                </a:lnTo>
                <a:lnTo>
                  <a:pt x="25051" y="0"/>
                </a:lnTo>
                <a:lnTo>
                  <a:pt x="34757" y="1815"/>
                </a:lnTo>
                <a:lnTo>
                  <a:pt x="42693" y="6768"/>
                </a:lnTo>
                <a:lnTo>
                  <a:pt x="48049" y="14114"/>
                </a:lnTo>
                <a:lnTo>
                  <a:pt x="50014" y="23110"/>
                </a:lnTo>
                <a:lnTo>
                  <a:pt x="48049" y="32102"/>
                </a:lnTo>
                <a:lnTo>
                  <a:pt x="42693" y="39446"/>
                </a:lnTo>
                <a:lnTo>
                  <a:pt x="34757" y="44397"/>
                </a:lnTo>
                <a:lnTo>
                  <a:pt x="25051" y="46213"/>
                </a:lnTo>
                <a:lnTo>
                  <a:pt x="15294" y="44397"/>
                </a:lnTo>
                <a:lnTo>
                  <a:pt x="7332" y="39446"/>
                </a:lnTo>
                <a:lnTo>
                  <a:pt x="1966" y="32102"/>
                </a:lnTo>
                <a:lnTo>
                  <a:pt x="0" y="23110"/>
                </a:lnTo>
                <a:close/>
              </a:path>
            </a:pathLst>
          </a:custGeom>
          <a:ln w="1015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6" name="object 226"/>
          <p:cNvSpPr/>
          <p:nvPr/>
        </p:nvSpPr>
        <p:spPr>
          <a:xfrm>
            <a:off x="3232475" y="6886588"/>
            <a:ext cx="80645" cy="104139"/>
          </a:xfrm>
          <a:custGeom>
            <a:avLst/>
            <a:gdLst/>
            <a:ahLst/>
            <a:cxnLst/>
            <a:rect l="l" t="t" r="r" b="b"/>
            <a:pathLst>
              <a:path w="80645" h="104140">
                <a:moveTo>
                  <a:pt x="12702" y="0"/>
                </a:moveTo>
                <a:lnTo>
                  <a:pt x="39414" y="4096"/>
                </a:lnTo>
                <a:lnTo>
                  <a:pt x="60941" y="15162"/>
                </a:lnTo>
                <a:lnTo>
                  <a:pt x="75307" y="31364"/>
                </a:lnTo>
                <a:lnTo>
                  <a:pt x="80535" y="50868"/>
                </a:lnTo>
                <a:lnTo>
                  <a:pt x="75307" y="71515"/>
                </a:lnTo>
                <a:lnTo>
                  <a:pt x="60941" y="88326"/>
                </a:lnTo>
                <a:lnTo>
                  <a:pt x="39414" y="99635"/>
                </a:lnTo>
                <a:lnTo>
                  <a:pt x="12702" y="103774"/>
                </a:lnTo>
                <a:lnTo>
                  <a:pt x="8468" y="103774"/>
                </a:lnTo>
                <a:lnTo>
                  <a:pt x="4234" y="101818"/>
                </a:lnTo>
                <a:lnTo>
                  <a:pt x="0" y="101818"/>
                </a:lnTo>
              </a:path>
            </a:pathLst>
          </a:custGeom>
          <a:ln w="10283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7" name="object 227"/>
          <p:cNvSpPr/>
          <p:nvPr/>
        </p:nvSpPr>
        <p:spPr>
          <a:xfrm>
            <a:off x="3236709" y="6984411"/>
            <a:ext cx="80645" cy="104139"/>
          </a:xfrm>
          <a:custGeom>
            <a:avLst/>
            <a:gdLst/>
            <a:ahLst/>
            <a:cxnLst/>
            <a:rect l="l" t="t" r="r" b="b"/>
            <a:pathLst>
              <a:path w="80645" h="104140">
                <a:moveTo>
                  <a:pt x="14819" y="0"/>
                </a:moveTo>
                <a:lnTo>
                  <a:pt x="40307" y="4139"/>
                </a:lnTo>
                <a:lnTo>
                  <a:pt x="61206" y="15448"/>
                </a:lnTo>
                <a:lnTo>
                  <a:pt x="75340" y="32258"/>
                </a:lnTo>
                <a:lnTo>
                  <a:pt x="80535" y="52906"/>
                </a:lnTo>
                <a:lnTo>
                  <a:pt x="75340" y="72410"/>
                </a:lnTo>
                <a:lnTo>
                  <a:pt x="61206" y="88612"/>
                </a:lnTo>
                <a:lnTo>
                  <a:pt x="40307" y="99678"/>
                </a:lnTo>
                <a:lnTo>
                  <a:pt x="14819" y="103774"/>
                </a:lnTo>
                <a:lnTo>
                  <a:pt x="8468" y="103774"/>
                </a:lnTo>
                <a:lnTo>
                  <a:pt x="4234" y="103774"/>
                </a:lnTo>
                <a:lnTo>
                  <a:pt x="0" y="101818"/>
                </a:lnTo>
              </a:path>
            </a:pathLst>
          </a:custGeom>
          <a:ln w="10283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8" name="object 228"/>
          <p:cNvSpPr/>
          <p:nvPr/>
        </p:nvSpPr>
        <p:spPr>
          <a:xfrm>
            <a:off x="3230975" y="7088594"/>
            <a:ext cx="80645" cy="104139"/>
          </a:xfrm>
          <a:custGeom>
            <a:avLst/>
            <a:gdLst/>
            <a:ahLst/>
            <a:cxnLst/>
            <a:rect l="l" t="t" r="r" b="b"/>
            <a:pathLst>
              <a:path w="80645" h="104140">
                <a:moveTo>
                  <a:pt x="12702" y="0"/>
                </a:moveTo>
                <a:lnTo>
                  <a:pt x="39377" y="4096"/>
                </a:lnTo>
                <a:lnTo>
                  <a:pt x="60908" y="15162"/>
                </a:lnTo>
                <a:lnTo>
                  <a:pt x="75295" y="31364"/>
                </a:lnTo>
                <a:lnTo>
                  <a:pt x="80535" y="50868"/>
                </a:lnTo>
                <a:lnTo>
                  <a:pt x="75295" y="71550"/>
                </a:lnTo>
                <a:lnTo>
                  <a:pt x="60908" y="88357"/>
                </a:lnTo>
                <a:lnTo>
                  <a:pt x="39377" y="99646"/>
                </a:lnTo>
                <a:lnTo>
                  <a:pt x="12702" y="103774"/>
                </a:lnTo>
                <a:lnTo>
                  <a:pt x="8468" y="103774"/>
                </a:lnTo>
                <a:lnTo>
                  <a:pt x="4234" y="101818"/>
                </a:lnTo>
                <a:lnTo>
                  <a:pt x="0" y="101818"/>
                </a:lnTo>
              </a:path>
            </a:pathLst>
          </a:custGeom>
          <a:ln w="10283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9" name="object 229"/>
          <p:cNvSpPr/>
          <p:nvPr/>
        </p:nvSpPr>
        <p:spPr>
          <a:xfrm>
            <a:off x="3245177" y="6713276"/>
            <a:ext cx="0" cy="173355"/>
          </a:xfrm>
          <a:custGeom>
            <a:avLst/>
            <a:gdLst/>
            <a:ahLst/>
            <a:cxnLst/>
            <a:rect l="l" t="t" r="r" b="b"/>
            <a:pathLst>
              <a:path w="0" h="173354">
                <a:moveTo>
                  <a:pt x="0" y="173311"/>
                </a:moveTo>
                <a:lnTo>
                  <a:pt x="0" y="0"/>
                </a:lnTo>
              </a:path>
            </a:pathLst>
          </a:custGeom>
          <a:ln w="1058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0" name="object 230"/>
          <p:cNvSpPr/>
          <p:nvPr/>
        </p:nvSpPr>
        <p:spPr>
          <a:xfrm>
            <a:off x="3230975" y="7190412"/>
            <a:ext cx="0" cy="158750"/>
          </a:xfrm>
          <a:custGeom>
            <a:avLst/>
            <a:gdLst/>
            <a:ahLst/>
            <a:cxnLst/>
            <a:rect l="l" t="t" r="r" b="b"/>
            <a:pathLst>
              <a:path w="0" h="158750">
                <a:moveTo>
                  <a:pt x="0" y="0"/>
                </a:moveTo>
                <a:lnTo>
                  <a:pt x="0" y="158311"/>
                </a:lnTo>
              </a:path>
            </a:pathLst>
          </a:custGeom>
          <a:ln w="1058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1" name="object 231"/>
          <p:cNvSpPr/>
          <p:nvPr/>
        </p:nvSpPr>
        <p:spPr>
          <a:xfrm>
            <a:off x="3207404" y="7348895"/>
            <a:ext cx="50165" cy="46355"/>
          </a:xfrm>
          <a:custGeom>
            <a:avLst/>
            <a:gdLst/>
            <a:ahLst/>
            <a:cxnLst/>
            <a:rect l="l" t="t" r="r" b="b"/>
            <a:pathLst>
              <a:path w="50164" h="46354">
                <a:moveTo>
                  <a:pt x="27904" y="0"/>
                </a:moveTo>
                <a:lnTo>
                  <a:pt x="18344" y="614"/>
                </a:lnTo>
                <a:lnTo>
                  <a:pt x="9744" y="4498"/>
                </a:lnTo>
                <a:lnTo>
                  <a:pt x="3194" y="11380"/>
                </a:lnTo>
                <a:lnTo>
                  <a:pt x="0" y="20078"/>
                </a:lnTo>
                <a:lnTo>
                  <a:pt x="658" y="28917"/>
                </a:lnTo>
                <a:lnTo>
                  <a:pt x="4857" y="36877"/>
                </a:lnTo>
                <a:lnTo>
                  <a:pt x="12280" y="42944"/>
                </a:lnTo>
                <a:lnTo>
                  <a:pt x="21709" y="45870"/>
                </a:lnTo>
                <a:lnTo>
                  <a:pt x="31278" y="45256"/>
                </a:lnTo>
                <a:lnTo>
                  <a:pt x="39905" y="41372"/>
                </a:lnTo>
                <a:lnTo>
                  <a:pt x="46505" y="34490"/>
                </a:lnTo>
                <a:lnTo>
                  <a:pt x="49649" y="25792"/>
                </a:lnTo>
                <a:lnTo>
                  <a:pt x="48964" y="16953"/>
                </a:lnTo>
                <a:lnTo>
                  <a:pt x="44756" y="8993"/>
                </a:lnTo>
                <a:lnTo>
                  <a:pt x="37331" y="2926"/>
                </a:lnTo>
                <a:lnTo>
                  <a:pt x="2790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2" name="object 232"/>
          <p:cNvSpPr/>
          <p:nvPr/>
        </p:nvSpPr>
        <p:spPr>
          <a:xfrm>
            <a:off x="3207404" y="7348895"/>
            <a:ext cx="50165" cy="46355"/>
          </a:xfrm>
          <a:custGeom>
            <a:avLst/>
            <a:gdLst/>
            <a:ahLst/>
            <a:cxnLst/>
            <a:rect l="l" t="t" r="r" b="b"/>
            <a:pathLst>
              <a:path w="50164" h="46354">
                <a:moveTo>
                  <a:pt x="12280" y="42944"/>
                </a:moveTo>
                <a:lnTo>
                  <a:pt x="4857" y="36877"/>
                </a:lnTo>
                <a:lnTo>
                  <a:pt x="658" y="28917"/>
                </a:lnTo>
                <a:lnTo>
                  <a:pt x="0" y="20078"/>
                </a:lnTo>
                <a:lnTo>
                  <a:pt x="3194" y="11380"/>
                </a:lnTo>
                <a:lnTo>
                  <a:pt x="9744" y="4498"/>
                </a:lnTo>
                <a:lnTo>
                  <a:pt x="18344" y="614"/>
                </a:lnTo>
                <a:lnTo>
                  <a:pt x="27904" y="0"/>
                </a:lnTo>
                <a:lnTo>
                  <a:pt x="37331" y="2926"/>
                </a:lnTo>
                <a:lnTo>
                  <a:pt x="44756" y="8993"/>
                </a:lnTo>
                <a:lnTo>
                  <a:pt x="48964" y="16953"/>
                </a:lnTo>
                <a:lnTo>
                  <a:pt x="21709" y="45870"/>
                </a:lnTo>
                <a:lnTo>
                  <a:pt x="12280" y="42944"/>
                </a:lnTo>
                <a:close/>
              </a:path>
            </a:pathLst>
          </a:custGeom>
          <a:ln w="1015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3" name="object 233"/>
          <p:cNvSpPr/>
          <p:nvPr/>
        </p:nvSpPr>
        <p:spPr>
          <a:xfrm>
            <a:off x="3208677" y="7348895"/>
            <a:ext cx="50165" cy="46355"/>
          </a:xfrm>
          <a:custGeom>
            <a:avLst/>
            <a:gdLst/>
            <a:ahLst/>
            <a:cxnLst/>
            <a:rect l="l" t="t" r="r" b="b"/>
            <a:pathLst>
              <a:path w="50164" h="46354">
                <a:moveTo>
                  <a:pt x="21707" y="0"/>
                </a:moveTo>
                <a:lnTo>
                  <a:pt x="12330" y="2926"/>
                </a:lnTo>
                <a:lnTo>
                  <a:pt x="4868" y="8993"/>
                </a:lnTo>
                <a:lnTo>
                  <a:pt x="664" y="16953"/>
                </a:lnTo>
                <a:lnTo>
                  <a:pt x="0" y="25792"/>
                </a:lnTo>
                <a:lnTo>
                  <a:pt x="3156" y="34490"/>
                </a:lnTo>
                <a:lnTo>
                  <a:pt x="9705" y="41372"/>
                </a:lnTo>
                <a:lnTo>
                  <a:pt x="18306" y="45256"/>
                </a:lnTo>
                <a:lnTo>
                  <a:pt x="27865" y="45870"/>
                </a:lnTo>
                <a:lnTo>
                  <a:pt x="37293" y="42944"/>
                </a:lnTo>
                <a:lnTo>
                  <a:pt x="44755" y="36877"/>
                </a:lnTo>
                <a:lnTo>
                  <a:pt x="48959" y="28917"/>
                </a:lnTo>
                <a:lnTo>
                  <a:pt x="49623" y="20078"/>
                </a:lnTo>
                <a:lnTo>
                  <a:pt x="46467" y="11380"/>
                </a:lnTo>
                <a:lnTo>
                  <a:pt x="39867" y="4498"/>
                </a:lnTo>
                <a:lnTo>
                  <a:pt x="31250" y="614"/>
                </a:lnTo>
                <a:lnTo>
                  <a:pt x="2170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4" name="object 234"/>
          <p:cNvSpPr/>
          <p:nvPr/>
        </p:nvSpPr>
        <p:spPr>
          <a:xfrm>
            <a:off x="3208677" y="7348895"/>
            <a:ext cx="50165" cy="46355"/>
          </a:xfrm>
          <a:custGeom>
            <a:avLst/>
            <a:gdLst/>
            <a:ahLst/>
            <a:cxnLst/>
            <a:rect l="l" t="t" r="r" b="b"/>
            <a:pathLst>
              <a:path w="50164" h="46354">
                <a:moveTo>
                  <a:pt x="37293" y="42944"/>
                </a:moveTo>
                <a:lnTo>
                  <a:pt x="27865" y="45870"/>
                </a:lnTo>
                <a:lnTo>
                  <a:pt x="18306" y="45256"/>
                </a:lnTo>
                <a:lnTo>
                  <a:pt x="9705" y="41372"/>
                </a:lnTo>
                <a:lnTo>
                  <a:pt x="3156" y="34490"/>
                </a:lnTo>
                <a:lnTo>
                  <a:pt x="0" y="25792"/>
                </a:lnTo>
                <a:lnTo>
                  <a:pt x="664" y="16953"/>
                </a:lnTo>
                <a:lnTo>
                  <a:pt x="4868" y="8993"/>
                </a:lnTo>
                <a:lnTo>
                  <a:pt x="12330" y="2926"/>
                </a:lnTo>
                <a:lnTo>
                  <a:pt x="21707" y="0"/>
                </a:lnTo>
                <a:lnTo>
                  <a:pt x="31250" y="614"/>
                </a:lnTo>
                <a:lnTo>
                  <a:pt x="39867" y="4498"/>
                </a:lnTo>
                <a:lnTo>
                  <a:pt x="46467" y="11380"/>
                </a:lnTo>
                <a:lnTo>
                  <a:pt x="49623" y="20078"/>
                </a:lnTo>
                <a:lnTo>
                  <a:pt x="48959" y="28917"/>
                </a:lnTo>
                <a:lnTo>
                  <a:pt x="44755" y="36877"/>
                </a:lnTo>
                <a:lnTo>
                  <a:pt x="37293" y="42944"/>
                </a:lnTo>
                <a:close/>
              </a:path>
            </a:pathLst>
          </a:custGeom>
          <a:ln w="1015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5" name="object 235"/>
          <p:cNvSpPr txBox="1"/>
          <p:nvPr/>
        </p:nvSpPr>
        <p:spPr>
          <a:xfrm>
            <a:off x="3342805" y="7025296"/>
            <a:ext cx="513715" cy="1543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327025" algn="l"/>
              </a:tabLst>
            </a:pPr>
            <a:r>
              <a:rPr dirty="0" baseline="20467" sz="1425" spc="60" i="1">
                <a:latin typeface="Times New Roman"/>
                <a:cs typeface="Times New Roman"/>
              </a:rPr>
              <a:t>х</a:t>
            </a:r>
            <a:r>
              <a:rPr dirty="0" baseline="10101" sz="825" spc="52" i="1">
                <a:latin typeface="Times New Roman"/>
                <a:cs typeface="Times New Roman"/>
              </a:rPr>
              <a:t>H</a:t>
            </a:r>
            <a:r>
              <a:rPr dirty="0" baseline="10101" sz="825" spc="-22" i="1">
                <a:latin typeface="Times New Roman"/>
                <a:cs typeface="Times New Roman"/>
              </a:rPr>
              <a:t> </a:t>
            </a:r>
            <a:r>
              <a:rPr dirty="0" baseline="10101" sz="825" spc="37">
                <a:latin typeface="Times New Roman"/>
                <a:cs typeface="Times New Roman"/>
              </a:rPr>
              <a:t>2</a:t>
            </a:r>
            <a:r>
              <a:rPr dirty="0" baseline="10101" sz="825">
                <a:latin typeface="Times New Roman"/>
                <a:cs typeface="Times New Roman"/>
              </a:rPr>
              <a:t>	</a:t>
            </a:r>
            <a:r>
              <a:rPr dirty="0" baseline="13888" sz="1500" spc="60" i="1">
                <a:latin typeface="Times New Roman"/>
                <a:cs typeface="Times New Roman"/>
              </a:rPr>
              <a:t>х</a:t>
            </a:r>
            <a:r>
              <a:rPr dirty="0" sz="550" spc="55" i="1">
                <a:latin typeface="Times New Roman"/>
                <a:cs typeface="Times New Roman"/>
              </a:rPr>
              <a:t>H</a:t>
            </a:r>
            <a:r>
              <a:rPr dirty="0" sz="550" spc="-30" i="1">
                <a:latin typeface="Times New Roman"/>
                <a:cs typeface="Times New Roman"/>
              </a:rPr>
              <a:t> </a:t>
            </a:r>
            <a:r>
              <a:rPr dirty="0" sz="550" spc="35">
                <a:latin typeface="Times New Roman"/>
                <a:cs typeface="Times New Roman"/>
              </a:rPr>
              <a:t>3</a:t>
            </a:r>
            <a:endParaRPr sz="550">
              <a:latin typeface="Times New Roman"/>
              <a:cs typeface="Times New Roman"/>
            </a:endParaRPr>
          </a:p>
        </p:txBody>
      </p:sp>
      <p:sp>
        <p:nvSpPr>
          <p:cNvPr id="236" name="object 236"/>
          <p:cNvSpPr/>
          <p:nvPr/>
        </p:nvSpPr>
        <p:spPr>
          <a:xfrm>
            <a:off x="3113657" y="7377607"/>
            <a:ext cx="250190" cy="0"/>
          </a:xfrm>
          <a:custGeom>
            <a:avLst/>
            <a:gdLst/>
            <a:ahLst/>
            <a:cxnLst/>
            <a:rect l="l" t="t" r="r" b="b"/>
            <a:pathLst>
              <a:path w="250189" h="0">
                <a:moveTo>
                  <a:pt x="0" y="0"/>
                </a:moveTo>
                <a:lnTo>
                  <a:pt x="250073" y="0"/>
                </a:lnTo>
              </a:path>
            </a:pathLst>
          </a:custGeom>
          <a:ln w="1760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7" name="object 237"/>
          <p:cNvSpPr txBox="1"/>
          <p:nvPr/>
        </p:nvSpPr>
        <p:spPr>
          <a:xfrm>
            <a:off x="1936529" y="7533161"/>
            <a:ext cx="120014" cy="1270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750" spc="45">
                <a:latin typeface="Arial"/>
                <a:cs typeface="Arial"/>
              </a:rPr>
              <a:t>а</a:t>
            </a:r>
            <a:r>
              <a:rPr dirty="0" sz="750" spc="25">
                <a:latin typeface="Arial"/>
                <a:cs typeface="Arial"/>
              </a:rPr>
              <a:t>)</a:t>
            </a:r>
            <a:endParaRPr sz="750">
              <a:latin typeface="Arial"/>
              <a:cs typeface="Arial"/>
            </a:endParaRPr>
          </a:p>
        </p:txBody>
      </p:sp>
      <p:sp>
        <p:nvSpPr>
          <p:cNvPr id="238" name="object 238"/>
          <p:cNvSpPr/>
          <p:nvPr/>
        </p:nvSpPr>
        <p:spPr>
          <a:xfrm>
            <a:off x="4516894" y="5002336"/>
            <a:ext cx="250190" cy="231140"/>
          </a:xfrm>
          <a:custGeom>
            <a:avLst/>
            <a:gdLst/>
            <a:ahLst/>
            <a:cxnLst/>
            <a:rect l="l" t="t" r="r" b="b"/>
            <a:pathLst>
              <a:path w="250189" h="231139">
                <a:moveTo>
                  <a:pt x="124992" y="231027"/>
                </a:moveTo>
                <a:lnTo>
                  <a:pt x="188095" y="215263"/>
                </a:lnTo>
                <a:lnTo>
                  <a:pt x="232928" y="173830"/>
                </a:lnTo>
                <a:lnTo>
                  <a:pt x="249985" y="115513"/>
                </a:lnTo>
                <a:lnTo>
                  <a:pt x="245523" y="84793"/>
                </a:lnTo>
                <a:lnTo>
                  <a:pt x="213389" y="33820"/>
                </a:lnTo>
                <a:lnTo>
                  <a:pt x="158233" y="4123"/>
                </a:lnTo>
                <a:lnTo>
                  <a:pt x="124992" y="0"/>
                </a:lnTo>
                <a:lnTo>
                  <a:pt x="91752" y="4123"/>
                </a:lnTo>
                <a:lnTo>
                  <a:pt x="36595" y="33820"/>
                </a:lnTo>
                <a:lnTo>
                  <a:pt x="4462" y="84793"/>
                </a:lnTo>
                <a:lnTo>
                  <a:pt x="0" y="115513"/>
                </a:lnTo>
                <a:lnTo>
                  <a:pt x="4462" y="146233"/>
                </a:lnTo>
                <a:lnTo>
                  <a:pt x="36595" y="197206"/>
                </a:lnTo>
                <a:lnTo>
                  <a:pt x="91752" y="226903"/>
                </a:lnTo>
                <a:lnTo>
                  <a:pt x="124992" y="231027"/>
                </a:lnTo>
                <a:close/>
              </a:path>
            </a:pathLst>
          </a:custGeom>
          <a:ln w="1015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9" name="object 239"/>
          <p:cNvSpPr/>
          <p:nvPr/>
        </p:nvSpPr>
        <p:spPr>
          <a:xfrm>
            <a:off x="4341798" y="5002336"/>
            <a:ext cx="250190" cy="231140"/>
          </a:xfrm>
          <a:custGeom>
            <a:avLst/>
            <a:gdLst/>
            <a:ahLst/>
            <a:cxnLst/>
            <a:rect l="l" t="t" r="r" b="b"/>
            <a:pathLst>
              <a:path w="250189" h="231139">
                <a:moveTo>
                  <a:pt x="125081" y="231027"/>
                </a:moveTo>
                <a:lnTo>
                  <a:pt x="188144" y="215263"/>
                </a:lnTo>
                <a:lnTo>
                  <a:pt x="232997" y="173830"/>
                </a:lnTo>
                <a:lnTo>
                  <a:pt x="250073" y="115513"/>
                </a:lnTo>
                <a:lnTo>
                  <a:pt x="245605" y="84793"/>
                </a:lnTo>
                <a:lnTo>
                  <a:pt x="213444" y="33820"/>
                </a:lnTo>
                <a:lnTo>
                  <a:pt x="158291" y="4123"/>
                </a:lnTo>
                <a:lnTo>
                  <a:pt x="125081" y="0"/>
                </a:lnTo>
                <a:lnTo>
                  <a:pt x="91833" y="4123"/>
                </a:lnTo>
                <a:lnTo>
                  <a:pt x="36640" y="33820"/>
                </a:lnTo>
                <a:lnTo>
                  <a:pt x="4468" y="84793"/>
                </a:lnTo>
                <a:lnTo>
                  <a:pt x="0" y="115513"/>
                </a:lnTo>
                <a:lnTo>
                  <a:pt x="4468" y="146233"/>
                </a:lnTo>
                <a:lnTo>
                  <a:pt x="36640" y="197206"/>
                </a:lnTo>
                <a:lnTo>
                  <a:pt x="91833" y="226903"/>
                </a:lnTo>
                <a:lnTo>
                  <a:pt x="125081" y="231027"/>
                </a:lnTo>
                <a:close/>
              </a:path>
            </a:pathLst>
          </a:custGeom>
          <a:ln w="1015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0" name="object 240"/>
          <p:cNvSpPr/>
          <p:nvPr/>
        </p:nvSpPr>
        <p:spPr>
          <a:xfrm>
            <a:off x="4808690" y="4599139"/>
            <a:ext cx="0" cy="370840"/>
          </a:xfrm>
          <a:custGeom>
            <a:avLst/>
            <a:gdLst/>
            <a:ahLst/>
            <a:cxnLst/>
            <a:rect l="l" t="t" r="r" b="b"/>
            <a:pathLst>
              <a:path w="0" h="370839">
                <a:moveTo>
                  <a:pt x="0" y="370752"/>
                </a:moveTo>
                <a:lnTo>
                  <a:pt x="0" y="0"/>
                </a:lnTo>
              </a:path>
            </a:pathLst>
          </a:custGeom>
          <a:ln w="635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1" name="object 241"/>
          <p:cNvSpPr/>
          <p:nvPr/>
        </p:nvSpPr>
        <p:spPr>
          <a:xfrm>
            <a:off x="4250765" y="5192278"/>
            <a:ext cx="120650" cy="73025"/>
          </a:xfrm>
          <a:custGeom>
            <a:avLst/>
            <a:gdLst/>
            <a:ahLst/>
            <a:cxnLst/>
            <a:rect l="l" t="t" r="r" b="b"/>
            <a:pathLst>
              <a:path w="120650" h="73025">
                <a:moveTo>
                  <a:pt x="120494" y="0"/>
                </a:moveTo>
                <a:lnTo>
                  <a:pt x="0" y="72878"/>
                </a:lnTo>
              </a:path>
            </a:pathLst>
          </a:custGeom>
          <a:ln w="599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2" name="object 242"/>
          <p:cNvSpPr/>
          <p:nvPr/>
        </p:nvSpPr>
        <p:spPr>
          <a:xfrm>
            <a:off x="4735300" y="5194560"/>
            <a:ext cx="110489" cy="85725"/>
          </a:xfrm>
          <a:custGeom>
            <a:avLst/>
            <a:gdLst/>
            <a:ahLst/>
            <a:cxnLst/>
            <a:rect l="l" t="t" r="r" b="b"/>
            <a:pathLst>
              <a:path w="110489" h="85725">
                <a:moveTo>
                  <a:pt x="0" y="0"/>
                </a:moveTo>
                <a:lnTo>
                  <a:pt x="110173" y="85432"/>
                </a:lnTo>
              </a:path>
            </a:pathLst>
          </a:custGeom>
          <a:ln w="60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3" name="object 243"/>
          <p:cNvSpPr/>
          <p:nvPr/>
        </p:nvSpPr>
        <p:spPr>
          <a:xfrm>
            <a:off x="4247590" y="5267113"/>
            <a:ext cx="0" cy="287020"/>
          </a:xfrm>
          <a:custGeom>
            <a:avLst/>
            <a:gdLst/>
            <a:ahLst/>
            <a:cxnLst/>
            <a:rect l="l" t="t" r="r" b="b"/>
            <a:pathLst>
              <a:path w="0" h="287020">
                <a:moveTo>
                  <a:pt x="0" y="0"/>
                </a:moveTo>
                <a:lnTo>
                  <a:pt x="0" y="286868"/>
                </a:lnTo>
              </a:path>
            </a:pathLst>
          </a:custGeom>
          <a:ln w="635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4" name="object 244"/>
          <p:cNvSpPr/>
          <p:nvPr/>
        </p:nvSpPr>
        <p:spPr>
          <a:xfrm>
            <a:off x="4840534" y="5271434"/>
            <a:ext cx="0" cy="250190"/>
          </a:xfrm>
          <a:custGeom>
            <a:avLst/>
            <a:gdLst/>
            <a:ahLst/>
            <a:cxnLst/>
            <a:rect l="l" t="t" r="r" b="b"/>
            <a:pathLst>
              <a:path w="0" h="250189">
                <a:moveTo>
                  <a:pt x="0" y="0"/>
                </a:moveTo>
                <a:lnTo>
                  <a:pt x="0" y="250021"/>
                </a:lnTo>
              </a:path>
            </a:pathLst>
          </a:custGeom>
          <a:ln w="635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5" name="object 245"/>
          <p:cNvSpPr/>
          <p:nvPr/>
        </p:nvSpPr>
        <p:spPr>
          <a:xfrm>
            <a:off x="4188313" y="5530911"/>
            <a:ext cx="125095" cy="0"/>
          </a:xfrm>
          <a:custGeom>
            <a:avLst/>
            <a:gdLst/>
            <a:ahLst/>
            <a:cxnLst/>
            <a:rect l="l" t="t" r="r" b="b"/>
            <a:pathLst>
              <a:path w="125095" h="0">
                <a:moveTo>
                  <a:pt x="0" y="0"/>
                </a:moveTo>
                <a:lnTo>
                  <a:pt x="124992" y="0"/>
                </a:lnTo>
              </a:path>
            </a:pathLst>
          </a:custGeom>
          <a:ln w="586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6" name="object 246"/>
          <p:cNvSpPr/>
          <p:nvPr/>
        </p:nvSpPr>
        <p:spPr>
          <a:xfrm>
            <a:off x="4813630" y="5496265"/>
            <a:ext cx="50165" cy="46355"/>
          </a:xfrm>
          <a:custGeom>
            <a:avLst/>
            <a:gdLst/>
            <a:ahLst/>
            <a:cxnLst/>
            <a:rect l="l" t="t" r="r" b="b"/>
            <a:pathLst>
              <a:path w="50164" h="46354">
                <a:moveTo>
                  <a:pt x="25051" y="0"/>
                </a:moveTo>
                <a:lnTo>
                  <a:pt x="15294" y="1804"/>
                </a:lnTo>
                <a:lnTo>
                  <a:pt x="7332" y="6735"/>
                </a:lnTo>
                <a:lnTo>
                  <a:pt x="1966" y="14066"/>
                </a:lnTo>
                <a:lnTo>
                  <a:pt x="0" y="23070"/>
                </a:lnTo>
                <a:lnTo>
                  <a:pt x="1966" y="32086"/>
                </a:lnTo>
                <a:lnTo>
                  <a:pt x="7332" y="39445"/>
                </a:lnTo>
                <a:lnTo>
                  <a:pt x="15294" y="44404"/>
                </a:lnTo>
                <a:lnTo>
                  <a:pt x="25051" y="46221"/>
                </a:lnTo>
                <a:lnTo>
                  <a:pt x="34757" y="44404"/>
                </a:lnTo>
                <a:lnTo>
                  <a:pt x="42693" y="39445"/>
                </a:lnTo>
                <a:lnTo>
                  <a:pt x="48049" y="32086"/>
                </a:lnTo>
                <a:lnTo>
                  <a:pt x="50014" y="23070"/>
                </a:lnTo>
                <a:lnTo>
                  <a:pt x="48049" y="14066"/>
                </a:lnTo>
                <a:lnTo>
                  <a:pt x="42693" y="6735"/>
                </a:lnTo>
                <a:lnTo>
                  <a:pt x="34757" y="1804"/>
                </a:lnTo>
                <a:lnTo>
                  <a:pt x="2505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7" name="object 247"/>
          <p:cNvSpPr/>
          <p:nvPr/>
        </p:nvSpPr>
        <p:spPr>
          <a:xfrm>
            <a:off x="4813630" y="5496265"/>
            <a:ext cx="50165" cy="46355"/>
          </a:xfrm>
          <a:custGeom>
            <a:avLst/>
            <a:gdLst/>
            <a:ahLst/>
            <a:cxnLst/>
            <a:rect l="l" t="t" r="r" b="b"/>
            <a:pathLst>
              <a:path w="50164" h="46354">
                <a:moveTo>
                  <a:pt x="0" y="23070"/>
                </a:moveTo>
                <a:lnTo>
                  <a:pt x="1966" y="14066"/>
                </a:lnTo>
                <a:lnTo>
                  <a:pt x="7332" y="6735"/>
                </a:lnTo>
                <a:lnTo>
                  <a:pt x="15294" y="1804"/>
                </a:lnTo>
                <a:lnTo>
                  <a:pt x="25051" y="0"/>
                </a:lnTo>
                <a:lnTo>
                  <a:pt x="34757" y="1804"/>
                </a:lnTo>
                <a:lnTo>
                  <a:pt x="42693" y="6735"/>
                </a:lnTo>
                <a:lnTo>
                  <a:pt x="48049" y="14066"/>
                </a:lnTo>
                <a:lnTo>
                  <a:pt x="50014" y="23070"/>
                </a:lnTo>
                <a:lnTo>
                  <a:pt x="48049" y="32086"/>
                </a:lnTo>
                <a:lnTo>
                  <a:pt x="42693" y="39445"/>
                </a:lnTo>
                <a:lnTo>
                  <a:pt x="34757" y="44404"/>
                </a:lnTo>
                <a:lnTo>
                  <a:pt x="25051" y="46221"/>
                </a:lnTo>
                <a:lnTo>
                  <a:pt x="15294" y="44404"/>
                </a:lnTo>
                <a:lnTo>
                  <a:pt x="7332" y="39445"/>
                </a:lnTo>
                <a:lnTo>
                  <a:pt x="1966" y="32086"/>
                </a:lnTo>
                <a:lnTo>
                  <a:pt x="0" y="23070"/>
                </a:lnTo>
                <a:close/>
              </a:path>
            </a:pathLst>
          </a:custGeom>
          <a:ln w="1015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8" name="object 248"/>
          <p:cNvSpPr/>
          <p:nvPr/>
        </p:nvSpPr>
        <p:spPr>
          <a:xfrm>
            <a:off x="4783639" y="4599220"/>
            <a:ext cx="50165" cy="46355"/>
          </a:xfrm>
          <a:custGeom>
            <a:avLst/>
            <a:gdLst/>
            <a:ahLst/>
            <a:cxnLst/>
            <a:rect l="l" t="t" r="r" b="b"/>
            <a:pathLst>
              <a:path w="50164" h="46354">
                <a:moveTo>
                  <a:pt x="25051" y="0"/>
                </a:moveTo>
                <a:lnTo>
                  <a:pt x="15294" y="1816"/>
                </a:lnTo>
                <a:lnTo>
                  <a:pt x="7332" y="6766"/>
                </a:lnTo>
                <a:lnTo>
                  <a:pt x="1966" y="14100"/>
                </a:lnTo>
                <a:lnTo>
                  <a:pt x="0" y="23070"/>
                </a:lnTo>
                <a:lnTo>
                  <a:pt x="1966" y="32086"/>
                </a:lnTo>
                <a:lnTo>
                  <a:pt x="7332" y="39445"/>
                </a:lnTo>
                <a:lnTo>
                  <a:pt x="15294" y="44404"/>
                </a:lnTo>
                <a:lnTo>
                  <a:pt x="25051" y="46221"/>
                </a:lnTo>
                <a:lnTo>
                  <a:pt x="34757" y="44404"/>
                </a:lnTo>
                <a:lnTo>
                  <a:pt x="42693" y="39445"/>
                </a:lnTo>
                <a:lnTo>
                  <a:pt x="48049" y="32086"/>
                </a:lnTo>
                <a:lnTo>
                  <a:pt x="50014" y="23070"/>
                </a:lnTo>
                <a:lnTo>
                  <a:pt x="48049" y="14100"/>
                </a:lnTo>
                <a:lnTo>
                  <a:pt x="42693" y="6766"/>
                </a:lnTo>
                <a:lnTo>
                  <a:pt x="34757" y="1816"/>
                </a:lnTo>
                <a:lnTo>
                  <a:pt x="2505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9" name="object 249"/>
          <p:cNvSpPr/>
          <p:nvPr/>
        </p:nvSpPr>
        <p:spPr>
          <a:xfrm>
            <a:off x="4783639" y="4599220"/>
            <a:ext cx="50165" cy="46355"/>
          </a:xfrm>
          <a:custGeom>
            <a:avLst/>
            <a:gdLst/>
            <a:ahLst/>
            <a:cxnLst/>
            <a:rect l="l" t="t" r="r" b="b"/>
            <a:pathLst>
              <a:path w="50164" h="46354">
                <a:moveTo>
                  <a:pt x="0" y="23070"/>
                </a:moveTo>
                <a:lnTo>
                  <a:pt x="1966" y="14100"/>
                </a:lnTo>
                <a:lnTo>
                  <a:pt x="7332" y="6766"/>
                </a:lnTo>
                <a:lnTo>
                  <a:pt x="15294" y="1816"/>
                </a:lnTo>
                <a:lnTo>
                  <a:pt x="25051" y="0"/>
                </a:lnTo>
                <a:lnTo>
                  <a:pt x="34757" y="1816"/>
                </a:lnTo>
                <a:lnTo>
                  <a:pt x="42693" y="6766"/>
                </a:lnTo>
                <a:lnTo>
                  <a:pt x="48049" y="14100"/>
                </a:lnTo>
                <a:lnTo>
                  <a:pt x="50014" y="23070"/>
                </a:lnTo>
                <a:lnTo>
                  <a:pt x="48049" y="32086"/>
                </a:lnTo>
                <a:lnTo>
                  <a:pt x="42693" y="39445"/>
                </a:lnTo>
                <a:lnTo>
                  <a:pt x="34757" y="44404"/>
                </a:lnTo>
                <a:lnTo>
                  <a:pt x="25051" y="46221"/>
                </a:lnTo>
                <a:lnTo>
                  <a:pt x="15294" y="44404"/>
                </a:lnTo>
                <a:lnTo>
                  <a:pt x="7332" y="39445"/>
                </a:lnTo>
                <a:lnTo>
                  <a:pt x="1966" y="32086"/>
                </a:lnTo>
                <a:lnTo>
                  <a:pt x="0" y="23070"/>
                </a:lnTo>
                <a:close/>
              </a:path>
            </a:pathLst>
          </a:custGeom>
          <a:ln w="1015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0" name="object 250"/>
          <p:cNvSpPr/>
          <p:nvPr/>
        </p:nvSpPr>
        <p:spPr>
          <a:xfrm>
            <a:off x="4222538" y="5507760"/>
            <a:ext cx="50165" cy="46355"/>
          </a:xfrm>
          <a:custGeom>
            <a:avLst/>
            <a:gdLst/>
            <a:ahLst/>
            <a:cxnLst/>
            <a:rect l="l" t="t" r="r" b="b"/>
            <a:pathLst>
              <a:path w="50164" h="46354">
                <a:moveTo>
                  <a:pt x="25051" y="0"/>
                </a:moveTo>
                <a:lnTo>
                  <a:pt x="15294" y="1817"/>
                </a:lnTo>
                <a:lnTo>
                  <a:pt x="7332" y="6776"/>
                </a:lnTo>
                <a:lnTo>
                  <a:pt x="1966" y="14134"/>
                </a:lnTo>
                <a:lnTo>
                  <a:pt x="0" y="23151"/>
                </a:lnTo>
                <a:lnTo>
                  <a:pt x="1966" y="32121"/>
                </a:lnTo>
                <a:lnTo>
                  <a:pt x="7332" y="39455"/>
                </a:lnTo>
                <a:lnTo>
                  <a:pt x="15294" y="44405"/>
                </a:lnTo>
                <a:lnTo>
                  <a:pt x="25051" y="46221"/>
                </a:lnTo>
                <a:lnTo>
                  <a:pt x="34757" y="44405"/>
                </a:lnTo>
                <a:lnTo>
                  <a:pt x="42693" y="39455"/>
                </a:lnTo>
                <a:lnTo>
                  <a:pt x="48049" y="32121"/>
                </a:lnTo>
                <a:lnTo>
                  <a:pt x="50014" y="23151"/>
                </a:lnTo>
                <a:lnTo>
                  <a:pt x="48049" y="14134"/>
                </a:lnTo>
                <a:lnTo>
                  <a:pt x="42693" y="6776"/>
                </a:lnTo>
                <a:lnTo>
                  <a:pt x="34757" y="1817"/>
                </a:lnTo>
                <a:lnTo>
                  <a:pt x="2505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1" name="object 251"/>
          <p:cNvSpPr/>
          <p:nvPr/>
        </p:nvSpPr>
        <p:spPr>
          <a:xfrm>
            <a:off x="4222538" y="5507760"/>
            <a:ext cx="50165" cy="46355"/>
          </a:xfrm>
          <a:custGeom>
            <a:avLst/>
            <a:gdLst/>
            <a:ahLst/>
            <a:cxnLst/>
            <a:rect l="l" t="t" r="r" b="b"/>
            <a:pathLst>
              <a:path w="50164" h="46354">
                <a:moveTo>
                  <a:pt x="0" y="23151"/>
                </a:moveTo>
                <a:lnTo>
                  <a:pt x="1966" y="14134"/>
                </a:lnTo>
                <a:lnTo>
                  <a:pt x="7332" y="6776"/>
                </a:lnTo>
                <a:lnTo>
                  <a:pt x="15294" y="1817"/>
                </a:lnTo>
                <a:lnTo>
                  <a:pt x="25051" y="0"/>
                </a:lnTo>
                <a:lnTo>
                  <a:pt x="34757" y="1817"/>
                </a:lnTo>
                <a:lnTo>
                  <a:pt x="42693" y="6776"/>
                </a:lnTo>
                <a:lnTo>
                  <a:pt x="48049" y="14134"/>
                </a:lnTo>
                <a:lnTo>
                  <a:pt x="50014" y="23151"/>
                </a:lnTo>
                <a:lnTo>
                  <a:pt x="48049" y="32121"/>
                </a:lnTo>
                <a:lnTo>
                  <a:pt x="42693" y="39455"/>
                </a:lnTo>
                <a:lnTo>
                  <a:pt x="34757" y="44405"/>
                </a:lnTo>
                <a:lnTo>
                  <a:pt x="25051" y="46221"/>
                </a:lnTo>
                <a:lnTo>
                  <a:pt x="15294" y="44405"/>
                </a:lnTo>
                <a:lnTo>
                  <a:pt x="7332" y="39455"/>
                </a:lnTo>
                <a:lnTo>
                  <a:pt x="1966" y="32121"/>
                </a:lnTo>
                <a:lnTo>
                  <a:pt x="0" y="23151"/>
                </a:lnTo>
                <a:close/>
              </a:path>
            </a:pathLst>
          </a:custGeom>
          <a:ln w="1015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2" name="object 252"/>
          <p:cNvSpPr txBox="1"/>
          <p:nvPr/>
        </p:nvSpPr>
        <p:spPr>
          <a:xfrm>
            <a:off x="4757796" y="4464596"/>
            <a:ext cx="102235" cy="1270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750" spc="60" i="1">
                <a:latin typeface="Arial"/>
                <a:cs typeface="Arial"/>
              </a:rPr>
              <a:t>С</a:t>
            </a:r>
            <a:endParaRPr sz="750">
              <a:latin typeface="Arial"/>
              <a:cs typeface="Arial"/>
            </a:endParaRPr>
          </a:p>
        </p:txBody>
      </p:sp>
      <p:sp>
        <p:nvSpPr>
          <p:cNvPr id="253" name="object 253"/>
          <p:cNvSpPr txBox="1"/>
          <p:nvPr/>
        </p:nvSpPr>
        <p:spPr>
          <a:xfrm>
            <a:off x="4210368" y="5579870"/>
            <a:ext cx="161290" cy="1270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750" spc="50" i="1">
                <a:latin typeface="Arial"/>
                <a:cs typeface="Arial"/>
              </a:rPr>
              <a:t>Н1</a:t>
            </a:r>
            <a:endParaRPr sz="750">
              <a:latin typeface="Arial"/>
              <a:cs typeface="Arial"/>
            </a:endParaRPr>
          </a:p>
        </p:txBody>
      </p:sp>
      <p:sp>
        <p:nvSpPr>
          <p:cNvPr id="254" name="object 254"/>
          <p:cNvSpPr/>
          <p:nvPr/>
        </p:nvSpPr>
        <p:spPr>
          <a:xfrm>
            <a:off x="4191930" y="4854010"/>
            <a:ext cx="367030" cy="116205"/>
          </a:xfrm>
          <a:custGeom>
            <a:avLst/>
            <a:gdLst/>
            <a:ahLst/>
            <a:cxnLst/>
            <a:rect l="l" t="t" r="r" b="b"/>
            <a:pathLst>
              <a:path w="367029" h="116204">
                <a:moveTo>
                  <a:pt x="366686" y="285"/>
                </a:moveTo>
                <a:lnTo>
                  <a:pt x="295727" y="4006"/>
                </a:lnTo>
                <a:lnTo>
                  <a:pt x="234130" y="24731"/>
                </a:lnTo>
                <a:lnTo>
                  <a:pt x="182555" y="62132"/>
                </a:lnTo>
                <a:lnTo>
                  <a:pt x="141664" y="115881"/>
                </a:lnTo>
                <a:lnTo>
                  <a:pt x="0" y="115881"/>
                </a:lnTo>
              </a:path>
            </a:pathLst>
          </a:custGeom>
          <a:ln w="985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5" name="object 255"/>
          <p:cNvSpPr/>
          <p:nvPr/>
        </p:nvSpPr>
        <p:spPr>
          <a:xfrm>
            <a:off x="4191312" y="4599220"/>
            <a:ext cx="635" cy="370840"/>
          </a:xfrm>
          <a:custGeom>
            <a:avLst/>
            <a:gdLst/>
            <a:ahLst/>
            <a:cxnLst/>
            <a:rect l="l" t="t" r="r" b="b"/>
            <a:pathLst>
              <a:path w="635" h="370839">
                <a:moveTo>
                  <a:pt x="617" y="370671"/>
                </a:moveTo>
                <a:lnTo>
                  <a:pt x="0" y="0"/>
                </a:lnTo>
              </a:path>
            </a:pathLst>
          </a:custGeom>
          <a:ln w="635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6" name="object 256"/>
          <p:cNvSpPr/>
          <p:nvPr/>
        </p:nvSpPr>
        <p:spPr>
          <a:xfrm>
            <a:off x="4166349" y="4599220"/>
            <a:ext cx="50165" cy="46355"/>
          </a:xfrm>
          <a:custGeom>
            <a:avLst/>
            <a:gdLst/>
            <a:ahLst/>
            <a:cxnLst/>
            <a:rect l="l" t="t" r="r" b="b"/>
            <a:pathLst>
              <a:path w="50164" h="46354">
                <a:moveTo>
                  <a:pt x="24963" y="0"/>
                </a:moveTo>
                <a:lnTo>
                  <a:pt x="15257" y="1816"/>
                </a:lnTo>
                <a:lnTo>
                  <a:pt x="7321" y="6766"/>
                </a:lnTo>
                <a:lnTo>
                  <a:pt x="1965" y="14100"/>
                </a:lnTo>
                <a:lnTo>
                  <a:pt x="0" y="23070"/>
                </a:lnTo>
                <a:lnTo>
                  <a:pt x="1965" y="32086"/>
                </a:lnTo>
                <a:lnTo>
                  <a:pt x="7321" y="39445"/>
                </a:lnTo>
                <a:lnTo>
                  <a:pt x="15257" y="44404"/>
                </a:lnTo>
                <a:lnTo>
                  <a:pt x="24963" y="46221"/>
                </a:lnTo>
                <a:lnTo>
                  <a:pt x="34720" y="44404"/>
                </a:lnTo>
                <a:lnTo>
                  <a:pt x="42682" y="39445"/>
                </a:lnTo>
                <a:lnTo>
                  <a:pt x="48047" y="32086"/>
                </a:lnTo>
                <a:lnTo>
                  <a:pt x="50014" y="23070"/>
                </a:lnTo>
                <a:lnTo>
                  <a:pt x="48047" y="14100"/>
                </a:lnTo>
                <a:lnTo>
                  <a:pt x="42682" y="6766"/>
                </a:lnTo>
                <a:lnTo>
                  <a:pt x="34720" y="1816"/>
                </a:lnTo>
                <a:lnTo>
                  <a:pt x="2496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7" name="object 257"/>
          <p:cNvSpPr/>
          <p:nvPr/>
        </p:nvSpPr>
        <p:spPr>
          <a:xfrm>
            <a:off x="4166349" y="4599220"/>
            <a:ext cx="50165" cy="46355"/>
          </a:xfrm>
          <a:custGeom>
            <a:avLst/>
            <a:gdLst/>
            <a:ahLst/>
            <a:cxnLst/>
            <a:rect l="l" t="t" r="r" b="b"/>
            <a:pathLst>
              <a:path w="50164" h="46354">
                <a:moveTo>
                  <a:pt x="0" y="23070"/>
                </a:moveTo>
                <a:lnTo>
                  <a:pt x="1965" y="14100"/>
                </a:lnTo>
                <a:lnTo>
                  <a:pt x="7321" y="6766"/>
                </a:lnTo>
                <a:lnTo>
                  <a:pt x="15257" y="1816"/>
                </a:lnTo>
                <a:lnTo>
                  <a:pt x="24963" y="0"/>
                </a:lnTo>
                <a:lnTo>
                  <a:pt x="34720" y="1816"/>
                </a:lnTo>
                <a:lnTo>
                  <a:pt x="42682" y="6766"/>
                </a:lnTo>
                <a:lnTo>
                  <a:pt x="48047" y="14100"/>
                </a:lnTo>
                <a:lnTo>
                  <a:pt x="50014" y="23070"/>
                </a:lnTo>
                <a:lnTo>
                  <a:pt x="48047" y="32086"/>
                </a:lnTo>
                <a:lnTo>
                  <a:pt x="42682" y="39445"/>
                </a:lnTo>
                <a:lnTo>
                  <a:pt x="34720" y="44404"/>
                </a:lnTo>
                <a:lnTo>
                  <a:pt x="24963" y="46221"/>
                </a:lnTo>
                <a:lnTo>
                  <a:pt x="15257" y="44404"/>
                </a:lnTo>
                <a:lnTo>
                  <a:pt x="7321" y="39445"/>
                </a:lnTo>
                <a:lnTo>
                  <a:pt x="1965" y="32086"/>
                </a:lnTo>
                <a:lnTo>
                  <a:pt x="0" y="23070"/>
                </a:lnTo>
                <a:close/>
              </a:path>
            </a:pathLst>
          </a:custGeom>
          <a:ln w="1015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8" name="object 258"/>
          <p:cNvSpPr txBox="1"/>
          <p:nvPr/>
        </p:nvSpPr>
        <p:spPr>
          <a:xfrm>
            <a:off x="4135654" y="4464596"/>
            <a:ext cx="96520" cy="1270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750" spc="55" i="1">
                <a:latin typeface="Arial"/>
                <a:cs typeface="Arial"/>
              </a:rPr>
              <a:t>В</a:t>
            </a:r>
            <a:endParaRPr sz="750">
              <a:latin typeface="Arial"/>
              <a:cs typeface="Arial"/>
            </a:endParaRPr>
          </a:p>
        </p:txBody>
      </p:sp>
      <p:sp>
        <p:nvSpPr>
          <p:cNvPr id="259" name="object 259"/>
          <p:cNvSpPr/>
          <p:nvPr/>
        </p:nvSpPr>
        <p:spPr>
          <a:xfrm>
            <a:off x="4683609" y="4969891"/>
            <a:ext cx="125095" cy="0"/>
          </a:xfrm>
          <a:custGeom>
            <a:avLst/>
            <a:gdLst/>
            <a:ahLst/>
            <a:cxnLst/>
            <a:rect l="l" t="t" r="r" b="b"/>
            <a:pathLst>
              <a:path w="125095" h="0">
                <a:moveTo>
                  <a:pt x="0" y="0"/>
                </a:moveTo>
                <a:lnTo>
                  <a:pt x="125081" y="0"/>
                </a:lnTo>
              </a:path>
            </a:pathLst>
          </a:custGeom>
          <a:ln w="586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60" name="object 260"/>
          <p:cNvSpPr/>
          <p:nvPr/>
        </p:nvSpPr>
        <p:spPr>
          <a:xfrm>
            <a:off x="1579226" y="5557813"/>
            <a:ext cx="250190" cy="0"/>
          </a:xfrm>
          <a:custGeom>
            <a:avLst/>
            <a:gdLst/>
            <a:ahLst/>
            <a:cxnLst/>
            <a:rect l="l" t="t" r="r" b="b"/>
            <a:pathLst>
              <a:path w="250189" h="0">
                <a:moveTo>
                  <a:pt x="0" y="0"/>
                </a:moveTo>
                <a:lnTo>
                  <a:pt x="250047" y="0"/>
                </a:lnTo>
              </a:path>
            </a:pathLst>
          </a:custGeom>
          <a:ln w="1760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61" name="object 261"/>
          <p:cNvSpPr/>
          <p:nvPr/>
        </p:nvSpPr>
        <p:spPr>
          <a:xfrm>
            <a:off x="2160579" y="5553981"/>
            <a:ext cx="250190" cy="0"/>
          </a:xfrm>
          <a:custGeom>
            <a:avLst/>
            <a:gdLst/>
            <a:ahLst/>
            <a:cxnLst/>
            <a:rect l="l" t="t" r="r" b="b"/>
            <a:pathLst>
              <a:path w="250189" h="0">
                <a:moveTo>
                  <a:pt x="0" y="0"/>
                </a:moveTo>
                <a:lnTo>
                  <a:pt x="250047" y="0"/>
                </a:lnTo>
              </a:path>
            </a:pathLst>
          </a:custGeom>
          <a:ln w="1760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62" name="object 262"/>
          <p:cNvSpPr/>
          <p:nvPr/>
        </p:nvSpPr>
        <p:spPr>
          <a:xfrm>
            <a:off x="1885807" y="4650252"/>
            <a:ext cx="250190" cy="0"/>
          </a:xfrm>
          <a:custGeom>
            <a:avLst/>
            <a:gdLst/>
            <a:ahLst/>
            <a:cxnLst/>
            <a:rect l="l" t="t" r="r" b="b"/>
            <a:pathLst>
              <a:path w="250189" h="0">
                <a:moveTo>
                  <a:pt x="0" y="0"/>
                </a:moveTo>
                <a:lnTo>
                  <a:pt x="250047" y="0"/>
                </a:lnTo>
              </a:path>
            </a:pathLst>
          </a:custGeom>
          <a:ln w="1760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63" name="object 263"/>
          <p:cNvSpPr/>
          <p:nvPr/>
        </p:nvSpPr>
        <p:spPr>
          <a:xfrm>
            <a:off x="3130328" y="4629709"/>
            <a:ext cx="250190" cy="0"/>
          </a:xfrm>
          <a:custGeom>
            <a:avLst/>
            <a:gdLst/>
            <a:ahLst/>
            <a:cxnLst/>
            <a:rect l="l" t="t" r="r" b="b"/>
            <a:pathLst>
              <a:path w="250189" h="0">
                <a:moveTo>
                  <a:pt x="0" y="0"/>
                </a:moveTo>
                <a:lnTo>
                  <a:pt x="250073" y="0"/>
                </a:lnTo>
              </a:path>
            </a:pathLst>
          </a:custGeom>
          <a:ln w="1760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64" name="object 264"/>
          <p:cNvSpPr/>
          <p:nvPr/>
        </p:nvSpPr>
        <p:spPr>
          <a:xfrm>
            <a:off x="4071083" y="4618133"/>
            <a:ext cx="250190" cy="0"/>
          </a:xfrm>
          <a:custGeom>
            <a:avLst/>
            <a:gdLst/>
            <a:ahLst/>
            <a:cxnLst/>
            <a:rect l="l" t="t" r="r" b="b"/>
            <a:pathLst>
              <a:path w="250189" h="0">
                <a:moveTo>
                  <a:pt x="0" y="0"/>
                </a:moveTo>
                <a:lnTo>
                  <a:pt x="249985" y="0"/>
                </a:lnTo>
              </a:path>
            </a:pathLst>
          </a:custGeom>
          <a:ln w="1760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65" name="object 265"/>
          <p:cNvSpPr/>
          <p:nvPr/>
        </p:nvSpPr>
        <p:spPr>
          <a:xfrm>
            <a:off x="4685726" y="4619763"/>
            <a:ext cx="250190" cy="0"/>
          </a:xfrm>
          <a:custGeom>
            <a:avLst/>
            <a:gdLst/>
            <a:ahLst/>
            <a:cxnLst/>
            <a:rect l="l" t="t" r="r" b="b"/>
            <a:pathLst>
              <a:path w="250189" h="0">
                <a:moveTo>
                  <a:pt x="0" y="0"/>
                </a:moveTo>
                <a:lnTo>
                  <a:pt x="250073" y="0"/>
                </a:lnTo>
              </a:path>
            </a:pathLst>
          </a:custGeom>
          <a:ln w="1760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66" name="object 266"/>
          <p:cNvSpPr/>
          <p:nvPr/>
        </p:nvSpPr>
        <p:spPr>
          <a:xfrm>
            <a:off x="4708661" y="5519335"/>
            <a:ext cx="250190" cy="0"/>
          </a:xfrm>
          <a:custGeom>
            <a:avLst/>
            <a:gdLst/>
            <a:ahLst/>
            <a:cxnLst/>
            <a:rect l="l" t="t" r="r" b="b"/>
            <a:pathLst>
              <a:path w="250189" h="0">
                <a:moveTo>
                  <a:pt x="0" y="0"/>
                </a:moveTo>
                <a:lnTo>
                  <a:pt x="250073" y="0"/>
                </a:lnTo>
              </a:path>
            </a:pathLst>
          </a:custGeom>
          <a:ln w="1760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67" name="object 267"/>
          <p:cNvSpPr/>
          <p:nvPr/>
        </p:nvSpPr>
        <p:spPr>
          <a:xfrm>
            <a:off x="4133535" y="5530911"/>
            <a:ext cx="250190" cy="0"/>
          </a:xfrm>
          <a:custGeom>
            <a:avLst/>
            <a:gdLst/>
            <a:ahLst/>
            <a:cxnLst/>
            <a:rect l="l" t="t" r="r" b="b"/>
            <a:pathLst>
              <a:path w="250189" h="0">
                <a:moveTo>
                  <a:pt x="0" y="0"/>
                </a:moveTo>
                <a:lnTo>
                  <a:pt x="250073" y="0"/>
                </a:lnTo>
              </a:path>
            </a:pathLst>
          </a:custGeom>
          <a:ln w="1760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68" name="object 268"/>
          <p:cNvSpPr/>
          <p:nvPr/>
        </p:nvSpPr>
        <p:spPr>
          <a:xfrm>
            <a:off x="3542884" y="5515504"/>
            <a:ext cx="250190" cy="0"/>
          </a:xfrm>
          <a:custGeom>
            <a:avLst/>
            <a:gdLst/>
            <a:ahLst/>
            <a:cxnLst/>
            <a:rect l="l" t="t" r="r" b="b"/>
            <a:pathLst>
              <a:path w="250189" h="0">
                <a:moveTo>
                  <a:pt x="0" y="0"/>
                </a:moveTo>
                <a:lnTo>
                  <a:pt x="250073" y="0"/>
                </a:lnTo>
              </a:path>
            </a:pathLst>
          </a:custGeom>
          <a:ln w="1760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69" name="object 269"/>
          <p:cNvSpPr/>
          <p:nvPr/>
        </p:nvSpPr>
        <p:spPr>
          <a:xfrm>
            <a:off x="3142854" y="5519335"/>
            <a:ext cx="250190" cy="0"/>
          </a:xfrm>
          <a:custGeom>
            <a:avLst/>
            <a:gdLst/>
            <a:ahLst/>
            <a:cxnLst/>
            <a:rect l="l" t="t" r="r" b="b"/>
            <a:pathLst>
              <a:path w="250189" h="0">
                <a:moveTo>
                  <a:pt x="0" y="0"/>
                </a:moveTo>
                <a:lnTo>
                  <a:pt x="250073" y="0"/>
                </a:lnTo>
              </a:path>
            </a:pathLst>
          </a:custGeom>
          <a:ln w="1760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0" name="object 270"/>
          <p:cNvSpPr/>
          <p:nvPr/>
        </p:nvSpPr>
        <p:spPr>
          <a:xfrm>
            <a:off x="2746970" y="5507760"/>
            <a:ext cx="250190" cy="0"/>
          </a:xfrm>
          <a:custGeom>
            <a:avLst/>
            <a:gdLst/>
            <a:ahLst/>
            <a:cxnLst/>
            <a:rect l="l" t="t" r="r" b="b"/>
            <a:pathLst>
              <a:path w="250189" h="0">
                <a:moveTo>
                  <a:pt x="0" y="0"/>
                </a:moveTo>
                <a:lnTo>
                  <a:pt x="249985" y="0"/>
                </a:lnTo>
              </a:path>
            </a:pathLst>
          </a:custGeom>
          <a:ln w="1760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1" name="object 271"/>
          <p:cNvSpPr/>
          <p:nvPr/>
        </p:nvSpPr>
        <p:spPr>
          <a:xfrm>
            <a:off x="4441033" y="6386218"/>
            <a:ext cx="50165" cy="46355"/>
          </a:xfrm>
          <a:custGeom>
            <a:avLst/>
            <a:gdLst/>
            <a:ahLst/>
            <a:cxnLst/>
            <a:rect l="l" t="t" r="r" b="b"/>
            <a:pathLst>
              <a:path w="50164" h="46354">
                <a:moveTo>
                  <a:pt x="25051" y="0"/>
                </a:moveTo>
                <a:lnTo>
                  <a:pt x="15294" y="1816"/>
                </a:lnTo>
                <a:lnTo>
                  <a:pt x="7332" y="6766"/>
                </a:lnTo>
                <a:lnTo>
                  <a:pt x="1966" y="14100"/>
                </a:lnTo>
                <a:lnTo>
                  <a:pt x="0" y="23070"/>
                </a:lnTo>
                <a:lnTo>
                  <a:pt x="1966" y="32086"/>
                </a:lnTo>
                <a:lnTo>
                  <a:pt x="7332" y="39445"/>
                </a:lnTo>
                <a:lnTo>
                  <a:pt x="15294" y="44404"/>
                </a:lnTo>
                <a:lnTo>
                  <a:pt x="25051" y="46221"/>
                </a:lnTo>
                <a:lnTo>
                  <a:pt x="34757" y="44404"/>
                </a:lnTo>
                <a:lnTo>
                  <a:pt x="42693" y="39445"/>
                </a:lnTo>
                <a:lnTo>
                  <a:pt x="48049" y="32086"/>
                </a:lnTo>
                <a:lnTo>
                  <a:pt x="50014" y="23070"/>
                </a:lnTo>
                <a:lnTo>
                  <a:pt x="48049" y="14100"/>
                </a:lnTo>
                <a:lnTo>
                  <a:pt x="42693" y="6766"/>
                </a:lnTo>
                <a:lnTo>
                  <a:pt x="34757" y="1816"/>
                </a:lnTo>
                <a:lnTo>
                  <a:pt x="2505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2" name="object 272"/>
          <p:cNvSpPr/>
          <p:nvPr/>
        </p:nvSpPr>
        <p:spPr>
          <a:xfrm>
            <a:off x="4441033" y="6386218"/>
            <a:ext cx="50165" cy="46355"/>
          </a:xfrm>
          <a:custGeom>
            <a:avLst/>
            <a:gdLst/>
            <a:ahLst/>
            <a:cxnLst/>
            <a:rect l="l" t="t" r="r" b="b"/>
            <a:pathLst>
              <a:path w="50164" h="46354">
                <a:moveTo>
                  <a:pt x="0" y="23070"/>
                </a:moveTo>
                <a:lnTo>
                  <a:pt x="1966" y="14100"/>
                </a:lnTo>
                <a:lnTo>
                  <a:pt x="7332" y="6766"/>
                </a:lnTo>
                <a:lnTo>
                  <a:pt x="15294" y="1816"/>
                </a:lnTo>
                <a:lnTo>
                  <a:pt x="25051" y="0"/>
                </a:lnTo>
                <a:lnTo>
                  <a:pt x="34757" y="1816"/>
                </a:lnTo>
                <a:lnTo>
                  <a:pt x="42693" y="6766"/>
                </a:lnTo>
                <a:lnTo>
                  <a:pt x="48049" y="14100"/>
                </a:lnTo>
                <a:lnTo>
                  <a:pt x="50014" y="23070"/>
                </a:lnTo>
                <a:lnTo>
                  <a:pt x="48049" y="32086"/>
                </a:lnTo>
                <a:lnTo>
                  <a:pt x="42693" y="39445"/>
                </a:lnTo>
                <a:lnTo>
                  <a:pt x="34757" y="44404"/>
                </a:lnTo>
                <a:lnTo>
                  <a:pt x="25051" y="46221"/>
                </a:lnTo>
                <a:lnTo>
                  <a:pt x="15294" y="44404"/>
                </a:lnTo>
                <a:lnTo>
                  <a:pt x="7332" y="39445"/>
                </a:lnTo>
                <a:lnTo>
                  <a:pt x="1966" y="32086"/>
                </a:lnTo>
                <a:lnTo>
                  <a:pt x="0" y="23070"/>
                </a:lnTo>
                <a:close/>
              </a:path>
            </a:pathLst>
          </a:custGeom>
          <a:ln w="1015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3" name="object 273"/>
          <p:cNvSpPr/>
          <p:nvPr/>
        </p:nvSpPr>
        <p:spPr>
          <a:xfrm>
            <a:off x="4426832" y="7021665"/>
            <a:ext cx="50165" cy="46355"/>
          </a:xfrm>
          <a:custGeom>
            <a:avLst/>
            <a:gdLst/>
            <a:ahLst/>
            <a:cxnLst/>
            <a:rect l="l" t="t" r="r" b="b"/>
            <a:pathLst>
              <a:path w="50164" h="46354">
                <a:moveTo>
                  <a:pt x="24963" y="0"/>
                </a:moveTo>
                <a:lnTo>
                  <a:pt x="15257" y="1817"/>
                </a:lnTo>
                <a:lnTo>
                  <a:pt x="7321" y="6776"/>
                </a:lnTo>
                <a:lnTo>
                  <a:pt x="1965" y="14134"/>
                </a:lnTo>
                <a:lnTo>
                  <a:pt x="0" y="23151"/>
                </a:lnTo>
                <a:lnTo>
                  <a:pt x="1965" y="32121"/>
                </a:lnTo>
                <a:lnTo>
                  <a:pt x="7321" y="39455"/>
                </a:lnTo>
                <a:lnTo>
                  <a:pt x="15257" y="44405"/>
                </a:lnTo>
                <a:lnTo>
                  <a:pt x="24963" y="46221"/>
                </a:lnTo>
                <a:lnTo>
                  <a:pt x="34720" y="44405"/>
                </a:lnTo>
                <a:lnTo>
                  <a:pt x="42682" y="39455"/>
                </a:lnTo>
                <a:lnTo>
                  <a:pt x="48047" y="32121"/>
                </a:lnTo>
                <a:lnTo>
                  <a:pt x="50014" y="23151"/>
                </a:lnTo>
                <a:lnTo>
                  <a:pt x="48047" y="14134"/>
                </a:lnTo>
                <a:lnTo>
                  <a:pt x="42682" y="6776"/>
                </a:lnTo>
                <a:lnTo>
                  <a:pt x="34720" y="1817"/>
                </a:lnTo>
                <a:lnTo>
                  <a:pt x="2496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4" name="object 274"/>
          <p:cNvSpPr/>
          <p:nvPr/>
        </p:nvSpPr>
        <p:spPr>
          <a:xfrm>
            <a:off x="4426832" y="7021665"/>
            <a:ext cx="50165" cy="46355"/>
          </a:xfrm>
          <a:custGeom>
            <a:avLst/>
            <a:gdLst/>
            <a:ahLst/>
            <a:cxnLst/>
            <a:rect l="l" t="t" r="r" b="b"/>
            <a:pathLst>
              <a:path w="50164" h="46354">
                <a:moveTo>
                  <a:pt x="0" y="23151"/>
                </a:moveTo>
                <a:lnTo>
                  <a:pt x="1965" y="14134"/>
                </a:lnTo>
                <a:lnTo>
                  <a:pt x="7321" y="6776"/>
                </a:lnTo>
                <a:lnTo>
                  <a:pt x="15257" y="1817"/>
                </a:lnTo>
                <a:lnTo>
                  <a:pt x="24963" y="0"/>
                </a:lnTo>
                <a:lnTo>
                  <a:pt x="34720" y="1817"/>
                </a:lnTo>
                <a:lnTo>
                  <a:pt x="42682" y="6776"/>
                </a:lnTo>
                <a:lnTo>
                  <a:pt x="48047" y="14134"/>
                </a:lnTo>
                <a:lnTo>
                  <a:pt x="50014" y="23151"/>
                </a:lnTo>
                <a:lnTo>
                  <a:pt x="48047" y="32121"/>
                </a:lnTo>
                <a:lnTo>
                  <a:pt x="42682" y="39455"/>
                </a:lnTo>
                <a:lnTo>
                  <a:pt x="34720" y="44405"/>
                </a:lnTo>
                <a:lnTo>
                  <a:pt x="24963" y="46221"/>
                </a:lnTo>
                <a:lnTo>
                  <a:pt x="15257" y="44405"/>
                </a:lnTo>
                <a:lnTo>
                  <a:pt x="7321" y="39455"/>
                </a:lnTo>
                <a:lnTo>
                  <a:pt x="1965" y="32121"/>
                </a:lnTo>
                <a:lnTo>
                  <a:pt x="0" y="23151"/>
                </a:lnTo>
                <a:close/>
              </a:path>
            </a:pathLst>
          </a:custGeom>
          <a:ln w="1015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5" name="object 275"/>
          <p:cNvSpPr/>
          <p:nvPr/>
        </p:nvSpPr>
        <p:spPr>
          <a:xfrm>
            <a:off x="4453294" y="6559529"/>
            <a:ext cx="80645" cy="104139"/>
          </a:xfrm>
          <a:custGeom>
            <a:avLst/>
            <a:gdLst/>
            <a:ahLst/>
            <a:cxnLst/>
            <a:rect l="l" t="t" r="r" b="b"/>
            <a:pathLst>
              <a:path w="80645" h="104140">
                <a:moveTo>
                  <a:pt x="12790" y="0"/>
                </a:moveTo>
                <a:lnTo>
                  <a:pt x="39451" y="4096"/>
                </a:lnTo>
                <a:lnTo>
                  <a:pt x="60952" y="15162"/>
                </a:lnTo>
                <a:lnTo>
                  <a:pt x="75308" y="31364"/>
                </a:lnTo>
                <a:lnTo>
                  <a:pt x="80535" y="50868"/>
                </a:lnTo>
                <a:lnTo>
                  <a:pt x="75308" y="71550"/>
                </a:lnTo>
                <a:lnTo>
                  <a:pt x="60952" y="88357"/>
                </a:lnTo>
                <a:lnTo>
                  <a:pt x="39451" y="99646"/>
                </a:lnTo>
                <a:lnTo>
                  <a:pt x="12790" y="103774"/>
                </a:lnTo>
                <a:lnTo>
                  <a:pt x="8556" y="103774"/>
                </a:lnTo>
                <a:lnTo>
                  <a:pt x="4322" y="101818"/>
                </a:lnTo>
                <a:lnTo>
                  <a:pt x="0" y="101818"/>
                </a:lnTo>
              </a:path>
            </a:pathLst>
          </a:custGeom>
          <a:ln w="10283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6" name="object 276"/>
          <p:cNvSpPr/>
          <p:nvPr/>
        </p:nvSpPr>
        <p:spPr>
          <a:xfrm>
            <a:off x="4457617" y="6657435"/>
            <a:ext cx="80645" cy="104139"/>
          </a:xfrm>
          <a:custGeom>
            <a:avLst/>
            <a:gdLst/>
            <a:ahLst/>
            <a:cxnLst/>
            <a:rect l="l" t="t" r="r" b="b"/>
            <a:pathLst>
              <a:path w="80645" h="104140">
                <a:moveTo>
                  <a:pt x="14819" y="0"/>
                </a:moveTo>
                <a:lnTo>
                  <a:pt x="40256" y="4126"/>
                </a:lnTo>
                <a:lnTo>
                  <a:pt x="61129" y="15407"/>
                </a:lnTo>
                <a:lnTo>
                  <a:pt x="75253" y="32190"/>
                </a:lnTo>
                <a:lnTo>
                  <a:pt x="80447" y="52824"/>
                </a:lnTo>
                <a:lnTo>
                  <a:pt x="75253" y="72341"/>
                </a:lnTo>
                <a:lnTo>
                  <a:pt x="61129" y="88571"/>
                </a:lnTo>
                <a:lnTo>
                  <a:pt x="40256" y="99665"/>
                </a:lnTo>
                <a:lnTo>
                  <a:pt x="14819" y="103774"/>
                </a:lnTo>
                <a:lnTo>
                  <a:pt x="8468" y="103774"/>
                </a:lnTo>
                <a:lnTo>
                  <a:pt x="4234" y="103774"/>
                </a:lnTo>
                <a:lnTo>
                  <a:pt x="0" y="101736"/>
                </a:lnTo>
              </a:path>
            </a:pathLst>
          </a:custGeom>
          <a:ln w="10283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7" name="object 277"/>
          <p:cNvSpPr/>
          <p:nvPr/>
        </p:nvSpPr>
        <p:spPr>
          <a:xfrm>
            <a:off x="4451795" y="6761536"/>
            <a:ext cx="80645" cy="104139"/>
          </a:xfrm>
          <a:custGeom>
            <a:avLst/>
            <a:gdLst/>
            <a:ahLst/>
            <a:cxnLst/>
            <a:rect l="l" t="t" r="r" b="b"/>
            <a:pathLst>
              <a:path w="80645" h="104140">
                <a:moveTo>
                  <a:pt x="12702" y="0"/>
                </a:moveTo>
                <a:lnTo>
                  <a:pt x="39414" y="4097"/>
                </a:lnTo>
                <a:lnTo>
                  <a:pt x="60941" y="15172"/>
                </a:lnTo>
                <a:lnTo>
                  <a:pt x="75307" y="31399"/>
                </a:lnTo>
                <a:lnTo>
                  <a:pt x="80535" y="50949"/>
                </a:lnTo>
                <a:lnTo>
                  <a:pt x="75307" y="71584"/>
                </a:lnTo>
                <a:lnTo>
                  <a:pt x="60941" y="88367"/>
                </a:lnTo>
                <a:lnTo>
                  <a:pt x="39414" y="99647"/>
                </a:lnTo>
                <a:lnTo>
                  <a:pt x="12702" y="103774"/>
                </a:lnTo>
                <a:lnTo>
                  <a:pt x="8468" y="103774"/>
                </a:lnTo>
                <a:lnTo>
                  <a:pt x="4234" y="101818"/>
                </a:lnTo>
                <a:lnTo>
                  <a:pt x="0" y="101818"/>
                </a:lnTo>
              </a:path>
            </a:pathLst>
          </a:custGeom>
          <a:ln w="10283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8" name="object 278"/>
          <p:cNvSpPr/>
          <p:nvPr/>
        </p:nvSpPr>
        <p:spPr>
          <a:xfrm>
            <a:off x="4466085" y="6386218"/>
            <a:ext cx="0" cy="173355"/>
          </a:xfrm>
          <a:custGeom>
            <a:avLst/>
            <a:gdLst/>
            <a:ahLst/>
            <a:cxnLst/>
            <a:rect l="l" t="t" r="r" b="b"/>
            <a:pathLst>
              <a:path w="0" h="173354">
                <a:moveTo>
                  <a:pt x="0" y="173311"/>
                </a:moveTo>
                <a:lnTo>
                  <a:pt x="0" y="0"/>
                </a:lnTo>
              </a:path>
            </a:pathLst>
          </a:custGeom>
          <a:ln w="1058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9" name="object 279"/>
          <p:cNvSpPr/>
          <p:nvPr/>
        </p:nvSpPr>
        <p:spPr>
          <a:xfrm>
            <a:off x="4451795" y="6863354"/>
            <a:ext cx="0" cy="158750"/>
          </a:xfrm>
          <a:custGeom>
            <a:avLst/>
            <a:gdLst/>
            <a:ahLst/>
            <a:cxnLst/>
            <a:rect l="l" t="t" r="r" b="b"/>
            <a:pathLst>
              <a:path w="0" h="158750">
                <a:moveTo>
                  <a:pt x="0" y="0"/>
                </a:moveTo>
                <a:lnTo>
                  <a:pt x="0" y="158311"/>
                </a:lnTo>
              </a:path>
            </a:pathLst>
          </a:custGeom>
          <a:ln w="1058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80" name="object 280"/>
          <p:cNvSpPr/>
          <p:nvPr/>
        </p:nvSpPr>
        <p:spPr>
          <a:xfrm>
            <a:off x="4428262" y="7021847"/>
            <a:ext cx="50165" cy="46355"/>
          </a:xfrm>
          <a:custGeom>
            <a:avLst/>
            <a:gdLst/>
            <a:ahLst/>
            <a:cxnLst/>
            <a:rect l="l" t="t" r="r" b="b"/>
            <a:pathLst>
              <a:path w="50164" h="46354">
                <a:moveTo>
                  <a:pt x="27903" y="0"/>
                </a:moveTo>
                <a:lnTo>
                  <a:pt x="18339" y="613"/>
                </a:lnTo>
                <a:lnTo>
                  <a:pt x="9718" y="4498"/>
                </a:lnTo>
                <a:lnTo>
                  <a:pt x="3156" y="11394"/>
                </a:lnTo>
                <a:lnTo>
                  <a:pt x="0" y="20073"/>
                </a:lnTo>
                <a:lnTo>
                  <a:pt x="664" y="28911"/>
                </a:lnTo>
                <a:lnTo>
                  <a:pt x="4868" y="36878"/>
                </a:lnTo>
                <a:lnTo>
                  <a:pt x="12330" y="42943"/>
                </a:lnTo>
                <a:lnTo>
                  <a:pt x="21720" y="45860"/>
                </a:lnTo>
                <a:lnTo>
                  <a:pt x="31284" y="45246"/>
                </a:lnTo>
                <a:lnTo>
                  <a:pt x="39905" y="41361"/>
                </a:lnTo>
                <a:lnTo>
                  <a:pt x="46467" y="34465"/>
                </a:lnTo>
                <a:lnTo>
                  <a:pt x="49623" y="25787"/>
                </a:lnTo>
                <a:lnTo>
                  <a:pt x="48959" y="16948"/>
                </a:lnTo>
                <a:lnTo>
                  <a:pt x="44755" y="8981"/>
                </a:lnTo>
                <a:lnTo>
                  <a:pt x="37293" y="2916"/>
                </a:lnTo>
                <a:lnTo>
                  <a:pt x="2790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1" name="object 281"/>
          <p:cNvSpPr/>
          <p:nvPr/>
        </p:nvSpPr>
        <p:spPr>
          <a:xfrm>
            <a:off x="4428262" y="7021847"/>
            <a:ext cx="50165" cy="46355"/>
          </a:xfrm>
          <a:custGeom>
            <a:avLst/>
            <a:gdLst/>
            <a:ahLst/>
            <a:cxnLst/>
            <a:rect l="l" t="t" r="r" b="b"/>
            <a:pathLst>
              <a:path w="50164" h="46354">
                <a:moveTo>
                  <a:pt x="12330" y="42943"/>
                </a:moveTo>
                <a:lnTo>
                  <a:pt x="4868" y="36878"/>
                </a:lnTo>
                <a:lnTo>
                  <a:pt x="664" y="28911"/>
                </a:lnTo>
                <a:lnTo>
                  <a:pt x="0" y="20073"/>
                </a:lnTo>
                <a:lnTo>
                  <a:pt x="3156" y="11394"/>
                </a:lnTo>
                <a:lnTo>
                  <a:pt x="9718" y="4498"/>
                </a:lnTo>
                <a:lnTo>
                  <a:pt x="18339" y="613"/>
                </a:lnTo>
                <a:lnTo>
                  <a:pt x="27903" y="0"/>
                </a:lnTo>
                <a:lnTo>
                  <a:pt x="37293" y="2916"/>
                </a:lnTo>
                <a:lnTo>
                  <a:pt x="44755" y="8981"/>
                </a:lnTo>
                <a:lnTo>
                  <a:pt x="48959" y="16948"/>
                </a:lnTo>
                <a:lnTo>
                  <a:pt x="21720" y="45860"/>
                </a:lnTo>
                <a:lnTo>
                  <a:pt x="12330" y="42943"/>
                </a:lnTo>
                <a:close/>
              </a:path>
            </a:pathLst>
          </a:custGeom>
          <a:ln w="1015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82" name="object 282"/>
          <p:cNvSpPr/>
          <p:nvPr/>
        </p:nvSpPr>
        <p:spPr>
          <a:xfrm>
            <a:off x="4429497" y="7021847"/>
            <a:ext cx="50165" cy="46355"/>
          </a:xfrm>
          <a:custGeom>
            <a:avLst/>
            <a:gdLst/>
            <a:ahLst/>
            <a:cxnLst/>
            <a:rect l="l" t="t" r="r" b="b"/>
            <a:pathLst>
              <a:path w="50164" h="46354">
                <a:moveTo>
                  <a:pt x="21720" y="0"/>
                </a:moveTo>
                <a:lnTo>
                  <a:pt x="12330" y="2916"/>
                </a:lnTo>
                <a:lnTo>
                  <a:pt x="4868" y="8981"/>
                </a:lnTo>
                <a:lnTo>
                  <a:pt x="664" y="16948"/>
                </a:lnTo>
                <a:lnTo>
                  <a:pt x="0" y="25787"/>
                </a:lnTo>
                <a:lnTo>
                  <a:pt x="3156" y="34465"/>
                </a:lnTo>
                <a:lnTo>
                  <a:pt x="9718" y="41361"/>
                </a:lnTo>
                <a:lnTo>
                  <a:pt x="18339" y="45246"/>
                </a:lnTo>
                <a:lnTo>
                  <a:pt x="27903" y="45860"/>
                </a:lnTo>
                <a:lnTo>
                  <a:pt x="37293" y="42943"/>
                </a:lnTo>
                <a:lnTo>
                  <a:pt x="44755" y="36878"/>
                </a:lnTo>
                <a:lnTo>
                  <a:pt x="48959" y="28911"/>
                </a:lnTo>
                <a:lnTo>
                  <a:pt x="49623" y="20073"/>
                </a:lnTo>
                <a:lnTo>
                  <a:pt x="46467" y="11394"/>
                </a:lnTo>
                <a:lnTo>
                  <a:pt x="39905" y="4498"/>
                </a:lnTo>
                <a:lnTo>
                  <a:pt x="31284" y="613"/>
                </a:lnTo>
                <a:lnTo>
                  <a:pt x="2172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3" name="object 283"/>
          <p:cNvSpPr/>
          <p:nvPr/>
        </p:nvSpPr>
        <p:spPr>
          <a:xfrm>
            <a:off x="4429497" y="7021847"/>
            <a:ext cx="50165" cy="46355"/>
          </a:xfrm>
          <a:custGeom>
            <a:avLst/>
            <a:gdLst/>
            <a:ahLst/>
            <a:cxnLst/>
            <a:rect l="l" t="t" r="r" b="b"/>
            <a:pathLst>
              <a:path w="50164" h="46354">
                <a:moveTo>
                  <a:pt x="37293" y="42943"/>
                </a:moveTo>
                <a:lnTo>
                  <a:pt x="27903" y="45860"/>
                </a:lnTo>
                <a:lnTo>
                  <a:pt x="18339" y="45246"/>
                </a:lnTo>
                <a:lnTo>
                  <a:pt x="9718" y="41361"/>
                </a:lnTo>
                <a:lnTo>
                  <a:pt x="3156" y="34465"/>
                </a:lnTo>
                <a:lnTo>
                  <a:pt x="0" y="25787"/>
                </a:lnTo>
                <a:lnTo>
                  <a:pt x="664" y="16948"/>
                </a:lnTo>
                <a:lnTo>
                  <a:pt x="4868" y="8981"/>
                </a:lnTo>
                <a:lnTo>
                  <a:pt x="12330" y="2916"/>
                </a:lnTo>
                <a:lnTo>
                  <a:pt x="21720" y="0"/>
                </a:lnTo>
                <a:lnTo>
                  <a:pt x="31284" y="613"/>
                </a:lnTo>
                <a:lnTo>
                  <a:pt x="39905" y="4498"/>
                </a:lnTo>
                <a:lnTo>
                  <a:pt x="46467" y="11394"/>
                </a:lnTo>
                <a:lnTo>
                  <a:pt x="49623" y="20073"/>
                </a:lnTo>
                <a:lnTo>
                  <a:pt x="48959" y="28911"/>
                </a:lnTo>
                <a:lnTo>
                  <a:pt x="44755" y="36878"/>
                </a:lnTo>
                <a:lnTo>
                  <a:pt x="37293" y="42943"/>
                </a:lnTo>
                <a:close/>
              </a:path>
            </a:pathLst>
          </a:custGeom>
          <a:ln w="1015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84" name="object 284"/>
          <p:cNvSpPr/>
          <p:nvPr/>
        </p:nvSpPr>
        <p:spPr>
          <a:xfrm>
            <a:off x="4739358" y="7686037"/>
            <a:ext cx="50165" cy="46355"/>
          </a:xfrm>
          <a:custGeom>
            <a:avLst/>
            <a:gdLst/>
            <a:ahLst/>
            <a:cxnLst/>
            <a:rect l="l" t="t" r="r" b="b"/>
            <a:pathLst>
              <a:path w="50164" h="46354">
                <a:moveTo>
                  <a:pt x="25051" y="0"/>
                </a:moveTo>
                <a:lnTo>
                  <a:pt x="15294" y="1815"/>
                </a:lnTo>
                <a:lnTo>
                  <a:pt x="7332" y="6768"/>
                </a:lnTo>
                <a:lnTo>
                  <a:pt x="1966" y="14114"/>
                </a:lnTo>
                <a:lnTo>
                  <a:pt x="0" y="23110"/>
                </a:lnTo>
                <a:lnTo>
                  <a:pt x="1966" y="32102"/>
                </a:lnTo>
                <a:lnTo>
                  <a:pt x="7332" y="39446"/>
                </a:lnTo>
                <a:lnTo>
                  <a:pt x="15294" y="44397"/>
                </a:lnTo>
                <a:lnTo>
                  <a:pt x="25051" y="46213"/>
                </a:lnTo>
                <a:lnTo>
                  <a:pt x="34757" y="44397"/>
                </a:lnTo>
                <a:lnTo>
                  <a:pt x="42693" y="39446"/>
                </a:lnTo>
                <a:lnTo>
                  <a:pt x="48049" y="32102"/>
                </a:lnTo>
                <a:lnTo>
                  <a:pt x="50014" y="23110"/>
                </a:lnTo>
                <a:lnTo>
                  <a:pt x="48049" y="14114"/>
                </a:lnTo>
                <a:lnTo>
                  <a:pt x="42693" y="6768"/>
                </a:lnTo>
                <a:lnTo>
                  <a:pt x="34757" y="1815"/>
                </a:lnTo>
                <a:lnTo>
                  <a:pt x="2505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5" name="object 285"/>
          <p:cNvSpPr/>
          <p:nvPr/>
        </p:nvSpPr>
        <p:spPr>
          <a:xfrm>
            <a:off x="4739358" y="7686037"/>
            <a:ext cx="50165" cy="46355"/>
          </a:xfrm>
          <a:custGeom>
            <a:avLst/>
            <a:gdLst/>
            <a:ahLst/>
            <a:cxnLst/>
            <a:rect l="l" t="t" r="r" b="b"/>
            <a:pathLst>
              <a:path w="50164" h="46354">
                <a:moveTo>
                  <a:pt x="0" y="23110"/>
                </a:moveTo>
                <a:lnTo>
                  <a:pt x="1966" y="14114"/>
                </a:lnTo>
                <a:lnTo>
                  <a:pt x="7332" y="6768"/>
                </a:lnTo>
                <a:lnTo>
                  <a:pt x="15294" y="1815"/>
                </a:lnTo>
                <a:lnTo>
                  <a:pt x="25051" y="0"/>
                </a:lnTo>
                <a:lnTo>
                  <a:pt x="34757" y="1815"/>
                </a:lnTo>
                <a:lnTo>
                  <a:pt x="42693" y="6768"/>
                </a:lnTo>
                <a:lnTo>
                  <a:pt x="48049" y="14114"/>
                </a:lnTo>
                <a:lnTo>
                  <a:pt x="50014" y="23110"/>
                </a:lnTo>
                <a:lnTo>
                  <a:pt x="48049" y="32102"/>
                </a:lnTo>
                <a:lnTo>
                  <a:pt x="42693" y="39446"/>
                </a:lnTo>
                <a:lnTo>
                  <a:pt x="34757" y="44397"/>
                </a:lnTo>
                <a:lnTo>
                  <a:pt x="25051" y="46213"/>
                </a:lnTo>
                <a:lnTo>
                  <a:pt x="15294" y="44397"/>
                </a:lnTo>
                <a:lnTo>
                  <a:pt x="7332" y="39446"/>
                </a:lnTo>
                <a:lnTo>
                  <a:pt x="1966" y="32102"/>
                </a:lnTo>
                <a:lnTo>
                  <a:pt x="0" y="23110"/>
                </a:lnTo>
                <a:close/>
              </a:path>
            </a:pathLst>
          </a:custGeom>
          <a:ln w="1015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86" name="object 286"/>
          <p:cNvSpPr/>
          <p:nvPr/>
        </p:nvSpPr>
        <p:spPr>
          <a:xfrm>
            <a:off x="4765909" y="7223835"/>
            <a:ext cx="80645" cy="104139"/>
          </a:xfrm>
          <a:custGeom>
            <a:avLst/>
            <a:gdLst/>
            <a:ahLst/>
            <a:cxnLst/>
            <a:rect l="l" t="t" r="r" b="b"/>
            <a:pathLst>
              <a:path w="80645" h="104140">
                <a:moveTo>
                  <a:pt x="12702" y="0"/>
                </a:moveTo>
                <a:lnTo>
                  <a:pt x="39363" y="4105"/>
                </a:lnTo>
                <a:lnTo>
                  <a:pt x="60864" y="15193"/>
                </a:lnTo>
                <a:lnTo>
                  <a:pt x="75220" y="31419"/>
                </a:lnTo>
                <a:lnTo>
                  <a:pt x="80447" y="50941"/>
                </a:lnTo>
                <a:lnTo>
                  <a:pt x="75220" y="71588"/>
                </a:lnTo>
                <a:lnTo>
                  <a:pt x="60864" y="88381"/>
                </a:lnTo>
                <a:lnTo>
                  <a:pt x="39363" y="99669"/>
                </a:lnTo>
                <a:lnTo>
                  <a:pt x="12702" y="103799"/>
                </a:lnTo>
                <a:lnTo>
                  <a:pt x="8468" y="103799"/>
                </a:lnTo>
                <a:lnTo>
                  <a:pt x="4234" y="101842"/>
                </a:lnTo>
                <a:lnTo>
                  <a:pt x="0" y="101842"/>
                </a:lnTo>
              </a:path>
            </a:pathLst>
          </a:custGeom>
          <a:ln w="10283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87" name="object 287"/>
          <p:cNvSpPr/>
          <p:nvPr/>
        </p:nvSpPr>
        <p:spPr>
          <a:xfrm>
            <a:off x="4770143" y="7321765"/>
            <a:ext cx="80645" cy="104139"/>
          </a:xfrm>
          <a:custGeom>
            <a:avLst/>
            <a:gdLst/>
            <a:ahLst/>
            <a:cxnLst/>
            <a:rect l="l" t="t" r="r" b="b"/>
            <a:pathLst>
              <a:path w="80645" h="104140">
                <a:moveTo>
                  <a:pt x="14819" y="0"/>
                </a:moveTo>
                <a:lnTo>
                  <a:pt x="40270" y="4129"/>
                </a:lnTo>
                <a:lnTo>
                  <a:pt x="61173" y="15417"/>
                </a:lnTo>
                <a:lnTo>
                  <a:pt x="75328" y="32210"/>
                </a:lnTo>
                <a:lnTo>
                  <a:pt x="80535" y="52857"/>
                </a:lnTo>
                <a:lnTo>
                  <a:pt x="75328" y="72373"/>
                </a:lnTo>
                <a:lnTo>
                  <a:pt x="61173" y="88585"/>
                </a:lnTo>
                <a:lnTo>
                  <a:pt x="40270" y="99659"/>
                </a:lnTo>
                <a:lnTo>
                  <a:pt x="14819" y="103758"/>
                </a:lnTo>
                <a:lnTo>
                  <a:pt x="8468" y="103758"/>
                </a:lnTo>
                <a:lnTo>
                  <a:pt x="4234" y="103758"/>
                </a:lnTo>
                <a:lnTo>
                  <a:pt x="0" y="101802"/>
                </a:lnTo>
              </a:path>
            </a:pathLst>
          </a:custGeom>
          <a:ln w="10283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88" name="object 288"/>
          <p:cNvSpPr/>
          <p:nvPr/>
        </p:nvSpPr>
        <p:spPr>
          <a:xfrm>
            <a:off x="4764409" y="7425907"/>
            <a:ext cx="80645" cy="104139"/>
          </a:xfrm>
          <a:custGeom>
            <a:avLst/>
            <a:gdLst/>
            <a:ahLst/>
            <a:cxnLst/>
            <a:rect l="l" t="t" r="r" b="b"/>
            <a:pathLst>
              <a:path w="80645" h="104140">
                <a:moveTo>
                  <a:pt x="12702" y="0"/>
                </a:moveTo>
                <a:lnTo>
                  <a:pt x="39363" y="4099"/>
                </a:lnTo>
                <a:lnTo>
                  <a:pt x="60864" y="15173"/>
                </a:lnTo>
                <a:lnTo>
                  <a:pt x="75220" y="31388"/>
                </a:lnTo>
                <a:lnTo>
                  <a:pt x="80447" y="50909"/>
                </a:lnTo>
                <a:lnTo>
                  <a:pt x="75220" y="71555"/>
                </a:lnTo>
                <a:lnTo>
                  <a:pt x="60864" y="88349"/>
                </a:lnTo>
                <a:lnTo>
                  <a:pt x="39363" y="99636"/>
                </a:lnTo>
                <a:lnTo>
                  <a:pt x="12702" y="103766"/>
                </a:lnTo>
                <a:lnTo>
                  <a:pt x="8468" y="103766"/>
                </a:lnTo>
                <a:lnTo>
                  <a:pt x="4234" y="101810"/>
                </a:lnTo>
                <a:lnTo>
                  <a:pt x="0" y="101810"/>
                </a:lnTo>
              </a:path>
            </a:pathLst>
          </a:custGeom>
          <a:ln w="10283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89" name="object 289"/>
          <p:cNvSpPr/>
          <p:nvPr/>
        </p:nvSpPr>
        <p:spPr>
          <a:xfrm>
            <a:off x="4778611" y="7050606"/>
            <a:ext cx="0" cy="173355"/>
          </a:xfrm>
          <a:custGeom>
            <a:avLst/>
            <a:gdLst/>
            <a:ahLst/>
            <a:cxnLst/>
            <a:rect l="l" t="t" r="r" b="b"/>
            <a:pathLst>
              <a:path w="0" h="173354">
                <a:moveTo>
                  <a:pt x="0" y="173229"/>
                </a:moveTo>
                <a:lnTo>
                  <a:pt x="0" y="0"/>
                </a:lnTo>
              </a:path>
            </a:pathLst>
          </a:custGeom>
          <a:ln w="1058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0" name="object 290"/>
          <p:cNvSpPr/>
          <p:nvPr/>
        </p:nvSpPr>
        <p:spPr>
          <a:xfrm>
            <a:off x="4764409" y="7527717"/>
            <a:ext cx="0" cy="158750"/>
          </a:xfrm>
          <a:custGeom>
            <a:avLst/>
            <a:gdLst/>
            <a:ahLst/>
            <a:cxnLst/>
            <a:rect l="l" t="t" r="r" b="b"/>
            <a:pathLst>
              <a:path w="0" h="158750">
                <a:moveTo>
                  <a:pt x="0" y="0"/>
                </a:moveTo>
                <a:lnTo>
                  <a:pt x="0" y="158319"/>
                </a:lnTo>
              </a:path>
            </a:pathLst>
          </a:custGeom>
          <a:ln w="1058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1" name="object 291"/>
          <p:cNvSpPr/>
          <p:nvPr/>
        </p:nvSpPr>
        <p:spPr>
          <a:xfrm>
            <a:off x="4740788" y="7686208"/>
            <a:ext cx="50165" cy="46355"/>
          </a:xfrm>
          <a:custGeom>
            <a:avLst/>
            <a:gdLst/>
            <a:ahLst/>
            <a:cxnLst/>
            <a:rect l="l" t="t" r="r" b="b"/>
            <a:pathLst>
              <a:path w="50164" h="46354">
                <a:moveTo>
                  <a:pt x="27915" y="0"/>
                </a:moveTo>
                <a:lnTo>
                  <a:pt x="18372" y="614"/>
                </a:lnTo>
                <a:lnTo>
                  <a:pt x="9755" y="4498"/>
                </a:lnTo>
                <a:lnTo>
                  <a:pt x="3156" y="11380"/>
                </a:lnTo>
                <a:lnTo>
                  <a:pt x="0" y="20078"/>
                </a:lnTo>
                <a:lnTo>
                  <a:pt x="664" y="28917"/>
                </a:lnTo>
                <a:lnTo>
                  <a:pt x="4868" y="36877"/>
                </a:lnTo>
                <a:lnTo>
                  <a:pt x="12330" y="42944"/>
                </a:lnTo>
                <a:lnTo>
                  <a:pt x="21757" y="45870"/>
                </a:lnTo>
                <a:lnTo>
                  <a:pt x="31317" y="45256"/>
                </a:lnTo>
                <a:lnTo>
                  <a:pt x="39917" y="41372"/>
                </a:lnTo>
                <a:lnTo>
                  <a:pt x="46467" y="34490"/>
                </a:lnTo>
                <a:lnTo>
                  <a:pt x="49623" y="25792"/>
                </a:lnTo>
                <a:lnTo>
                  <a:pt x="48959" y="16953"/>
                </a:lnTo>
                <a:lnTo>
                  <a:pt x="44755" y="8993"/>
                </a:lnTo>
                <a:lnTo>
                  <a:pt x="37293" y="2926"/>
                </a:lnTo>
                <a:lnTo>
                  <a:pt x="2791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2" name="object 292"/>
          <p:cNvSpPr/>
          <p:nvPr/>
        </p:nvSpPr>
        <p:spPr>
          <a:xfrm>
            <a:off x="4740788" y="7686208"/>
            <a:ext cx="50165" cy="46355"/>
          </a:xfrm>
          <a:custGeom>
            <a:avLst/>
            <a:gdLst/>
            <a:ahLst/>
            <a:cxnLst/>
            <a:rect l="l" t="t" r="r" b="b"/>
            <a:pathLst>
              <a:path w="50164" h="46354">
                <a:moveTo>
                  <a:pt x="12330" y="42944"/>
                </a:moveTo>
                <a:lnTo>
                  <a:pt x="4868" y="36877"/>
                </a:lnTo>
                <a:lnTo>
                  <a:pt x="664" y="28917"/>
                </a:lnTo>
                <a:lnTo>
                  <a:pt x="0" y="20078"/>
                </a:lnTo>
                <a:lnTo>
                  <a:pt x="3156" y="11380"/>
                </a:lnTo>
                <a:lnTo>
                  <a:pt x="9755" y="4498"/>
                </a:lnTo>
                <a:lnTo>
                  <a:pt x="18372" y="614"/>
                </a:lnTo>
                <a:lnTo>
                  <a:pt x="27915" y="0"/>
                </a:lnTo>
                <a:lnTo>
                  <a:pt x="37293" y="2926"/>
                </a:lnTo>
                <a:lnTo>
                  <a:pt x="44755" y="8993"/>
                </a:lnTo>
                <a:lnTo>
                  <a:pt x="48959" y="16953"/>
                </a:lnTo>
                <a:lnTo>
                  <a:pt x="21757" y="45870"/>
                </a:lnTo>
                <a:lnTo>
                  <a:pt x="12330" y="42944"/>
                </a:lnTo>
                <a:close/>
              </a:path>
            </a:pathLst>
          </a:custGeom>
          <a:ln w="1015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3" name="object 293"/>
          <p:cNvSpPr/>
          <p:nvPr/>
        </p:nvSpPr>
        <p:spPr>
          <a:xfrm>
            <a:off x="4742036" y="7686208"/>
            <a:ext cx="50165" cy="46355"/>
          </a:xfrm>
          <a:custGeom>
            <a:avLst/>
            <a:gdLst/>
            <a:ahLst/>
            <a:cxnLst/>
            <a:rect l="l" t="t" r="r" b="b"/>
            <a:pathLst>
              <a:path w="50164" h="46354">
                <a:moveTo>
                  <a:pt x="21745" y="0"/>
                </a:moveTo>
                <a:lnTo>
                  <a:pt x="12317" y="2926"/>
                </a:lnTo>
                <a:lnTo>
                  <a:pt x="4892" y="8993"/>
                </a:lnTo>
                <a:lnTo>
                  <a:pt x="685" y="16953"/>
                </a:lnTo>
                <a:lnTo>
                  <a:pt x="0" y="25792"/>
                </a:lnTo>
                <a:lnTo>
                  <a:pt x="3143" y="34490"/>
                </a:lnTo>
                <a:lnTo>
                  <a:pt x="9744" y="41372"/>
                </a:lnTo>
                <a:lnTo>
                  <a:pt x="18371" y="45256"/>
                </a:lnTo>
                <a:lnTo>
                  <a:pt x="27940" y="45870"/>
                </a:lnTo>
                <a:lnTo>
                  <a:pt x="37369" y="42944"/>
                </a:lnTo>
                <a:lnTo>
                  <a:pt x="44792" y="36877"/>
                </a:lnTo>
                <a:lnTo>
                  <a:pt x="48990" y="28917"/>
                </a:lnTo>
                <a:lnTo>
                  <a:pt x="49649" y="20078"/>
                </a:lnTo>
                <a:lnTo>
                  <a:pt x="46454" y="11380"/>
                </a:lnTo>
                <a:lnTo>
                  <a:pt x="39905" y="4498"/>
                </a:lnTo>
                <a:lnTo>
                  <a:pt x="31304" y="614"/>
                </a:lnTo>
                <a:lnTo>
                  <a:pt x="2174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4" name="object 294"/>
          <p:cNvSpPr/>
          <p:nvPr/>
        </p:nvSpPr>
        <p:spPr>
          <a:xfrm>
            <a:off x="4742036" y="7686208"/>
            <a:ext cx="50165" cy="46355"/>
          </a:xfrm>
          <a:custGeom>
            <a:avLst/>
            <a:gdLst/>
            <a:ahLst/>
            <a:cxnLst/>
            <a:rect l="l" t="t" r="r" b="b"/>
            <a:pathLst>
              <a:path w="50164" h="46354">
                <a:moveTo>
                  <a:pt x="37369" y="42944"/>
                </a:moveTo>
                <a:lnTo>
                  <a:pt x="27940" y="45870"/>
                </a:lnTo>
                <a:lnTo>
                  <a:pt x="18371" y="45256"/>
                </a:lnTo>
                <a:lnTo>
                  <a:pt x="9744" y="41372"/>
                </a:lnTo>
                <a:lnTo>
                  <a:pt x="3143" y="34490"/>
                </a:lnTo>
                <a:lnTo>
                  <a:pt x="0" y="25792"/>
                </a:lnTo>
                <a:lnTo>
                  <a:pt x="685" y="16953"/>
                </a:lnTo>
                <a:lnTo>
                  <a:pt x="4892" y="8993"/>
                </a:lnTo>
                <a:lnTo>
                  <a:pt x="12317" y="2926"/>
                </a:lnTo>
                <a:lnTo>
                  <a:pt x="21745" y="0"/>
                </a:lnTo>
                <a:lnTo>
                  <a:pt x="31304" y="614"/>
                </a:lnTo>
                <a:lnTo>
                  <a:pt x="39905" y="4498"/>
                </a:lnTo>
                <a:lnTo>
                  <a:pt x="46454" y="11380"/>
                </a:lnTo>
                <a:lnTo>
                  <a:pt x="49649" y="20078"/>
                </a:lnTo>
                <a:lnTo>
                  <a:pt x="48990" y="28917"/>
                </a:lnTo>
                <a:lnTo>
                  <a:pt x="44792" y="36877"/>
                </a:lnTo>
                <a:lnTo>
                  <a:pt x="37369" y="42944"/>
                </a:lnTo>
                <a:close/>
              </a:path>
            </a:pathLst>
          </a:custGeom>
          <a:ln w="1015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5" name="object 295"/>
          <p:cNvSpPr/>
          <p:nvPr/>
        </p:nvSpPr>
        <p:spPr>
          <a:xfrm>
            <a:off x="4051765" y="7691817"/>
            <a:ext cx="50165" cy="46355"/>
          </a:xfrm>
          <a:custGeom>
            <a:avLst/>
            <a:gdLst/>
            <a:ahLst/>
            <a:cxnLst/>
            <a:rect l="l" t="t" r="r" b="b"/>
            <a:pathLst>
              <a:path w="50164" h="46354">
                <a:moveTo>
                  <a:pt x="24963" y="0"/>
                </a:moveTo>
                <a:lnTo>
                  <a:pt x="15257" y="1815"/>
                </a:lnTo>
                <a:lnTo>
                  <a:pt x="7321" y="6767"/>
                </a:lnTo>
                <a:lnTo>
                  <a:pt x="1965" y="14110"/>
                </a:lnTo>
                <a:lnTo>
                  <a:pt x="0" y="23102"/>
                </a:lnTo>
                <a:lnTo>
                  <a:pt x="1965" y="32099"/>
                </a:lnTo>
                <a:lnTo>
                  <a:pt x="7321" y="39445"/>
                </a:lnTo>
                <a:lnTo>
                  <a:pt x="15257" y="44397"/>
                </a:lnTo>
                <a:lnTo>
                  <a:pt x="24963" y="46213"/>
                </a:lnTo>
                <a:lnTo>
                  <a:pt x="34720" y="44397"/>
                </a:lnTo>
                <a:lnTo>
                  <a:pt x="42682" y="39445"/>
                </a:lnTo>
                <a:lnTo>
                  <a:pt x="48047" y="32099"/>
                </a:lnTo>
                <a:lnTo>
                  <a:pt x="50014" y="23102"/>
                </a:lnTo>
                <a:lnTo>
                  <a:pt x="48047" y="14110"/>
                </a:lnTo>
                <a:lnTo>
                  <a:pt x="42682" y="6767"/>
                </a:lnTo>
                <a:lnTo>
                  <a:pt x="34720" y="1815"/>
                </a:lnTo>
                <a:lnTo>
                  <a:pt x="2496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6" name="object 296"/>
          <p:cNvSpPr/>
          <p:nvPr/>
        </p:nvSpPr>
        <p:spPr>
          <a:xfrm>
            <a:off x="4051765" y="7691817"/>
            <a:ext cx="50165" cy="46355"/>
          </a:xfrm>
          <a:custGeom>
            <a:avLst/>
            <a:gdLst/>
            <a:ahLst/>
            <a:cxnLst/>
            <a:rect l="l" t="t" r="r" b="b"/>
            <a:pathLst>
              <a:path w="50164" h="46354">
                <a:moveTo>
                  <a:pt x="0" y="23102"/>
                </a:moveTo>
                <a:lnTo>
                  <a:pt x="1965" y="14110"/>
                </a:lnTo>
                <a:lnTo>
                  <a:pt x="7321" y="6767"/>
                </a:lnTo>
                <a:lnTo>
                  <a:pt x="15257" y="1815"/>
                </a:lnTo>
                <a:lnTo>
                  <a:pt x="24963" y="0"/>
                </a:lnTo>
                <a:lnTo>
                  <a:pt x="34720" y="1815"/>
                </a:lnTo>
                <a:lnTo>
                  <a:pt x="42682" y="6767"/>
                </a:lnTo>
                <a:lnTo>
                  <a:pt x="48047" y="14110"/>
                </a:lnTo>
                <a:lnTo>
                  <a:pt x="50014" y="23102"/>
                </a:lnTo>
                <a:lnTo>
                  <a:pt x="48047" y="32099"/>
                </a:lnTo>
                <a:lnTo>
                  <a:pt x="42682" y="39445"/>
                </a:lnTo>
                <a:lnTo>
                  <a:pt x="34720" y="44397"/>
                </a:lnTo>
                <a:lnTo>
                  <a:pt x="24963" y="46213"/>
                </a:lnTo>
                <a:lnTo>
                  <a:pt x="15257" y="44397"/>
                </a:lnTo>
                <a:lnTo>
                  <a:pt x="7321" y="39445"/>
                </a:lnTo>
                <a:lnTo>
                  <a:pt x="1965" y="32099"/>
                </a:lnTo>
                <a:lnTo>
                  <a:pt x="0" y="23102"/>
                </a:lnTo>
                <a:close/>
              </a:path>
            </a:pathLst>
          </a:custGeom>
          <a:ln w="1015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7" name="object 297"/>
          <p:cNvSpPr/>
          <p:nvPr/>
        </p:nvSpPr>
        <p:spPr>
          <a:xfrm>
            <a:off x="4078316" y="7229656"/>
            <a:ext cx="80645" cy="104139"/>
          </a:xfrm>
          <a:custGeom>
            <a:avLst/>
            <a:gdLst/>
            <a:ahLst/>
            <a:cxnLst/>
            <a:rect l="l" t="t" r="r" b="b"/>
            <a:pathLst>
              <a:path w="80645" h="104140">
                <a:moveTo>
                  <a:pt x="12702" y="0"/>
                </a:moveTo>
                <a:lnTo>
                  <a:pt x="39363" y="4099"/>
                </a:lnTo>
                <a:lnTo>
                  <a:pt x="60864" y="15172"/>
                </a:lnTo>
                <a:lnTo>
                  <a:pt x="75220" y="31385"/>
                </a:lnTo>
                <a:lnTo>
                  <a:pt x="80447" y="50901"/>
                </a:lnTo>
                <a:lnTo>
                  <a:pt x="75220" y="71547"/>
                </a:lnTo>
                <a:lnTo>
                  <a:pt x="60864" y="88341"/>
                </a:lnTo>
                <a:lnTo>
                  <a:pt x="39363" y="99628"/>
                </a:lnTo>
                <a:lnTo>
                  <a:pt x="12702" y="103758"/>
                </a:lnTo>
                <a:lnTo>
                  <a:pt x="8468" y="103758"/>
                </a:lnTo>
                <a:lnTo>
                  <a:pt x="4234" y="101802"/>
                </a:lnTo>
                <a:lnTo>
                  <a:pt x="0" y="101802"/>
                </a:lnTo>
              </a:path>
            </a:pathLst>
          </a:custGeom>
          <a:ln w="10283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8" name="object 298"/>
          <p:cNvSpPr/>
          <p:nvPr/>
        </p:nvSpPr>
        <p:spPr>
          <a:xfrm>
            <a:off x="4082550" y="7327537"/>
            <a:ext cx="80645" cy="104139"/>
          </a:xfrm>
          <a:custGeom>
            <a:avLst/>
            <a:gdLst/>
            <a:ahLst/>
            <a:cxnLst/>
            <a:rect l="l" t="t" r="r" b="b"/>
            <a:pathLst>
              <a:path w="80645" h="104140">
                <a:moveTo>
                  <a:pt x="14819" y="0"/>
                </a:moveTo>
                <a:lnTo>
                  <a:pt x="40256" y="4129"/>
                </a:lnTo>
                <a:lnTo>
                  <a:pt x="61129" y="15418"/>
                </a:lnTo>
                <a:lnTo>
                  <a:pt x="75253" y="32214"/>
                </a:lnTo>
                <a:lnTo>
                  <a:pt x="80447" y="52865"/>
                </a:lnTo>
                <a:lnTo>
                  <a:pt x="75253" y="72381"/>
                </a:lnTo>
                <a:lnTo>
                  <a:pt x="61129" y="88593"/>
                </a:lnTo>
                <a:lnTo>
                  <a:pt x="40256" y="99667"/>
                </a:lnTo>
                <a:lnTo>
                  <a:pt x="14819" y="103766"/>
                </a:lnTo>
                <a:lnTo>
                  <a:pt x="8468" y="103766"/>
                </a:lnTo>
                <a:lnTo>
                  <a:pt x="4234" y="103766"/>
                </a:lnTo>
                <a:lnTo>
                  <a:pt x="0" y="101810"/>
                </a:lnTo>
              </a:path>
            </a:pathLst>
          </a:custGeom>
          <a:ln w="10283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9" name="object 299"/>
          <p:cNvSpPr/>
          <p:nvPr/>
        </p:nvSpPr>
        <p:spPr>
          <a:xfrm>
            <a:off x="4076728" y="7431686"/>
            <a:ext cx="80645" cy="104139"/>
          </a:xfrm>
          <a:custGeom>
            <a:avLst/>
            <a:gdLst/>
            <a:ahLst/>
            <a:cxnLst/>
            <a:rect l="l" t="t" r="r" b="b"/>
            <a:pathLst>
              <a:path w="80645" h="104140">
                <a:moveTo>
                  <a:pt x="12702" y="0"/>
                </a:moveTo>
                <a:lnTo>
                  <a:pt x="39414" y="4099"/>
                </a:lnTo>
                <a:lnTo>
                  <a:pt x="60941" y="15172"/>
                </a:lnTo>
                <a:lnTo>
                  <a:pt x="75307" y="31385"/>
                </a:lnTo>
                <a:lnTo>
                  <a:pt x="80535" y="50901"/>
                </a:lnTo>
                <a:lnTo>
                  <a:pt x="75307" y="71551"/>
                </a:lnTo>
                <a:lnTo>
                  <a:pt x="60941" y="88344"/>
                </a:lnTo>
                <a:lnTo>
                  <a:pt x="39414" y="99629"/>
                </a:lnTo>
                <a:lnTo>
                  <a:pt x="12702" y="103758"/>
                </a:lnTo>
                <a:lnTo>
                  <a:pt x="8468" y="103758"/>
                </a:lnTo>
                <a:lnTo>
                  <a:pt x="4234" y="101802"/>
                </a:lnTo>
                <a:lnTo>
                  <a:pt x="0" y="101802"/>
                </a:lnTo>
              </a:path>
            </a:pathLst>
          </a:custGeom>
          <a:ln w="10283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00" name="object 300"/>
          <p:cNvSpPr/>
          <p:nvPr/>
        </p:nvSpPr>
        <p:spPr>
          <a:xfrm>
            <a:off x="4091018" y="7056312"/>
            <a:ext cx="0" cy="173355"/>
          </a:xfrm>
          <a:custGeom>
            <a:avLst/>
            <a:gdLst/>
            <a:ahLst/>
            <a:cxnLst/>
            <a:rect l="l" t="t" r="r" b="b"/>
            <a:pathLst>
              <a:path w="0" h="173354">
                <a:moveTo>
                  <a:pt x="0" y="173343"/>
                </a:moveTo>
                <a:lnTo>
                  <a:pt x="0" y="0"/>
                </a:lnTo>
              </a:path>
            </a:pathLst>
          </a:custGeom>
          <a:ln w="1058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01" name="object 301"/>
          <p:cNvSpPr/>
          <p:nvPr/>
        </p:nvSpPr>
        <p:spPr>
          <a:xfrm>
            <a:off x="4076728" y="7533489"/>
            <a:ext cx="0" cy="158750"/>
          </a:xfrm>
          <a:custGeom>
            <a:avLst/>
            <a:gdLst/>
            <a:ahLst/>
            <a:cxnLst/>
            <a:rect l="l" t="t" r="r" b="b"/>
            <a:pathLst>
              <a:path w="0" h="158750">
                <a:moveTo>
                  <a:pt x="0" y="0"/>
                </a:moveTo>
                <a:lnTo>
                  <a:pt x="0" y="158327"/>
                </a:lnTo>
              </a:path>
            </a:pathLst>
          </a:custGeom>
          <a:ln w="1058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02" name="object 302"/>
          <p:cNvSpPr/>
          <p:nvPr/>
        </p:nvSpPr>
        <p:spPr>
          <a:xfrm>
            <a:off x="4091018" y="7050606"/>
            <a:ext cx="687705" cy="5715"/>
          </a:xfrm>
          <a:custGeom>
            <a:avLst/>
            <a:gdLst/>
            <a:ahLst/>
            <a:cxnLst/>
            <a:rect l="l" t="t" r="r" b="b"/>
            <a:pathLst>
              <a:path w="687704" h="5715">
                <a:moveTo>
                  <a:pt x="0" y="5706"/>
                </a:moveTo>
                <a:lnTo>
                  <a:pt x="687593" y="0"/>
                </a:lnTo>
              </a:path>
            </a:pathLst>
          </a:custGeom>
          <a:ln w="1760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03" name="object 303"/>
          <p:cNvSpPr txBox="1"/>
          <p:nvPr/>
        </p:nvSpPr>
        <p:spPr>
          <a:xfrm>
            <a:off x="4415807" y="5718535"/>
            <a:ext cx="96520" cy="1270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750" spc="55" i="1">
                <a:latin typeface="Arial"/>
                <a:cs typeface="Arial"/>
              </a:rPr>
              <a:t>В</a:t>
            </a:r>
            <a:endParaRPr sz="750">
              <a:latin typeface="Arial"/>
              <a:cs typeface="Arial"/>
            </a:endParaRPr>
          </a:p>
        </p:txBody>
      </p:sp>
      <p:sp>
        <p:nvSpPr>
          <p:cNvPr id="304" name="object 304"/>
          <p:cNvSpPr txBox="1"/>
          <p:nvPr/>
        </p:nvSpPr>
        <p:spPr>
          <a:xfrm>
            <a:off x="4636182" y="6628159"/>
            <a:ext cx="38735" cy="895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500" spc="10">
                <a:latin typeface="Times New Roman"/>
                <a:cs typeface="Times New Roman"/>
              </a:rPr>
              <a:t>'</a:t>
            </a:r>
            <a:endParaRPr sz="500">
              <a:latin typeface="Times New Roman"/>
              <a:cs typeface="Times New Roman"/>
            </a:endParaRPr>
          </a:p>
        </p:txBody>
      </p:sp>
      <p:sp>
        <p:nvSpPr>
          <p:cNvPr id="305" name="object 305"/>
          <p:cNvSpPr txBox="1"/>
          <p:nvPr/>
        </p:nvSpPr>
        <p:spPr>
          <a:xfrm>
            <a:off x="4632047" y="6707877"/>
            <a:ext cx="76835" cy="895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500" spc="40" i="1">
                <a:latin typeface="Times New Roman"/>
                <a:cs typeface="Times New Roman"/>
              </a:rPr>
              <a:t>H</a:t>
            </a:r>
            <a:endParaRPr sz="500">
              <a:latin typeface="Times New Roman"/>
              <a:cs typeface="Times New Roman"/>
            </a:endParaRPr>
          </a:p>
        </p:txBody>
      </p:sp>
      <p:sp>
        <p:nvSpPr>
          <p:cNvPr id="306" name="object 306"/>
          <p:cNvSpPr txBox="1"/>
          <p:nvPr/>
        </p:nvSpPr>
        <p:spPr>
          <a:xfrm>
            <a:off x="4576986" y="6627962"/>
            <a:ext cx="80010" cy="1492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900" spc="25" i="1">
                <a:latin typeface="Times New Roman"/>
                <a:cs typeface="Times New Roman"/>
              </a:rPr>
              <a:t>х</a:t>
            </a:r>
            <a:endParaRPr sz="900">
              <a:latin typeface="Times New Roman"/>
              <a:cs typeface="Times New Roman"/>
            </a:endParaRPr>
          </a:p>
        </p:txBody>
      </p:sp>
      <p:sp>
        <p:nvSpPr>
          <p:cNvPr id="307" name="object 307"/>
          <p:cNvSpPr txBox="1"/>
          <p:nvPr/>
        </p:nvSpPr>
        <p:spPr>
          <a:xfrm>
            <a:off x="4165708" y="7330624"/>
            <a:ext cx="178435" cy="1403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baseline="15432" sz="1350" spc="60" i="1">
                <a:latin typeface="Times New Roman"/>
                <a:cs typeface="Times New Roman"/>
              </a:rPr>
              <a:t>х</a:t>
            </a:r>
            <a:r>
              <a:rPr dirty="0" sz="500" spc="50" i="1">
                <a:latin typeface="Times New Roman"/>
                <a:cs typeface="Times New Roman"/>
              </a:rPr>
              <a:t>H</a:t>
            </a:r>
            <a:r>
              <a:rPr dirty="0" sz="500" spc="-70" i="1">
                <a:latin typeface="Times New Roman"/>
                <a:cs typeface="Times New Roman"/>
              </a:rPr>
              <a:t> </a:t>
            </a:r>
            <a:r>
              <a:rPr dirty="0" sz="500" spc="35">
                <a:latin typeface="Times New Roman"/>
                <a:cs typeface="Times New Roman"/>
              </a:rPr>
              <a:t>1</a:t>
            </a:r>
            <a:endParaRPr sz="500">
              <a:latin typeface="Times New Roman"/>
              <a:cs typeface="Times New Roman"/>
            </a:endParaRPr>
          </a:p>
        </p:txBody>
      </p:sp>
      <p:sp>
        <p:nvSpPr>
          <p:cNvPr id="308" name="object 308"/>
          <p:cNvSpPr txBox="1"/>
          <p:nvPr/>
        </p:nvSpPr>
        <p:spPr>
          <a:xfrm>
            <a:off x="4919176" y="7407585"/>
            <a:ext cx="125730" cy="889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500" spc="35" i="1">
                <a:latin typeface="Times New Roman"/>
                <a:cs typeface="Times New Roman"/>
              </a:rPr>
              <a:t>H</a:t>
            </a:r>
            <a:r>
              <a:rPr dirty="0" sz="500" spc="-15" i="1">
                <a:latin typeface="Times New Roman"/>
                <a:cs typeface="Times New Roman"/>
              </a:rPr>
              <a:t> </a:t>
            </a:r>
            <a:r>
              <a:rPr dirty="0" sz="500" spc="25">
                <a:latin typeface="Times New Roman"/>
                <a:cs typeface="Times New Roman"/>
              </a:rPr>
              <a:t>2</a:t>
            </a:r>
            <a:endParaRPr sz="500">
              <a:latin typeface="Times New Roman"/>
              <a:cs typeface="Times New Roman"/>
            </a:endParaRPr>
          </a:p>
        </p:txBody>
      </p:sp>
      <p:sp>
        <p:nvSpPr>
          <p:cNvPr id="309" name="object 309"/>
          <p:cNvSpPr txBox="1"/>
          <p:nvPr/>
        </p:nvSpPr>
        <p:spPr>
          <a:xfrm>
            <a:off x="4864848" y="7334307"/>
            <a:ext cx="79375" cy="14287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850" spc="45" i="1">
                <a:latin typeface="Times New Roman"/>
                <a:cs typeface="Times New Roman"/>
              </a:rPr>
              <a:t>х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310" name="object 310"/>
          <p:cNvSpPr/>
          <p:nvPr/>
        </p:nvSpPr>
        <p:spPr>
          <a:xfrm>
            <a:off x="4647091" y="7709148"/>
            <a:ext cx="250190" cy="0"/>
          </a:xfrm>
          <a:custGeom>
            <a:avLst/>
            <a:gdLst/>
            <a:ahLst/>
            <a:cxnLst/>
            <a:rect l="l" t="t" r="r" b="b"/>
            <a:pathLst>
              <a:path w="250189" h="0">
                <a:moveTo>
                  <a:pt x="0" y="0"/>
                </a:moveTo>
                <a:lnTo>
                  <a:pt x="249985" y="0"/>
                </a:lnTo>
              </a:path>
            </a:pathLst>
          </a:custGeom>
          <a:ln w="1760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11" name="object 311"/>
          <p:cNvSpPr txBox="1"/>
          <p:nvPr/>
        </p:nvSpPr>
        <p:spPr>
          <a:xfrm>
            <a:off x="4386875" y="7862770"/>
            <a:ext cx="116839" cy="1270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750" spc="35">
                <a:latin typeface="Arial"/>
                <a:cs typeface="Arial"/>
              </a:rPr>
              <a:t>в</a:t>
            </a:r>
            <a:r>
              <a:rPr dirty="0" sz="750" spc="25">
                <a:latin typeface="Arial"/>
                <a:cs typeface="Arial"/>
              </a:rPr>
              <a:t>)</a:t>
            </a:r>
            <a:endParaRPr sz="750">
              <a:latin typeface="Arial"/>
              <a:cs typeface="Arial"/>
            </a:endParaRPr>
          </a:p>
        </p:txBody>
      </p:sp>
      <p:sp>
        <p:nvSpPr>
          <p:cNvPr id="312" name="object 312"/>
          <p:cNvSpPr/>
          <p:nvPr/>
        </p:nvSpPr>
        <p:spPr>
          <a:xfrm>
            <a:off x="4453647" y="5831312"/>
            <a:ext cx="50165" cy="46355"/>
          </a:xfrm>
          <a:custGeom>
            <a:avLst/>
            <a:gdLst/>
            <a:ahLst/>
            <a:cxnLst/>
            <a:rect l="l" t="t" r="r" b="b"/>
            <a:pathLst>
              <a:path w="50164" h="46354">
                <a:moveTo>
                  <a:pt x="24963" y="0"/>
                </a:moveTo>
                <a:lnTo>
                  <a:pt x="15220" y="1816"/>
                </a:lnTo>
                <a:lnTo>
                  <a:pt x="7288" y="6766"/>
                </a:lnTo>
                <a:lnTo>
                  <a:pt x="1953" y="14100"/>
                </a:lnTo>
                <a:lnTo>
                  <a:pt x="0" y="23070"/>
                </a:lnTo>
                <a:lnTo>
                  <a:pt x="1953" y="32086"/>
                </a:lnTo>
                <a:lnTo>
                  <a:pt x="7288" y="39445"/>
                </a:lnTo>
                <a:lnTo>
                  <a:pt x="15220" y="44404"/>
                </a:lnTo>
                <a:lnTo>
                  <a:pt x="24963" y="46221"/>
                </a:lnTo>
                <a:lnTo>
                  <a:pt x="34706" y="44404"/>
                </a:lnTo>
                <a:lnTo>
                  <a:pt x="42638" y="39445"/>
                </a:lnTo>
                <a:lnTo>
                  <a:pt x="47973" y="32086"/>
                </a:lnTo>
                <a:lnTo>
                  <a:pt x="49926" y="23070"/>
                </a:lnTo>
                <a:lnTo>
                  <a:pt x="47973" y="14100"/>
                </a:lnTo>
                <a:lnTo>
                  <a:pt x="42638" y="6766"/>
                </a:lnTo>
                <a:lnTo>
                  <a:pt x="34706" y="1816"/>
                </a:lnTo>
                <a:lnTo>
                  <a:pt x="2496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13" name="object 313"/>
          <p:cNvSpPr/>
          <p:nvPr/>
        </p:nvSpPr>
        <p:spPr>
          <a:xfrm>
            <a:off x="4453647" y="5831312"/>
            <a:ext cx="50165" cy="46355"/>
          </a:xfrm>
          <a:custGeom>
            <a:avLst/>
            <a:gdLst/>
            <a:ahLst/>
            <a:cxnLst/>
            <a:rect l="l" t="t" r="r" b="b"/>
            <a:pathLst>
              <a:path w="50164" h="46354">
                <a:moveTo>
                  <a:pt x="0" y="23070"/>
                </a:moveTo>
                <a:lnTo>
                  <a:pt x="1953" y="14100"/>
                </a:lnTo>
                <a:lnTo>
                  <a:pt x="7288" y="6766"/>
                </a:lnTo>
                <a:lnTo>
                  <a:pt x="15220" y="1816"/>
                </a:lnTo>
                <a:lnTo>
                  <a:pt x="24963" y="0"/>
                </a:lnTo>
                <a:lnTo>
                  <a:pt x="34706" y="1816"/>
                </a:lnTo>
                <a:lnTo>
                  <a:pt x="42638" y="6766"/>
                </a:lnTo>
                <a:lnTo>
                  <a:pt x="47973" y="14100"/>
                </a:lnTo>
                <a:lnTo>
                  <a:pt x="49926" y="23070"/>
                </a:lnTo>
                <a:lnTo>
                  <a:pt x="47973" y="32086"/>
                </a:lnTo>
                <a:lnTo>
                  <a:pt x="42638" y="39445"/>
                </a:lnTo>
                <a:lnTo>
                  <a:pt x="34706" y="44404"/>
                </a:lnTo>
                <a:lnTo>
                  <a:pt x="24963" y="46221"/>
                </a:lnTo>
                <a:lnTo>
                  <a:pt x="15220" y="44404"/>
                </a:lnTo>
                <a:lnTo>
                  <a:pt x="7288" y="39445"/>
                </a:lnTo>
                <a:lnTo>
                  <a:pt x="1953" y="32086"/>
                </a:lnTo>
                <a:lnTo>
                  <a:pt x="0" y="23070"/>
                </a:lnTo>
                <a:close/>
              </a:path>
            </a:pathLst>
          </a:custGeom>
          <a:ln w="1015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14" name="object 314"/>
          <p:cNvSpPr/>
          <p:nvPr/>
        </p:nvSpPr>
        <p:spPr>
          <a:xfrm>
            <a:off x="4465908" y="6004624"/>
            <a:ext cx="80645" cy="104139"/>
          </a:xfrm>
          <a:custGeom>
            <a:avLst/>
            <a:gdLst/>
            <a:ahLst/>
            <a:cxnLst/>
            <a:rect l="l" t="t" r="r" b="b"/>
            <a:pathLst>
              <a:path w="80645" h="104139">
                <a:moveTo>
                  <a:pt x="12702" y="0"/>
                </a:moveTo>
                <a:lnTo>
                  <a:pt x="39377" y="4096"/>
                </a:lnTo>
                <a:lnTo>
                  <a:pt x="60908" y="15162"/>
                </a:lnTo>
                <a:lnTo>
                  <a:pt x="75295" y="31364"/>
                </a:lnTo>
                <a:lnTo>
                  <a:pt x="80535" y="50868"/>
                </a:lnTo>
                <a:lnTo>
                  <a:pt x="75295" y="71515"/>
                </a:lnTo>
                <a:lnTo>
                  <a:pt x="60908" y="88326"/>
                </a:lnTo>
                <a:lnTo>
                  <a:pt x="39377" y="99635"/>
                </a:lnTo>
                <a:lnTo>
                  <a:pt x="12702" y="103774"/>
                </a:lnTo>
                <a:lnTo>
                  <a:pt x="8468" y="103774"/>
                </a:lnTo>
                <a:lnTo>
                  <a:pt x="4234" y="101818"/>
                </a:lnTo>
                <a:lnTo>
                  <a:pt x="0" y="101818"/>
                </a:lnTo>
              </a:path>
            </a:pathLst>
          </a:custGeom>
          <a:ln w="10283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15" name="object 315"/>
          <p:cNvSpPr/>
          <p:nvPr/>
        </p:nvSpPr>
        <p:spPr>
          <a:xfrm>
            <a:off x="4470143" y="6102529"/>
            <a:ext cx="80645" cy="104139"/>
          </a:xfrm>
          <a:custGeom>
            <a:avLst/>
            <a:gdLst/>
            <a:ahLst/>
            <a:cxnLst/>
            <a:rect l="l" t="t" r="r" b="b"/>
            <a:pathLst>
              <a:path w="80645" h="104139">
                <a:moveTo>
                  <a:pt x="14819" y="0"/>
                </a:moveTo>
                <a:lnTo>
                  <a:pt x="40270" y="4126"/>
                </a:lnTo>
                <a:lnTo>
                  <a:pt x="61173" y="15407"/>
                </a:lnTo>
                <a:lnTo>
                  <a:pt x="75328" y="32190"/>
                </a:lnTo>
                <a:lnTo>
                  <a:pt x="80535" y="52824"/>
                </a:lnTo>
                <a:lnTo>
                  <a:pt x="75328" y="72328"/>
                </a:lnTo>
                <a:lnTo>
                  <a:pt x="61173" y="88530"/>
                </a:lnTo>
                <a:lnTo>
                  <a:pt x="40270" y="99596"/>
                </a:lnTo>
                <a:lnTo>
                  <a:pt x="14819" y="103693"/>
                </a:lnTo>
                <a:lnTo>
                  <a:pt x="8468" y="103693"/>
                </a:lnTo>
                <a:lnTo>
                  <a:pt x="4234" y="103693"/>
                </a:lnTo>
                <a:lnTo>
                  <a:pt x="0" y="101736"/>
                </a:lnTo>
              </a:path>
            </a:pathLst>
          </a:custGeom>
          <a:ln w="10283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16" name="object 316"/>
          <p:cNvSpPr/>
          <p:nvPr/>
        </p:nvSpPr>
        <p:spPr>
          <a:xfrm>
            <a:off x="4464409" y="6206630"/>
            <a:ext cx="80645" cy="104139"/>
          </a:xfrm>
          <a:custGeom>
            <a:avLst/>
            <a:gdLst/>
            <a:ahLst/>
            <a:cxnLst/>
            <a:rect l="l" t="t" r="r" b="b"/>
            <a:pathLst>
              <a:path w="80645" h="104139">
                <a:moveTo>
                  <a:pt x="12702" y="0"/>
                </a:moveTo>
                <a:lnTo>
                  <a:pt x="39363" y="4097"/>
                </a:lnTo>
                <a:lnTo>
                  <a:pt x="60864" y="15172"/>
                </a:lnTo>
                <a:lnTo>
                  <a:pt x="75220" y="31399"/>
                </a:lnTo>
                <a:lnTo>
                  <a:pt x="80447" y="50949"/>
                </a:lnTo>
                <a:lnTo>
                  <a:pt x="75220" y="71584"/>
                </a:lnTo>
                <a:lnTo>
                  <a:pt x="60864" y="88367"/>
                </a:lnTo>
                <a:lnTo>
                  <a:pt x="39363" y="99647"/>
                </a:lnTo>
                <a:lnTo>
                  <a:pt x="12702" y="103774"/>
                </a:lnTo>
                <a:lnTo>
                  <a:pt x="8468" y="103774"/>
                </a:lnTo>
                <a:lnTo>
                  <a:pt x="4234" y="101818"/>
                </a:lnTo>
                <a:lnTo>
                  <a:pt x="0" y="101818"/>
                </a:lnTo>
              </a:path>
            </a:pathLst>
          </a:custGeom>
          <a:ln w="10283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17" name="object 317"/>
          <p:cNvSpPr/>
          <p:nvPr/>
        </p:nvSpPr>
        <p:spPr>
          <a:xfrm>
            <a:off x="4478611" y="5831312"/>
            <a:ext cx="0" cy="173355"/>
          </a:xfrm>
          <a:custGeom>
            <a:avLst/>
            <a:gdLst/>
            <a:ahLst/>
            <a:cxnLst/>
            <a:rect l="l" t="t" r="r" b="b"/>
            <a:pathLst>
              <a:path w="0" h="173354">
                <a:moveTo>
                  <a:pt x="0" y="173311"/>
                </a:moveTo>
                <a:lnTo>
                  <a:pt x="0" y="0"/>
                </a:lnTo>
              </a:path>
            </a:pathLst>
          </a:custGeom>
          <a:ln w="1058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18" name="object 318"/>
          <p:cNvSpPr/>
          <p:nvPr/>
        </p:nvSpPr>
        <p:spPr>
          <a:xfrm>
            <a:off x="4464409" y="6308448"/>
            <a:ext cx="0" cy="158750"/>
          </a:xfrm>
          <a:custGeom>
            <a:avLst/>
            <a:gdLst/>
            <a:ahLst/>
            <a:cxnLst/>
            <a:rect l="l" t="t" r="r" b="b"/>
            <a:pathLst>
              <a:path w="0" h="158750">
                <a:moveTo>
                  <a:pt x="0" y="0"/>
                </a:moveTo>
                <a:lnTo>
                  <a:pt x="0" y="158311"/>
                </a:lnTo>
              </a:path>
            </a:pathLst>
          </a:custGeom>
          <a:ln w="1058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19" name="object 319"/>
          <p:cNvSpPr txBox="1"/>
          <p:nvPr/>
        </p:nvSpPr>
        <p:spPr>
          <a:xfrm>
            <a:off x="4602634" y="6085971"/>
            <a:ext cx="140970" cy="1955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050" spc="35" i="1">
                <a:latin typeface="Times New Roman"/>
                <a:cs typeface="Times New Roman"/>
              </a:rPr>
              <a:t>х</a:t>
            </a:r>
            <a:r>
              <a:rPr dirty="0" baseline="-23148" sz="900" spc="44" i="1">
                <a:latin typeface="Times New Roman"/>
                <a:cs typeface="Times New Roman"/>
              </a:rPr>
              <a:t>B</a:t>
            </a:r>
            <a:endParaRPr baseline="-23148" sz="900">
              <a:latin typeface="Times New Roman"/>
              <a:cs typeface="Times New Roman"/>
            </a:endParaRPr>
          </a:p>
        </p:txBody>
      </p:sp>
      <p:sp>
        <p:nvSpPr>
          <p:cNvPr id="320" name="object 320"/>
          <p:cNvSpPr/>
          <p:nvPr/>
        </p:nvSpPr>
        <p:spPr>
          <a:xfrm>
            <a:off x="4357234" y="5854382"/>
            <a:ext cx="250190" cy="0"/>
          </a:xfrm>
          <a:custGeom>
            <a:avLst/>
            <a:gdLst/>
            <a:ahLst/>
            <a:cxnLst/>
            <a:rect l="l" t="t" r="r" b="b"/>
            <a:pathLst>
              <a:path w="250189" h="0">
                <a:moveTo>
                  <a:pt x="0" y="0"/>
                </a:moveTo>
                <a:lnTo>
                  <a:pt x="249985" y="0"/>
                </a:lnTo>
              </a:path>
            </a:pathLst>
          </a:custGeom>
          <a:ln w="1760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21" name="object 321"/>
          <p:cNvSpPr/>
          <p:nvPr/>
        </p:nvSpPr>
        <p:spPr>
          <a:xfrm>
            <a:off x="4921510" y="5831312"/>
            <a:ext cx="50165" cy="46355"/>
          </a:xfrm>
          <a:custGeom>
            <a:avLst/>
            <a:gdLst/>
            <a:ahLst/>
            <a:cxnLst/>
            <a:rect l="l" t="t" r="r" b="b"/>
            <a:pathLst>
              <a:path w="50164" h="46354">
                <a:moveTo>
                  <a:pt x="24963" y="0"/>
                </a:moveTo>
                <a:lnTo>
                  <a:pt x="15257" y="1816"/>
                </a:lnTo>
                <a:lnTo>
                  <a:pt x="7321" y="6766"/>
                </a:lnTo>
                <a:lnTo>
                  <a:pt x="1965" y="14100"/>
                </a:lnTo>
                <a:lnTo>
                  <a:pt x="0" y="23070"/>
                </a:lnTo>
                <a:lnTo>
                  <a:pt x="1965" y="32086"/>
                </a:lnTo>
                <a:lnTo>
                  <a:pt x="7321" y="39445"/>
                </a:lnTo>
                <a:lnTo>
                  <a:pt x="15257" y="44404"/>
                </a:lnTo>
                <a:lnTo>
                  <a:pt x="24963" y="46221"/>
                </a:lnTo>
                <a:lnTo>
                  <a:pt x="34720" y="44404"/>
                </a:lnTo>
                <a:lnTo>
                  <a:pt x="42682" y="39445"/>
                </a:lnTo>
                <a:lnTo>
                  <a:pt x="48047" y="32086"/>
                </a:lnTo>
                <a:lnTo>
                  <a:pt x="50014" y="23070"/>
                </a:lnTo>
                <a:lnTo>
                  <a:pt x="48047" y="14100"/>
                </a:lnTo>
                <a:lnTo>
                  <a:pt x="42682" y="6766"/>
                </a:lnTo>
                <a:lnTo>
                  <a:pt x="34720" y="1816"/>
                </a:lnTo>
                <a:lnTo>
                  <a:pt x="2496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22" name="object 322"/>
          <p:cNvSpPr/>
          <p:nvPr/>
        </p:nvSpPr>
        <p:spPr>
          <a:xfrm>
            <a:off x="4921510" y="5831312"/>
            <a:ext cx="50165" cy="46355"/>
          </a:xfrm>
          <a:custGeom>
            <a:avLst/>
            <a:gdLst/>
            <a:ahLst/>
            <a:cxnLst/>
            <a:rect l="l" t="t" r="r" b="b"/>
            <a:pathLst>
              <a:path w="50164" h="46354">
                <a:moveTo>
                  <a:pt x="0" y="23070"/>
                </a:moveTo>
                <a:lnTo>
                  <a:pt x="1965" y="14100"/>
                </a:lnTo>
                <a:lnTo>
                  <a:pt x="7321" y="6766"/>
                </a:lnTo>
                <a:lnTo>
                  <a:pt x="15257" y="1816"/>
                </a:lnTo>
                <a:lnTo>
                  <a:pt x="24963" y="0"/>
                </a:lnTo>
                <a:lnTo>
                  <a:pt x="34720" y="1816"/>
                </a:lnTo>
                <a:lnTo>
                  <a:pt x="42682" y="6766"/>
                </a:lnTo>
                <a:lnTo>
                  <a:pt x="48047" y="14100"/>
                </a:lnTo>
                <a:lnTo>
                  <a:pt x="50014" y="23070"/>
                </a:lnTo>
                <a:lnTo>
                  <a:pt x="48047" y="32086"/>
                </a:lnTo>
                <a:lnTo>
                  <a:pt x="42682" y="39445"/>
                </a:lnTo>
                <a:lnTo>
                  <a:pt x="34720" y="44404"/>
                </a:lnTo>
                <a:lnTo>
                  <a:pt x="24963" y="46221"/>
                </a:lnTo>
                <a:lnTo>
                  <a:pt x="15257" y="44404"/>
                </a:lnTo>
                <a:lnTo>
                  <a:pt x="7321" y="39445"/>
                </a:lnTo>
                <a:lnTo>
                  <a:pt x="1965" y="32086"/>
                </a:lnTo>
                <a:lnTo>
                  <a:pt x="0" y="23070"/>
                </a:lnTo>
                <a:close/>
              </a:path>
            </a:pathLst>
          </a:custGeom>
          <a:ln w="1015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23" name="object 323"/>
          <p:cNvSpPr/>
          <p:nvPr/>
        </p:nvSpPr>
        <p:spPr>
          <a:xfrm>
            <a:off x="4933772" y="6017748"/>
            <a:ext cx="80645" cy="104139"/>
          </a:xfrm>
          <a:custGeom>
            <a:avLst/>
            <a:gdLst/>
            <a:ahLst/>
            <a:cxnLst/>
            <a:rect l="l" t="t" r="r" b="b"/>
            <a:pathLst>
              <a:path w="80645" h="104139">
                <a:moveTo>
                  <a:pt x="12702" y="0"/>
                </a:moveTo>
                <a:lnTo>
                  <a:pt x="39414" y="4097"/>
                </a:lnTo>
                <a:lnTo>
                  <a:pt x="60941" y="15172"/>
                </a:lnTo>
                <a:lnTo>
                  <a:pt x="75307" y="31399"/>
                </a:lnTo>
                <a:lnTo>
                  <a:pt x="80535" y="50949"/>
                </a:lnTo>
                <a:lnTo>
                  <a:pt x="75307" y="71584"/>
                </a:lnTo>
                <a:lnTo>
                  <a:pt x="60941" y="88367"/>
                </a:lnTo>
                <a:lnTo>
                  <a:pt x="39414" y="99647"/>
                </a:lnTo>
                <a:lnTo>
                  <a:pt x="12702" y="103774"/>
                </a:lnTo>
                <a:lnTo>
                  <a:pt x="8468" y="103774"/>
                </a:lnTo>
                <a:lnTo>
                  <a:pt x="4234" y="101818"/>
                </a:lnTo>
                <a:lnTo>
                  <a:pt x="0" y="101818"/>
                </a:lnTo>
              </a:path>
            </a:pathLst>
          </a:custGeom>
          <a:ln w="10283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24" name="object 324"/>
          <p:cNvSpPr/>
          <p:nvPr/>
        </p:nvSpPr>
        <p:spPr>
          <a:xfrm>
            <a:off x="4938005" y="6115654"/>
            <a:ext cx="80645" cy="104139"/>
          </a:xfrm>
          <a:custGeom>
            <a:avLst/>
            <a:gdLst/>
            <a:ahLst/>
            <a:cxnLst/>
            <a:rect l="l" t="t" r="r" b="b"/>
            <a:pathLst>
              <a:path w="80645" h="104139">
                <a:moveTo>
                  <a:pt x="14819" y="0"/>
                </a:moveTo>
                <a:lnTo>
                  <a:pt x="40307" y="4126"/>
                </a:lnTo>
                <a:lnTo>
                  <a:pt x="61206" y="15407"/>
                </a:lnTo>
                <a:lnTo>
                  <a:pt x="75340" y="32190"/>
                </a:lnTo>
                <a:lnTo>
                  <a:pt x="80535" y="52824"/>
                </a:lnTo>
                <a:lnTo>
                  <a:pt x="75340" y="72375"/>
                </a:lnTo>
                <a:lnTo>
                  <a:pt x="61206" y="88601"/>
                </a:lnTo>
                <a:lnTo>
                  <a:pt x="40307" y="99677"/>
                </a:lnTo>
                <a:lnTo>
                  <a:pt x="14819" y="103774"/>
                </a:lnTo>
                <a:lnTo>
                  <a:pt x="8468" y="103774"/>
                </a:lnTo>
                <a:lnTo>
                  <a:pt x="4234" y="103774"/>
                </a:lnTo>
                <a:lnTo>
                  <a:pt x="0" y="101818"/>
                </a:lnTo>
              </a:path>
            </a:pathLst>
          </a:custGeom>
          <a:ln w="10283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25" name="object 325"/>
          <p:cNvSpPr/>
          <p:nvPr/>
        </p:nvSpPr>
        <p:spPr>
          <a:xfrm>
            <a:off x="4932272" y="6219836"/>
            <a:ext cx="80645" cy="104139"/>
          </a:xfrm>
          <a:custGeom>
            <a:avLst/>
            <a:gdLst/>
            <a:ahLst/>
            <a:cxnLst/>
            <a:rect l="l" t="t" r="r" b="b"/>
            <a:pathLst>
              <a:path w="80645" h="104139">
                <a:moveTo>
                  <a:pt x="12702" y="0"/>
                </a:moveTo>
                <a:lnTo>
                  <a:pt x="39414" y="4096"/>
                </a:lnTo>
                <a:lnTo>
                  <a:pt x="60941" y="15162"/>
                </a:lnTo>
                <a:lnTo>
                  <a:pt x="75307" y="31364"/>
                </a:lnTo>
                <a:lnTo>
                  <a:pt x="80535" y="50868"/>
                </a:lnTo>
                <a:lnTo>
                  <a:pt x="75307" y="71503"/>
                </a:lnTo>
                <a:lnTo>
                  <a:pt x="60941" y="88286"/>
                </a:lnTo>
                <a:lnTo>
                  <a:pt x="39414" y="99566"/>
                </a:lnTo>
                <a:lnTo>
                  <a:pt x="12702" y="103693"/>
                </a:lnTo>
                <a:lnTo>
                  <a:pt x="8468" y="103693"/>
                </a:lnTo>
                <a:lnTo>
                  <a:pt x="4234" y="101736"/>
                </a:lnTo>
                <a:lnTo>
                  <a:pt x="0" y="101736"/>
                </a:lnTo>
              </a:path>
            </a:pathLst>
          </a:custGeom>
          <a:ln w="10283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26" name="object 326"/>
          <p:cNvSpPr/>
          <p:nvPr/>
        </p:nvSpPr>
        <p:spPr>
          <a:xfrm>
            <a:off x="4946474" y="5831312"/>
            <a:ext cx="0" cy="186690"/>
          </a:xfrm>
          <a:custGeom>
            <a:avLst/>
            <a:gdLst/>
            <a:ahLst/>
            <a:cxnLst/>
            <a:rect l="l" t="t" r="r" b="b"/>
            <a:pathLst>
              <a:path w="0" h="186689">
                <a:moveTo>
                  <a:pt x="0" y="186436"/>
                </a:moveTo>
                <a:lnTo>
                  <a:pt x="0" y="0"/>
                </a:lnTo>
              </a:path>
            </a:pathLst>
          </a:custGeom>
          <a:ln w="1058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27" name="object 327"/>
          <p:cNvSpPr/>
          <p:nvPr/>
        </p:nvSpPr>
        <p:spPr>
          <a:xfrm>
            <a:off x="4932272" y="6321573"/>
            <a:ext cx="0" cy="88265"/>
          </a:xfrm>
          <a:custGeom>
            <a:avLst/>
            <a:gdLst/>
            <a:ahLst/>
            <a:cxnLst/>
            <a:rect l="l" t="t" r="r" b="b"/>
            <a:pathLst>
              <a:path w="0" h="88264">
                <a:moveTo>
                  <a:pt x="0" y="0"/>
                </a:moveTo>
                <a:lnTo>
                  <a:pt x="0" y="87715"/>
                </a:lnTo>
              </a:path>
            </a:pathLst>
          </a:custGeom>
          <a:ln w="1058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28" name="object 328"/>
          <p:cNvSpPr/>
          <p:nvPr/>
        </p:nvSpPr>
        <p:spPr>
          <a:xfrm>
            <a:off x="4814953" y="5854382"/>
            <a:ext cx="250190" cy="0"/>
          </a:xfrm>
          <a:custGeom>
            <a:avLst/>
            <a:gdLst/>
            <a:ahLst/>
            <a:cxnLst/>
            <a:rect l="l" t="t" r="r" b="b"/>
            <a:pathLst>
              <a:path w="250189" h="0">
                <a:moveTo>
                  <a:pt x="0" y="0"/>
                </a:moveTo>
                <a:lnTo>
                  <a:pt x="250073" y="0"/>
                </a:lnTo>
              </a:path>
            </a:pathLst>
          </a:custGeom>
          <a:ln w="1760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29" name="object 329"/>
          <p:cNvSpPr txBox="1"/>
          <p:nvPr/>
        </p:nvSpPr>
        <p:spPr>
          <a:xfrm>
            <a:off x="4755767" y="5579870"/>
            <a:ext cx="235585" cy="2660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750" spc="50" i="1">
                <a:latin typeface="Arial"/>
                <a:cs typeface="Arial"/>
              </a:rPr>
              <a:t>Н2</a:t>
            </a:r>
            <a:endParaRPr sz="750">
              <a:latin typeface="Arial"/>
              <a:cs typeface="Arial"/>
            </a:endParaRPr>
          </a:p>
          <a:p>
            <a:pPr marL="146050">
              <a:lnSpc>
                <a:spcPct val="100000"/>
              </a:lnSpc>
              <a:spcBef>
                <a:spcPts val="195"/>
              </a:spcBef>
            </a:pPr>
            <a:r>
              <a:rPr dirty="0" sz="750" spc="60" i="1">
                <a:latin typeface="Arial"/>
                <a:cs typeface="Arial"/>
              </a:rPr>
              <a:t>С</a:t>
            </a:r>
            <a:endParaRPr sz="750">
              <a:latin typeface="Arial"/>
              <a:cs typeface="Arial"/>
            </a:endParaRPr>
          </a:p>
        </p:txBody>
      </p:sp>
      <p:sp>
        <p:nvSpPr>
          <p:cNvPr id="330" name="object 330"/>
          <p:cNvSpPr txBox="1"/>
          <p:nvPr/>
        </p:nvSpPr>
        <p:spPr>
          <a:xfrm>
            <a:off x="5061954" y="6099278"/>
            <a:ext cx="123825" cy="1695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900" spc="-5" i="1">
                <a:latin typeface="Times New Roman"/>
                <a:cs typeface="Times New Roman"/>
              </a:rPr>
              <a:t>х</a:t>
            </a:r>
            <a:r>
              <a:rPr dirty="0" baseline="-27777" sz="750" spc="52" i="1">
                <a:latin typeface="Times New Roman"/>
                <a:cs typeface="Times New Roman"/>
              </a:rPr>
              <a:t>C</a:t>
            </a:r>
            <a:endParaRPr baseline="-27777" sz="750">
              <a:latin typeface="Times New Roman"/>
              <a:cs typeface="Times New Roman"/>
            </a:endParaRPr>
          </a:p>
        </p:txBody>
      </p:sp>
      <p:sp>
        <p:nvSpPr>
          <p:cNvPr id="331" name="object 331"/>
          <p:cNvSpPr/>
          <p:nvPr/>
        </p:nvSpPr>
        <p:spPr>
          <a:xfrm>
            <a:off x="4466085" y="6409288"/>
            <a:ext cx="466725" cy="0"/>
          </a:xfrm>
          <a:custGeom>
            <a:avLst/>
            <a:gdLst/>
            <a:ahLst/>
            <a:cxnLst/>
            <a:rect l="l" t="t" r="r" b="b"/>
            <a:pathLst>
              <a:path w="466725" h="0">
                <a:moveTo>
                  <a:pt x="0" y="0"/>
                </a:moveTo>
                <a:lnTo>
                  <a:pt x="466187" y="0"/>
                </a:lnTo>
              </a:path>
            </a:pathLst>
          </a:custGeom>
          <a:ln w="1760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32" name="object 332"/>
          <p:cNvSpPr txBox="1"/>
          <p:nvPr/>
        </p:nvSpPr>
        <p:spPr>
          <a:xfrm>
            <a:off x="1555217" y="7441369"/>
            <a:ext cx="161290" cy="1270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750" spc="50" i="1">
                <a:latin typeface="Arial"/>
                <a:cs typeface="Arial"/>
              </a:rPr>
              <a:t>Н1</a:t>
            </a:r>
            <a:endParaRPr sz="750">
              <a:latin typeface="Arial"/>
              <a:cs typeface="Arial"/>
            </a:endParaRPr>
          </a:p>
        </p:txBody>
      </p:sp>
      <p:sp>
        <p:nvSpPr>
          <p:cNvPr id="333" name="object 333"/>
          <p:cNvSpPr txBox="1"/>
          <p:nvPr/>
        </p:nvSpPr>
        <p:spPr>
          <a:xfrm>
            <a:off x="2220194" y="7441369"/>
            <a:ext cx="161290" cy="1270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750" spc="50" i="1">
                <a:latin typeface="Arial"/>
                <a:cs typeface="Arial"/>
              </a:rPr>
              <a:t>Н2</a:t>
            </a:r>
            <a:endParaRPr sz="750">
              <a:latin typeface="Arial"/>
              <a:cs typeface="Arial"/>
            </a:endParaRPr>
          </a:p>
        </p:txBody>
      </p:sp>
      <p:sp>
        <p:nvSpPr>
          <p:cNvPr id="334" name="object 334"/>
          <p:cNvSpPr txBox="1"/>
          <p:nvPr/>
        </p:nvSpPr>
        <p:spPr>
          <a:xfrm>
            <a:off x="2800074" y="7417622"/>
            <a:ext cx="160655" cy="1270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750" spc="55" i="1">
                <a:latin typeface="Arial"/>
                <a:cs typeface="Arial"/>
              </a:rPr>
              <a:t>Н</a:t>
            </a:r>
            <a:r>
              <a:rPr dirty="0" sz="750" spc="45" i="1">
                <a:latin typeface="Arial"/>
                <a:cs typeface="Arial"/>
              </a:rPr>
              <a:t>1</a:t>
            </a:r>
            <a:endParaRPr sz="750">
              <a:latin typeface="Arial"/>
              <a:cs typeface="Arial"/>
            </a:endParaRPr>
          </a:p>
        </p:txBody>
      </p:sp>
      <p:sp>
        <p:nvSpPr>
          <p:cNvPr id="335" name="object 335"/>
          <p:cNvSpPr txBox="1"/>
          <p:nvPr/>
        </p:nvSpPr>
        <p:spPr>
          <a:xfrm>
            <a:off x="3152471" y="7417622"/>
            <a:ext cx="473709" cy="24257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325120" algn="l"/>
              </a:tabLst>
            </a:pPr>
            <a:r>
              <a:rPr dirty="0" sz="750" spc="55" i="1">
                <a:latin typeface="Arial"/>
                <a:cs typeface="Arial"/>
              </a:rPr>
              <a:t>Н</a:t>
            </a:r>
            <a:r>
              <a:rPr dirty="0" sz="750" spc="45" i="1">
                <a:latin typeface="Arial"/>
                <a:cs typeface="Arial"/>
              </a:rPr>
              <a:t>2</a:t>
            </a:r>
            <a:r>
              <a:rPr dirty="0" sz="750" i="1">
                <a:latin typeface="Arial"/>
                <a:cs typeface="Arial"/>
              </a:rPr>
              <a:t>	</a:t>
            </a:r>
            <a:r>
              <a:rPr dirty="0" sz="750" spc="50" i="1">
                <a:latin typeface="Arial"/>
                <a:cs typeface="Arial"/>
              </a:rPr>
              <a:t>Н3</a:t>
            </a:r>
            <a:endParaRPr sz="750">
              <a:latin typeface="Arial"/>
              <a:cs typeface="Arial"/>
            </a:endParaRPr>
          </a:p>
          <a:p>
            <a:pPr marL="102870">
              <a:lnSpc>
                <a:spcPct val="100000"/>
              </a:lnSpc>
              <a:spcBef>
                <a:spcPts val="10"/>
              </a:spcBef>
            </a:pPr>
            <a:r>
              <a:rPr dirty="0" sz="750" spc="35">
                <a:latin typeface="Arial"/>
                <a:cs typeface="Arial"/>
              </a:rPr>
              <a:t>б)</a:t>
            </a:r>
            <a:endParaRPr sz="750">
              <a:latin typeface="Arial"/>
              <a:cs typeface="Arial"/>
            </a:endParaRPr>
          </a:p>
        </p:txBody>
      </p:sp>
      <p:sp>
        <p:nvSpPr>
          <p:cNvPr id="336" name="object 336"/>
          <p:cNvSpPr txBox="1"/>
          <p:nvPr/>
        </p:nvSpPr>
        <p:spPr>
          <a:xfrm>
            <a:off x="3985786" y="7764236"/>
            <a:ext cx="160655" cy="1270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750" spc="55" i="1">
                <a:latin typeface="Arial"/>
                <a:cs typeface="Arial"/>
              </a:rPr>
              <a:t>Н</a:t>
            </a:r>
            <a:r>
              <a:rPr dirty="0" sz="750" spc="45" i="1">
                <a:latin typeface="Arial"/>
                <a:cs typeface="Arial"/>
              </a:rPr>
              <a:t>1</a:t>
            </a:r>
            <a:endParaRPr sz="750">
              <a:latin typeface="Arial"/>
              <a:cs typeface="Arial"/>
            </a:endParaRPr>
          </a:p>
        </p:txBody>
      </p:sp>
      <p:sp>
        <p:nvSpPr>
          <p:cNvPr id="337" name="object 337"/>
          <p:cNvSpPr txBox="1"/>
          <p:nvPr/>
        </p:nvSpPr>
        <p:spPr>
          <a:xfrm>
            <a:off x="4673379" y="7764236"/>
            <a:ext cx="161290" cy="1270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750" spc="50" i="1">
                <a:latin typeface="Arial"/>
                <a:cs typeface="Arial"/>
              </a:rPr>
              <a:t>Н2</a:t>
            </a:r>
            <a:endParaRPr sz="750">
              <a:latin typeface="Arial"/>
              <a:cs typeface="Arial"/>
            </a:endParaRPr>
          </a:p>
        </p:txBody>
      </p:sp>
      <p:sp>
        <p:nvSpPr>
          <p:cNvPr id="338" name="object 338"/>
          <p:cNvSpPr/>
          <p:nvPr/>
        </p:nvSpPr>
        <p:spPr>
          <a:xfrm>
            <a:off x="5782612" y="5036411"/>
            <a:ext cx="250190" cy="231140"/>
          </a:xfrm>
          <a:custGeom>
            <a:avLst/>
            <a:gdLst/>
            <a:ahLst/>
            <a:cxnLst/>
            <a:rect l="l" t="t" r="r" b="b"/>
            <a:pathLst>
              <a:path w="250189" h="231139">
                <a:moveTo>
                  <a:pt x="250073" y="115513"/>
                </a:moveTo>
                <a:lnTo>
                  <a:pt x="232997" y="57196"/>
                </a:lnTo>
                <a:lnTo>
                  <a:pt x="188144" y="15763"/>
                </a:lnTo>
                <a:lnTo>
                  <a:pt x="125081" y="0"/>
                </a:lnTo>
                <a:lnTo>
                  <a:pt x="91833" y="4123"/>
                </a:lnTo>
                <a:lnTo>
                  <a:pt x="36640" y="33820"/>
                </a:lnTo>
                <a:lnTo>
                  <a:pt x="4468" y="84793"/>
                </a:lnTo>
                <a:lnTo>
                  <a:pt x="0" y="115513"/>
                </a:lnTo>
                <a:lnTo>
                  <a:pt x="4468" y="146233"/>
                </a:lnTo>
                <a:lnTo>
                  <a:pt x="36640" y="197206"/>
                </a:lnTo>
                <a:lnTo>
                  <a:pt x="91833" y="226903"/>
                </a:lnTo>
                <a:lnTo>
                  <a:pt x="125081" y="231027"/>
                </a:lnTo>
                <a:lnTo>
                  <a:pt x="158291" y="226903"/>
                </a:lnTo>
                <a:lnTo>
                  <a:pt x="213444" y="197206"/>
                </a:lnTo>
                <a:lnTo>
                  <a:pt x="245605" y="146233"/>
                </a:lnTo>
                <a:lnTo>
                  <a:pt x="250073" y="115513"/>
                </a:lnTo>
                <a:close/>
              </a:path>
            </a:pathLst>
          </a:custGeom>
          <a:ln w="1015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39" name="object 339"/>
          <p:cNvSpPr/>
          <p:nvPr/>
        </p:nvSpPr>
        <p:spPr>
          <a:xfrm>
            <a:off x="5950210" y="5005516"/>
            <a:ext cx="250190" cy="231140"/>
          </a:xfrm>
          <a:custGeom>
            <a:avLst/>
            <a:gdLst/>
            <a:ahLst/>
            <a:cxnLst/>
            <a:rect l="l" t="t" r="r" b="b"/>
            <a:pathLst>
              <a:path w="250189" h="231139">
                <a:moveTo>
                  <a:pt x="250073" y="115513"/>
                </a:moveTo>
                <a:lnTo>
                  <a:pt x="232997" y="57196"/>
                </a:lnTo>
                <a:lnTo>
                  <a:pt x="188144" y="15763"/>
                </a:lnTo>
                <a:lnTo>
                  <a:pt x="125081" y="0"/>
                </a:lnTo>
                <a:lnTo>
                  <a:pt x="91833" y="4123"/>
                </a:lnTo>
                <a:lnTo>
                  <a:pt x="36640" y="33820"/>
                </a:lnTo>
                <a:lnTo>
                  <a:pt x="4468" y="84793"/>
                </a:lnTo>
                <a:lnTo>
                  <a:pt x="0" y="115513"/>
                </a:lnTo>
                <a:lnTo>
                  <a:pt x="4468" y="146239"/>
                </a:lnTo>
                <a:lnTo>
                  <a:pt x="36640" y="197247"/>
                </a:lnTo>
                <a:lnTo>
                  <a:pt x="91833" y="226978"/>
                </a:lnTo>
                <a:lnTo>
                  <a:pt x="125081" y="231108"/>
                </a:lnTo>
                <a:lnTo>
                  <a:pt x="158291" y="226978"/>
                </a:lnTo>
                <a:lnTo>
                  <a:pt x="213444" y="197247"/>
                </a:lnTo>
                <a:lnTo>
                  <a:pt x="245605" y="146239"/>
                </a:lnTo>
                <a:lnTo>
                  <a:pt x="250073" y="115513"/>
                </a:lnTo>
                <a:close/>
              </a:path>
            </a:pathLst>
          </a:custGeom>
          <a:ln w="1015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40" name="object 340"/>
          <p:cNvSpPr/>
          <p:nvPr/>
        </p:nvSpPr>
        <p:spPr>
          <a:xfrm>
            <a:off x="5625158" y="5005516"/>
            <a:ext cx="250190" cy="231140"/>
          </a:xfrm>
          <a:custGeom>
            <a:avLst/>
            <a:gdLst/>
            <a:ahLst/>
            <a:cxnLst/>
            <a:rect l="l" t="t" r="r" b="b"/>
            <a:pathLst>
              <a:path w="250189" h="231139">
                <a:moveTo>
                  <a:pt x="250073" y="115513"/>
                </a:moveTo>
                <a:lnTo>
                  <a:pt x="232997" y="57196"/>
                </a:lnTo>
                <a:lnTo>
                  <a:pt x="188144" y="15763"/>
                </a:lnTo>
                <a:lnTo>
                  <a:pt x="125081" y="0"/>
                </a:lnTo>
                <a:lnTo>
                  <a:pt x="91833" y="4123"/>
                </a:lnTo>
                <a:lnTo>
                  <a:pt x="36640" y="33820"/>
                </a:lnTo>
                <a:lnTo>
                  <a:pt x="4468" y="84793"/>
                </a:lnTo>
                <a:lnTo>
                  <a:pt x="0" y="115513"/>
                </a:lnTo>
                <a:lnTo>
                  <a:pt x="4468" y="146239"/>
                </a:lnTo>
                <a:lnTo>
                  <a:pt x="36640" y="197247"/>
                </a:lnTo>
                <a:lnTo>
                  <a:pt x="91833" y="226978"/>
                </a:lnTo>
                <a:lnTo>
                  <a:pt x="125081" y="231108"/>
                </a:lnTo>
                <a:lnTo>
                  <a:pt x="158291" y="226978"/>
                </a:lnTo>
                <a:lnTo>
                  <a:pt x="213444" y="197247"/>
                </a:lnTo>
                <a:lnTo>
                  <a:pt x="245605" y="146239"/>
                </a:lnTo>
                <a:lnTo>
                  <a:pt x="250073" y="115513"/>
                </a:lnTo>
                <a:close/>
              </a:path>
            </a:pathLst>
          </a:custGeom>
          <a:ln w="1015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41" name="object 341"/>
          <p:cNvSpPr/>
          <p:nvPr/>
        </p:nvSpPr>
        <p:spPr>
          <a:xfrm>
            <a:off x="6184670" y="5176952"/>
            <a:ext cx="127635" cy="99060"/>
          </a:xfrm>
          <a:custGeom>
            <a:avLst/>
            <a:gdLst/>
            <a:ahLst/>
            <a:cxnLst/>
            <a:rect l="l" t="t" r="r" b="b"/>
            <a:pathLst>
              <a:path w="127635" h="99060">
                <a:moveTo>
                  <a:pt x="0" y="0"/>
                </a:moveTo>
                <a:lnTo>
                  <a:pt x="127374" y="98802"/>
                </a:lnTo>
              </a:path>
            </a:pathLst>
          </a:custGeom>
          <a:ln w="60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42" name="object 342"/>
          <p:cNvSpPr/>
          <p:nvPr/>
        </p:nvSpPr>
        <p:spPr>
          <a:xfrm>
            <a:off x="6307194" y="5267194"/>
            <a:ext cx="0" cy="250190"/>
          </a:xfrm>
          <a:custGeom>
            <a:avLst/>
            <a:gdLst/>
            <a:ahLst/>
            <a:cxnLst/>
            <a:rect l="l" t="t" r="r" b="b"/>
            <a:pathLst>
              <a:path w="0" h="250189">
                <a:moveTo>
                  <a:pt x="0" y="0"/>
                </a:moveTo>
                <a:lnTo>
                  <a:pt x="0" y="250021"/>
                </a:lnTo>
              </a:path>
            </a:pathLst>
          </a:custGeom>
          <a:ln w="635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43" name="object 343"/>
          <p:cNvSpPr/>
          <p:nvPr/>
        </p:nvSpPr>
        <p:spPr>
          <a:xfrm>
            <a:off x="6285053" y="5503521"/>
            <a:ext cx="50165" cy="46355"/>
          </a:xfrm>
          <a:custGeom>
            <a:avLst/>
            <a:gdLst/>
            <a:ahLst/>
            <a:cxnLst/>
            <a:rect l="l" t="t" r="r" b="b"/>
            <a:pathLst>
              <a:path w="50164" h="46354">
                <a:moveTo>
                  <a:pt x="24963" y="0"/>
                </a:moveTo>
                <a:lnTo>
                  <a:pt x="15257" y="1817"/>
                </a:lnTo>
                <a:lnTo>
                  <a:pt x="7321" y="6776"/>
                </a:lnTo>
                <a:lnTo>
                  <a:pt x="1965" y="14134"/>
                </a:lnTo>
                <a:lnTo>
                  <a:pt x="0" y="23151"/>
                </a:lnTo>
                <a:lnTo>
                  <a:pt x="1965" y="32155"/>
                </a:lnTo>
                <a:lnTo>
                  <a:pt x="7321" y="39486"/>
                </a:lnTo>
                <a:lnTo>
                  <a:pt x="15257" y="44416"/>
                </a:lnTo>
                <a:lnTo>
                  <a:pt x="24963" y="46221"/>
                </a:lnTo>
                <a:lnTo>
                  <a:pt x="34720" y="44416"/>
                </a:lnTo>
                <a:lnTo>
                  <a:pt x="42682" y="39486"/>
                </a:lnTo>
                <a:lnTo>
                  <a:pt x="48047" y="32155"/>
                </a:lnTo>
                <a:lnTo>
                  <a:pt x="50014" y="23151"/>
                </a:lnTo>
                <a:lnTo>
                  <a:pt x="48047" y="14134"/>
                </a:lnTo>
                <a:lnTo>
                  <a:pt x="42682" y="6776"/>
                </a:lnTo>
                <a:lnTo>
                  <a:pt x="34720" y="1817"/>
                </a:lnTo>
                <a:lnTo>
                  <a:pt x="2496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44" name="object 344"/>
          <p:cNvSpPr/>
          <p:nvPr/>
        </p:nvSpPr>
        <p:spPr>
          <a:xfrm>
            <a:off x="6285053" y="5503521"/>
            <a:ext cx="50165" cy="46355"/>
          </a:xfrm>
          <a:custGeom>
            <a:avLst/>
            <a:gdLst/>
            <a:ahLst/>
            <a:cxnLst/>
            <a:rect l="l" t="t" r="r" b="b"/>
            <a:pathLst>
              <a:path w="50164" h="46354">
                <a:moveTo>
                  <a:pt x="0" y="23151"/>
                </a:moveTo>
                <a:lnTo>
                  <a:pt x="1965" y="14134"/>
                </a:lnTo>
                <a:lnTo>
                  <a:pt x="7321" y="6776"/>
                </a:lnTo>
                <a:lnTo>
                  <a:pt x="15257" y="1817"/>
                </a:lnTo>
                <a:lnTo>
                  <a:pt x="24963" y="0"/>
                </a:lnTo>
                <a:lnTo>
                  <a:pt x="34720" y="1817"/>
                </a:lnTo>
                <a:lnTo>
                  <a:pt x="42682" y="6776"/>
                </a:lnTo>
                <a:lnTo>
                  <a:pt x="48047" y="14134"/>
                </a:lnTo>
                <a:lnTo>
                  <a:pt x="50014" y="23151"/>
                </a:lnTo>
                <a:lnTo>
                  <a:pt x="48047" y="32155"/>
                </a:lnTo>
                <a:lnTo>
                  <a:pt x="42682" y="39486"/>
                </a:lnTo>
                <a:lnTo>
                  <a:pt x="34720" y="44416"/>
                </a:lnTo>
                <a:lnTo>
                  <a:pt x="24963" y="46221"/>
                </a:lnTo>
                <a:lnTo>
                  <a:pt x="15257" y="44416"/>
                </a:lnTo>
                <a:lnTo>
                  <a:pt x="7321" y="39486"/>
                </a:lnTo>
                <a:lnTo>
                  <a:pt x="1965" y="32155"/>
                </a:lnTo>
                <a:lnTo>
                  <a:pt x="0" y="23151"/>
                </a:lnTo>
                <a:close/>
              </a:path>
            </a:pathLst>
          </a:custGeom>
          <a:ln w="1015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45" name="object 345"/>
          <p:cNvSpPr/>
          <p:nvPr/>
        </p:nvSpPr>
        <p:spPr>
          <a:xfrm>
            <a:off x="5512691" y="5190403"/>
            <a:ext cx="120650" cy="73025"/>
          </a:xfrm>
          <a:custGeom>
            <a:avLst/>
            <a:gdLst/>
            <a:ahLst/>
            <a:cxnLst/>
            <a:rect l="l" t="t" r="r" b="b"/>
            <a:pathLst>
              <a:path w="120650" h="73025">
                <a:moveTo>
                  <a:pt x="120405" y="0"/>
                </a:moveTo>
                <a:lnTo>
                  <a:pt x="0" y="72797"/>
                </a:lnTo>
              </a:path>
            </a:pathLst>
          </a:custGeom>
          <a:ln w="599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46" name="object 346"/>
          <p:cNvSpPr/>
          <p:nvPr/>
        </p:nvSpPr>
        <p:spPr>
          <a:xfrm>
            <a:off x="5509427" y="5265156"/>
            <a:ext cx="0" cy="287020"/>
          </a:xfrm>
          <a:custGeom>
            <a:avLst/>
            <a:gdLst/>
            <a:ahLst/>
            <a:cxnLst/>
            <a:rect l="l" t="t" r="r" b="b"/>
            <a:pathLst>
              <a:path w="0" h="287020">
                <a:moveTo>
                  <a:pt x="0" y="0"/>
                </a:moveTo>
                <a:lnTo>
                  <a:pt x="0" y="286950"/>
                </a:lnTo>
              </a:path>
            </a:pathLst>
          </a:custGeom>
          <a:ln w="635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47" name="object 347"/>
          <p:cNvSpPr/>
          <p:nvPr/>
        </p:nvSpPr>
        <p:spPr>
          <a:xfrm>
            <a:off x="5484464" y="5505885"/>
            <a:ext cx="50165" cy="46355"/>
          </a:xfrm>
          <a:custGeom>
            <a:avLst/>
            <a:gdLst/>
            <a:ahLst/>
            <a:cxnLst/>
            <a:rect l="l" t="t" r="r" b="b"/>
            <a:pathLst>
              <a:path w="50164" h="46354">
                <a:moveTo>
                  <a:pt x="24963" y="0"/>
                </a:moveTo>
                <a:lnTo>
                  <a:pt x="15257" y="1816"/>
                </a:lnTo>
                <a:lnTo>
                  <a:pt x="7321" y="6766"/>
                </a:lnTo>
                <a:lnTo>
                  <a:pt x="1965" y="14100"/>
                </a:lnTo>
                <a:lnTo>
                  <a:pt x="0" y="23070"/>
                </a:lnTo>
                <a:lnTo>
                  <a:pt x="1965" y="32086"/>
                </a:lnTo>
                <a:lnTo>
                  <a:pt x="7321" y="39445"/>
                </a:lnTo>
                <a:lnTo>
                  <a:pt x="15257" y="44404"/>
                </a:lnTo>
                <a:lnTo>
                  <a:pt x="24963" y="46221"/>
                </a:lnTo>
                <a:lnTo>
                  <a:pt x="34720" y="44404"/>
                </a:lnTo>
                <a:lnTo>
                  <a:pt x="42682" y="39445"/>
                </a:lnTo>
                <a:lnTo>
                  <a:pt x="48047" y="32086"/>
                </a:lnTo>
                <a:lnTo>
                  <a:pt x="50014" y="23070"/>
                </a:lnTo>
                <a:lnTo>
                  <a:pt x="48047" y="14100"/>
                </a:lnTo>
                <a:lnTo>
                  <a:pt x="42682" y="6766"/>
                </a:lnTo>
                <a:lnTo>
                  <a:pt x="34720" y="1816"/>
                </a:lnTo>
                <a:lnTo>
                  <a:pt x="2496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48" name="object 348"/>
          <p:cNvSpPr/>
          <p:nvPr/>
        </p:nvSpPr>
        <p:spPr>
          <a:xfrm>
            <a:off x="5484464" y="5505885"/>
            <a:ext cx="50165" cy="46355"/>
          </a:xfrm>
          <a:custGeom>
            <a:avLst/>
            <a:gdLst/>
            <a:ahLst/>
            <a:cxnLst/>
            <a:rect l="l" t="t" r="r" b="b"/>
            <a:pathLst>
              <a:path w="50164" h="46354">
                <a:moveTo>
                  <a:pt x="0" y="23070"/>
                </a:moveTo>
                <a:lnTo>
                  <a:pt x="1965" y="14100"/>
                </a:lnTo>
                <a:lnTo>
                  <a:pt x="7321" y="6766"/>
                </a:lnTo>
                <a:lnTo>
                  <a:pt x="15257" y="1816"/>
                </a:lnTo>
                <a:lnTo>
                  <a:pt x="24963" y="0"/>
                </a:lnTo>
                <a:lnTo>
                  <a:pt x="34720" y="1816"/>
                </a:lnTo>
                <a:lnTo>
                  <a:pt x="42682" y="6766"/>
                </a:lnTo>
                <a:lnTo>
                  <a:pt x="48047" y="14100"/>
                </a:lnTo>
                <a:lnTo>
                  <a:pt x="50014" y="23070"/>
                </a:lnTo>
                <a:lnTo>
                  <a:pt x="48047" y="32086"/>
                </a:lnTo>
                <a:lnTo>
                  <a:pt x="42682" y="39445"/>
                </a:lnTo>
                <a:lnTo>
                  <a:pt x="34720" y="44404"/>
                </a:lnTo>
                <a:lnTo>
                  <a:pt x="24963" y="46221"/>
                </a:lnTo>
                <a:lnTo>
                  <a:pt x="15257" y="44404"/>
                </a:lnTo>
                <a:lnTo>
                  <a:pt x="7321" y="39445"/>
                </a:lnTo>
                <a:lnTo>
                  <a:pt x="1965" y="32086"/>
                </a:lnTo>
                <a:lnTo>
                  <a:pt x="0" y="23070"/>
                </a:lnTo>
                <a:close/>
              </a:path>
            </a:pathLst>
          </a:custGeom>
          <a:ln w="1015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49" name="object 349"/>
          <p:cNvSpPr txBox="1"/>
          <p:nvPr/>
        </p:nvSpPr>
        <p:spPr>
          <a:xfrm>
            <a:off x="5472293" y="5577995"/>
            <a:ext cx="160655" cy="1270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750" spc="55" i="1">
                <a:latin typeface="Arial"/>
                <a:cs typeface="Arial"/>
              </a:rPr>
              <a:t>Н</a:t>
            </a:r>
            <a:r>
              <a:rPr dirty="0" sz="750" spc="45" i="1">
                <a:latin typeface="Arial"/>
                <a:cs typeface="Arial"/>
              </a:rPr>
              <a:t>1</a:t>
            </a:r>
            <a:endParaRPr sz="750">
              <a:latin typeface="Arial"/>
              <a:cs typeface="Arial"/>
            </a:endParaRPr>
          </a:p>
        </p:txBody>
      </p:sp>
      <p:sp>
        <p:nvSpPr>
          <p:cNvPr id="350" name="object 350"/>
          <p:cNvSpPr/>
          <p:nvPr/>
        </p:nvSpPr>
        <p:spPr>
          <a:xfrm>
            <a:off x="5902576" y="5267357"/>
            <a:ext cx="0" cy="269875"/>
          </a:xfrm>
          <a:custGeom>
            <a:avLst/>
            <a:gdLst/>
            <a:ahLst/>
            <a:cxnLst/>
            <a:rect l="l" t="t" r="r" b="b"/>
            <a:pathLst>
              <a:path w="0" h="269875">
                <a:moveTo>
                  <a:pt x="0" y="0"/>
                </a:moveTo>
                <a:lnTo>
                  <a:pt x="0" y="269667"/>
                </a:lnTo>
              </a:path>
            </a:pathLst>
          </a:custGeom>
          <a:ln w="635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51" name="object 351"/>
          <p:cNvSpPr/>
          <p:nvPr/>
        </p:nvSpPr>
        <p:spPr>
          <a:xfrm>
            <a:off x="5882553" y="5513874"/>
            <a:ext cx="50165" cy="46355"/>
          </a:xfrm>
          <a:custGeom>
            <a:avLst/>
            <a:gdLst/>
            <a:ahLst/>
            <a:cxnLst/>
            <a:rect l="l" t="t" r="r" b="b"/>
            <a:pathLst>
              <a:path w="50164" h="46354">
                <a:moveTo>
                  <a:pt x="25051" y="0"/>
                </a:moveTo>
                <a:lnTo>
                  <a:pt x="15294" y="1817"/>
                </a:lnTo>
                <a:lnTo>
                  <a:pt x="7332" y="6776"/>
                </a:lnTo>
                <a:lnTo>
                  <a:pt x="1966" y="14134"/>
                </a:lnTo>
                <a:lnTo>
                  <a:pt x="0" y="23151"/>
                </a:lnTo>
                <a:lnTo>
                  <a:pt x="1966" y="32121"/>
                </a:lnTo>
                <a:lnTo>
                  <a:pt x="7332" y="39455"/>
                </a:lnTo>
                <a:lnTo>
                  <a:pt x="15294" y="44405"/>
                </a:lnTo>
                <a:lnTo>
                  <a:pt x="25051" y="46221"/>
                </a:lnTo>
                <a:lnTo>
                  <a:pt x="34757" y="44405"/>
                </a:lnTo>
                <a:lnTo>
                  <a:pt x="42693" y="39455"/>
                </a:lnTo>
                <a:lnTo>
                  <a:pt x="48049" y="32121"/>
                </a:lnTo>
                <a:lnTo>
                  <a:pt x="50014" y="23151"/>
                </a:lnTo>
                <a:lnTo>
                  <a:pt x="48049" y="14134"/>
                </a:lnTo>
                <a:lnTo>
                  <a:pt x="42693" y="6776"/>
                </a:lnTo>
                <a:lnTo>
                  <a:pt x="34757" y="1817"/>
                </a:lnTo>
                <a:lnTo>
                  <a:pt x="2505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52" name="object 352"/>
          <p:cNvSpPr/>
          <p:nvPr/>
        </p:nvSpPr>
        <p:spPr>
          <a:xfrm>
            <a:off x="5882553" y="5513874"/>
            <a:ext cx="50165" cy="46355"/>
          </a:xfrm>
          <a:custGeom>
            <a:avLst/>
            <a:gdLst/>
            <a:ahLst/>
            <a:cxnLst/>
            <a:rect l="l" t="t" r="r" b="b"/>
            <a:pathLst>
              <a:path w="50164" h="46354">
                <a:moveTo>
                  <a:pt x="0" y="23151"/>
                </a:moveTo>
                <a:lnTo>
                  <a:pt x="1966" y="14134"/>
                </a:lnTo>
                <a:lnTo>
                  <a:pt x="7332" y="6776"/>
                </a:lnTo>
                <a:lnTo>
                  <a:pt x="15294" y="1817"/>
                </a:lnTo>
                <a:lnTo>
                  <a:pt x="25051" y="0"/>
                </a:lnTo>
                <a:lnTo>
                  <a:pt x="34757" y="1817"/>
                </a:lnTo>
                <a:lnTo>
                  <a:pt x="42693" y="6776"/>
                </a:lnTo>
                <a:lnTo>
                  <a:pt x="48049" y="14134"/>
                </a:lnTo>
                <a:lnTo>
                  <a:pt x="50014" y="23151"/>
                </a:lnTo>
                <a:lnTo>
                  <a:pt x="48049" y="32121"/>
                </a:lnTo>
                <a:lnTo>
                  <a:pt x="42693" y="39455"/>
                </a:lnTo>
                <a:lnTo>
                  <a:pt x="34757" y="44405"/>
                </a:lnTo>
                <a:lnTo>
                  <a:pt x="25051" y="46221"/>
                </a:lnTo>
                <a:lnTo>
                  <a:pt x="15294" y="44405"/>
                </a:lnTo>
                <a:lnTo>
                  <a:pt x="7332" y="39455"/>
                </a:lnTo>
                <a:lnTo>
                  <a:pt x="1966" y="32121"/>
                </a:lnTo>
                <a:lnTo>
                  <a:pt x="0" y="23151"/>
                </a:lnTo>
                <a:close/>
              </a:path>
            </a:pathLst>
          </a:custGeom>
          <a:ln w="1015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53" name="object 353"/>
          <p:cNvSpPr/>
          <p:nvPr/>
        </p:nvSpPr>
        <p:spPr>
          <a:xfrm>
            <a:off x="6175320" y="5533113"/>
            <a:ext cx="250190" cy="0"/>
          </a:xfrm>
          <a:custGeom>
            <a:avLst/>
            <a:gdLst/>
            <a:ahLst/>
            <a:cxnLst/>
            <a:rect l="l" t="t" r="r" b="b"/>
            <a:pathLst>
              <a:path w="250189" h="0">
                <a:moveTo>
                  <a:pt x="0" y="0"/>
                </a:moveTo>
                <a:lnTo>
                  <a:pt x="249985" y="0"/>
                </a:lnTo>
              </a:path>
            </a:pathLst>
          </a:custGeom>
          <a:ln w="1760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54" name="object 354"/>
          <p:cNvSpPr/>
          <p:nvPr/>
        </p:nvSpPr>
        <p:spPr>
          <a:xfrm>
            <a:off x="5775202" y="5537025"/>
            <a:ext cx="250190" cy="0"/>
          </a:xfrm>
          <a:custGeom>
            <a:avLst/>
            <a:gdLst/>
            <a:ahLst/>
            <a:cxnLst/>
            <a:rect l="l" t="t" r="r" b="b"/>
            <a:pathLst>
              <a:path w="250189" h="0">
                <a:moveTo>
                  <a:pt x="0" y="0"/>
                </a:moveTo>
                <a:lnTo>
                  <a:pt x="250073" y="0"/>
                </a:lnTo>
              </a:path>
            </a:pathLst>
          </a:custGeom>
          <a:ln w="1760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55" name="object 355"/>
          <p:cNvSpPr/>
          <p:nvPr/>
        </p:nvSpPr>
        <p:spPr>
          <a:xfrm>
            <a:off x="5379318" y="5525449"/>
            <a:ext cx="250190" cy="0"/>
          </a:xfrm>
          <a:custGeom>
            <a:avLst/>
            <a:gdLst/>
            <a:ahLst/>
            <a:cxnLst/>
            <a:rect l="l" t="t" r="r" b="b"/>
            <a:pathLst>
              <a:path w="250189" h="0">
                <a:moveTo>
                  <a:pt x="0" y="0"/>
                </a:moveTo>
                <a:lnTo>
                  <a:pt x="250073" y="0"/>
                </a:lnTo>
              </a:path>
            </a:pathLst>
          </a:custGeom>
          <a:ln w="1760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56" name="object 356"/>
          <p:cNvSpPr/>
          <p:nvPr/>
        </p:nvSpPr>
        <p:spPr>
          <a:xfrm>
            <a:off x="6162795" y="4606476"/>
            <a:ext cx="0" cy="370840"/>
          </a:xfrm>
          <a:custGeom>
            <a:avLst/>
            <a:gdLst/>
            <a:ahLst/>
            <a:cxnLst/>
            <a:rect l="l" t="t" r="r" b="b"/>
            <a:pathLst>
              <a:path w="0" h="370839">
                <a:moveTo>
                  <a:pt x="0" y="370752"/>
                </a:moveTo>
                <a:lnTo>
                  <a:pt x="0" y="0"/>
                </a:lnTo>
              </a:path>
            </a:pathLst>
          </a:custGeom>
          <a:ln w="635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57" name="object 357"/>
          <p:cNvSpPr/>
          <p:nvPr/>
        </p:nvSpPr>
        <p:spPr>
          <a:xfrm>
            <a:off x="6137743" y="4606557"/>
            <a:ext cx="50165" cy="46355"/>
          </a:xfrm>
          <a:custGeom>
            <a:avLst/>
            <a:gdLst/>
            <a:ahLst/>
            <a:cxnLst/>
            <a:rect l="l" t="t" r="r" b="b"/>
            <a:pathLst>
              <a:path w="50164" h="46354">
                <a:moveTo>
                  <a:pt x="25051" y="0"/>
                </a:moveTo>
                <a:lnTo>
                  <a:pt x="15294" y="1817"/>
                </a:lnTo>
                <a:lnTo>
                  <a:pt x="7332" y="6776"/>
                </a:lnTo>
                <a:lnTo>
                  <a:pt x="1966" y="14134"/>
                </a:lnTo>
                <a:lnTo>
                  <a:pt x="0" y="23151"/>
                </a:lnTo>
                <a:lnTo>
                  <a:pt x="1966" y="32121"/>
                </a:lnTo>
                <a:lnTo>
                  <a:pt x="7332" y="39455"/>
                </a:lnTo>
                <a:lnTo>
                  <a:pt x="15294" y="44405"/>
                </a:lnTo>
                <a:lnTo>
                  <a:pt x="25051" y="46221"/>
                </a:lnTo>
                <a:lnTo>
                  <a:pt x="34757" y="44405"/>
                </a:lnTo>
                <a:lnTo>
                  <a:pt x="42693" y="39455"/>
                </a:lnTo>
                <a:lnTo>
                  <a:pt x="48049" y="32121"/>
                </a:lnTo>
                <a:lnTo>
                  <a:pt x="50014" y="23151"/>
                </a:lnTo>
                <a:lnTo>
                  <a:pt x="48049" y="14134"/>
                </a:lnTo>
                <a:lnTo>
                  <a:pt x="42693" y="6776"/>
                </a:lnTo>
                <a:lnTo>
                  <a:pt x="34757" y="1817"/>
                </a:lnTo>
                <a:lnTo>
                  <a:pt x="2505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58" name="object 358"/>
          <p:cNvSpPr/>
          <p:nvPr/>
        </p:nvSpPr>
        <p:spPr>
          <a:xfrm>
            <a:off x="6137743" y="4606557"/>
            <a:ext cx="50165" cy="46355"/>
          </a:xfrm>
          <a:custGeom>
            <a:avLst/>
            <a:gdLst/>
            <a:ahLst/>
            <a:cxnLst/>
            <a:rect l="l" t="t" r="r" b="b"/>
            <a:pathLst>
              <a:path w="50164" h="46354">
                <a:moveTo>
                  <a:pt x="0" y="23151"/>
                </a:moveTo>
                <a:lnTo>
                  <a:pt x="1966" y="14134"/>
                </a:lnTo>
                <a:lnTo>
                  <a:pt x="7332" y="6776"/>
                </a:lnTo>
                <a:lnTo>
                  <a:pt x="15294" y="1817"/>
                </a:lnTo>
                <a:lnTo>
                  <a:pt x="25051" y="0"/>
                </a:lnTo>
                <a:lnTo>
                  <a:pt x="34757" y="1817"/>
                </a:lnTo>
                <a:lnTo>
                  <a:pt x="42693" y="6776"/>
                </a:lnTo>
                <a:lnTo>
                  <a:pt x="48049" y="14134"/>
                </a:lnTo>
                <a:lnTo>
                  <a:pt x="50014" y="23151"/>
                </a:lnTo>
                <a:lnTo>
                  <a:pt x="48049" y="32121"/>
                </a:lnTo>
                <a:lnTo>
                  <a:pt x="42693" y="39455"/>
                </a:lnTo>
                <a:lnTo>
                  <a:pt x="34757" y="44405"/>
                </a:lnTo>
                <a:lnTo>
                  <a:pt x="25051" y="46221"/>
                </a:lnTo>
                <a:lnTo>
                  <a:pt x="15294" y="44405"/>
                </a:lnTo>
                <a:lnTo>
                  <a:pt x="7332" y="39455"/>
                </a:lnTo>
                <a:lnTo>
                  <a:pt x="1966" y="32121"/>
                </a:lnTo>
                <a:lnTo>
                  <a:pt x="0" y="23151"/>
                </a:lnTo>
                <a:close/>
              </a:path>
            </a:pathLst>
          </a:custGeom>
          <a:ln w="1015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59" name="object 359"/>
          <p:cNvSpPr txBox="1"/>
          <p:nvPr/>
        </p:nvSpPr>
        <p:spPr>
          <a:xfrm>
            <a:off x="6111988" y="4472015"/>
            <a:ext cx="102235" cy="1270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750" spc="60" i="1">
                <a:latin typeface="Arial"/>
                <a:cs typeface="Arial"/>
              </a:rPr>
              <a:t>С</a:t>
            </a:r>
            <a:endParaRPr sz="750">
              <a:latin typeface="Arial"/>
              <a:cs typeface="Arial"/>
            </a:endParaRPr>
          </a:p>
        </p:txBody>
      </p:sp>
      <p:sp>
        <p:nvSpPr>
          <p:cNvPr id="360" name="object 360"/>
          <p:cNvSpPr/>
          <p:nvPr/>
        </p:nvSpPr>
        <p:spPr>
          <a:xfrm>
            <a:off x="5546034" y="4861425"/>
            <a:ext cx="367030" cy="116205"/>
          </a:xfrm>
          <a:custGeom>
            <a:avLst/>
            <a:gdLst/>
            <a:ahLst/>
            <a:cxnLst/>
            <a:rect l="l" t="t" r="r" b="b"/>
            <a:pathLst>
              <a:path w="367029" h="116204">
                <a:moveTo>
                  <a:pt x="366686" y="289"/>
                </a:moveTo>
                <a:lnTo>
                  <a:pt x="295727" y="3997"/>
                </a:lnTo>
                <a:lnTo>
                  <a:pt x="234130" y="24694"/>
                </a:lnTo>
                <a:lnTo>
                  <a:pt x="182555" y="62067"/>
                </a:lnTo>
                <a:lnTo>
                  <a:pt x="141664" y="115803"/>
                </a:lnTo>
                <a:lnTo>
                  <a:pt x="0" y="115803"/>
                </a:lnTo>
              </a:path>
            </a:pathLst>
          </a:custGeom>
          <a:ln w="985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61" name="object 361"/>
          <p:cNvSpPr/>
          <p:nvPr/>
        </p:nvSpPr>
        <p:spPr>
          <a:xfrm>
            <a:off x="5545416" y="4606557"/>
            <a:ext cx="635" cy="370840"/>
          </a:xfrm>
          <a:custGeom>
            <a:avLst/>
            <a:gdLst/>
            <a:ahLst/>
            <a:cxnLst/>
            <a:rect l="l" t="t" r="r" b="b"/>
            <a:pathLst>
              <a:path w="635" h="370839">
                <a:moveTo>
                  <a:pt x="617" y="370671"/>
                </a:moveTo>
                <a:lnTo>
                  <a:pt x="0" y="0"/>
                </a:lnTo>
              </a:path>
            </a:pathLst>
          </a:custGeom>
          <a:ln w="635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62" name="object 362"/>
          <p:cNvSpPr/>
          <p:nvPr/>
        </p:nvSpPr>
        <p:spPr>
          <a:xfrm>
            <a:off x="5520453" y="4606557"/>
            <a:ext cx="50165" cy="46355"/>
          </a:xfrm>
          <a:custGeom>
            <a:avLst/>
            <a:gdLst/>
            <a:ahLst/>
            <a:cxnLst/>
            <a:rect l="l" t="t" r="r" b="b"/>
            <a:pathLst>
              <a:path w="50164" h="46354">
                <a:moveTo>
                  <a:pt x="24963" y="0"/>
                </a:moveTo>
                <a:lnTo>
                  <a:pt x="15257" y="1817"/>
                </a:lnTo>
                <a:lnTo>
                  <a:pt x="7321" y="6776"/>
                </a:lnTo>
                <a:lnTo>
                  <a:pt x="1965" y="14134"/>
                </a:lnTo>
                <a:lnTo>
                  <a:pt x="0" y="23151"/>
                </a:lnTo>
                <a:lnTo>
                  <a:pt x="1965" y="32121"/>
                </a:lnTo>
                <a:lnTo>
                  <a:pt x="7321" y="39455"/>
                </a:lnTo>
                <a:lnTo>
                  <a:pt x="15257" y="44405"/>
                </a:lnTo>
                <a:lnTo>
                  <a:pt x="24963" y="46221"/>
                </a:lnTo>
                <a:lnTo>
                  <a:pt x="34720" y="44405"/>
                </a:lnTo>
                <a:lnTo>
                  <a:pt x="42682" y="39455"/>
                </a:lnTo>
                <a:lnTo>
                  <a:pt x="48047" y="32121"/>
                </a:lnTo>
                <a:lnTo>
                  <a:pt x="50014" y="23151"/>
                </a:lnTo>
                <a:lnTo>
                  <a:pt x="48047" y="14134"/>
                </a:lnTo>
                <a:lnTo>
                  <a:pt x="42682" y="6776"/>
                </a:lnTo>
                <a:lnTo>
                  <a:pt x="34720" y="1817"/>
                </a:lnTo>
                <a:lnTo>
                  <a:pt x="2496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63" name="object 363"/>
          <p:cNvSpPr/>
          <p:nvPr/>
        </p:nvSpPr>
        <p:spPr>
          <a:xfrm>
            <a:off x="5520453" y="4606557"/>
            <a:ext cx="50165" cy="46355"/>
          </a:xfrm>
          <a:custGeom>
            <a:avLst/>
            <a:gdLst/>
            <a:ahLst/>
            <a:cxnLst/>
            <a:rect l="l" t="t" r="r" b="b"/>
            <a:pathLst>
              <a:path w="50164" h="46354">
                <a:moveTo>
                  <a:pt x="0" y="23151"/>
                </a:moveTo>
                <a:lnTo>
                  <a:pt x="1965" y="14134"/>
                </a:lnTo>
                <a:lnTo>
                  <a:pt x="7321" y="6776"/>
                </a:lnTo>
                <a:lnTo>
                  <a:pt x="15257" y="1817"/>
                </a:lnTo>
                <a:lnTo>
                  <a:pt x="24963" y="0"/>
                </a:lnTo>
                <a:lnTo>
                  <a:pt x="34720" y="1817"/>
                </a:lnTo>
                <a:lnTo>
                  <a:pt x="42682" y="6776"/>
                </a:lnTo>
                <a:lnTo>
                  <a:pt x="48047" y="14134"/>
                </a:lnTo>
                <a:lnTo>
                  <a:pt x="50014" y="23151"/>
                </a:lnTo>
                <a:lnTo>
                  <a:pt x="48047" y="32121"/>
                </a:lnTo>
                <a:lnTo>
                  <a:pt x="42682" y="39455"/>
                </a:lnTo>
                <a:lnTo>
                  <a:pt x="34720" y="44405"/>
                </a:lnTo>
                <a:lnTo>
                  <a:pt x="24963" y="46221"/>
                </a:lnTo>
                <a:lnTo>
                  <a:pt x="15257" y="44405"/>
                </a:lnTo>
                <a:lnTo>
                  <a:pt x="7321" y="39455"/>
                </a:lnTo>
                <a:lnTo>
                  <a:pt x="1965" y="32121"/>
                </a:lnTo>
                <a:lnTo>
                  <a:pt x="0" y="23151"/>
                </a:lnTo>
                <a:close/>
              </a:path>
            </a:pathLst>
          </a:custGeom>
          <a:ln w="1015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64" name="object 364"/>
          <p:cNvSpPr txBox="1"/>
          <p:nvPr/>
        </p:nvSpPr>
        <p:spPr>
          <a:xfrm>
            <a:off x="5489758" y="4472015"/>
            <a:ext cx="96520" cy="1270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750" spc="55" i="1">
                <a:latin typeface="Arial"/>
                <a:cs typeface="Arial"/>
              </a:rPr>
              <a:t>В</a:t>
            </a:r>
            <a:endParaRPr sz="750">
              <a:latin typeface="Arial"/>
              <a:cs typeface="Arial"/>
            </a:endParaRPr>
          </a:p>
        </p:txBody>
      </p:sp>
      <p:sp>
        <p:nvSpPr>
          <p:cNvPr id="365" name="object 365"/>
          <p:cNvSpPr/>
          <p:nvPr/>
        </p:nvSpPr>
        <p:spPr>
          <a:xfrm>
            <a:off x="6037802" y="4977228"/>
            <a:ext cx="125095" cy="0"/>
          </a:xfrm>
          <a:custGeom>
            <a:avLst/>
            <a:gdLst/>
            <a:ahLst/>
            <a:cxnLst/>
            <a:rect l="l" t="t" r="r" b="b"/>
            <a:pathLst>
              <a:path w="125095" h="0">
                <a:moveTo>
                  <a:pt x="0" y="0"/>
                </a:moveTo>
                <a:lnTo>
                  <a:pt x="124992" y="0"/>
                </a:lnTo>
              </a:path>
            </a:pathLst>
          </a:custGeom>
          <a:ln w="586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66" name="object 366"/>
          <p:cNvSpPr/>
          <p:nvPr/>
        </p:nvSpPr>
        <p:spPr>
          <a:xfrm>
            <a:off x="5425187" y="4625470"/>
            <a:ext cx="250190" cy="0"/>
          </a:xfrm>
          <a:custGeom>
            <a:avLst/>
            <a:gdLst/>
            <a:ahLst/>
            <a:cxnLst/>
            <a:rect l="l" t="t" r="r" b="b"/>
            <a:pathLst>
              <a:path w="250189" h="0">
                <a:moveTo>
                  <a:pt x="0" y="0"/>
                </a:moveTo>
                <a:lnTo>
                  <a:pt x="249985" y="0"/>
                </a:lnTo>
              </a:path>
            </a:pathLst>
          </a:custGeom>
          <a:ln w="1760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67" name="object 367"/>
          <p:cNvSpPr/>
          <p:nvPr/>
        </p:nvSpPr>
        <p:spPr>
          <a:xfrm>
            <a:off x="6039830" y="4627100"/>
            <a:ext cx="250190" cy="0"/>
          </a:xfrm>
          <a:custGeom>
            <a:avLst/>
            <a:gdLst/>
            <a:ahLst/>
            <a:cxnLst/>
            <a:rect l="l" t="t" r="r" b="b"/>
            <a:pathLst>
              <a:path w="250189" h="0">
                <a:moveTo>
                  <a:pt x="0" y="0"/>
                </a:moveTo>
                <a:lnTo>
                  <a:pt x="250073" y="0"/>
                </a:lnTo>
              </a:path>
            </a:pathLst>
          </a:custGeom>
          <a:ln w="1760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68" name="object 368"/>
          <p:cNvSpPr/>
          <p:nvPr/>
        </p:nvSpPr>
        <p:spPr>
          <a:xfrm>
            <a:off x="5349961" y="5825694"/>
            <a:ext cx="1122167" cy="191646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69" name="object 369"/>
          <p:cNvSpPr txBox="1"/>
          <p:nvPr/>
        </p:nvSpPr>
        <p:spPr>
          <a:xfrm>
            <a:off x="5632353" y="7408503"/>
            <a:ext cx="118745" cy="895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500" spc="35" i="1">
                <a:latin typeface="Times New Roman"/>
                <a:cs typeface="Times New Roman"/>
              </a:rPr>
              <a:t>H</a:t>
            </a:r>
            <a:r>
              <a:rPr dirty="0" sz="500" spc="-70" i="1">
                <a:latin typeface="Times New Roman"/>
                <a:cs typeface="Times New Roman"/>
              </a:rPr>
              <a:t> </a:t>
            </a:r>
            <a:r>
              <a:rPr dirty="0" sz="500" spc="25">
                <a:latin typeface="Times New Roman"/>
                <a:cs typeface="Times New Roman"/>
              </a:rPr>
              <a:t>1</a:t>
            </a:r>
            <a:endParaRPr sz="500">
              <a:latin typeface="Times New Roman"/>
              <a:cs typeface="Times New Roman"/>
            </a:endParaRPr>
          </a:p>
        </p:txBody>
      </p:sp>
      <p:sp>
        <p:nvSpPr>
          <p:cNvPr id="370" name="object 370"/>
          <p:cNvSpPr txBox="1"/>
          <p:nvPr/>
        </p:nvSpPr>
        <p:spPr>
          <a:xfrm>
            <a:off x="5577653" y="7335066"/>
            <a:ext cx="80010" cy="14287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850" spc="45" i="1">
                <a:latin typeface="Times New Roman"/>
                <a:cs typeface="Times New Roman"/>
              </a:rPr>
              <a:t>х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371" name="object 371"/>
          <p:cNvSpPr txBox="1"/>
          <p:nvPr/>
        </p:nvSpPr>
        <p:spPr>
          <a:xfrm>
            <a:off x="6322836" y="7424610"/>
            <a:ext cx="137160" cy="971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550" spc="55" i="1">
                <a:latin typeface="Times New Roman"/>
                <a:cs typeface="Times New Roman"/>
              </a:rPr>
              <a:t>H</a:t>
            </a:r>
            <a:r>
              <a:rPr dirty="0" sz="550" spc="-30" i="1">
                <a:latin typeface="Times New Roman"/>
                <a:cs typeface="Times New Roman"/>
              </a:rPr>
              <a:t> </a:t>
            </a:r>
            <a:r>
              <a:rPr dirty="0" sz="550" spc="35">
                <a:latin typeface="Times New Roman"/>
                <a:cs typeface="Times New Roman"/>
              </a:rPr>
              <a:t>3</a:t>
            </a:r>
            <a:endParaRPr sz="550">
              <a:latin typeface="Times New Roman"/>
              <a:cs typeface="Times New Roman"/>
            </a:endParaRPr>
          </a:p>
        </p:txBody>
      </p:sp>
      <p:sp>
        <p:nvSpPr>
          <p:cNvPr id="372" name="object 372"/>
          <p:cNvSpPr txBox="1"/>
          <p:nvPr/>
        </p:nvSpPr>
        <p:spPr>
          <a:xfrm>
            <a:off x="6260919" y="7334646"/>
            <a:ext cx="86995" cy="1651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000" spc="35" i="1"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373" name="object 373"/>
          <p:cNvSpPr txBox="1"/>
          <p:nvPr/>
        </p:nvSpPr>
        <p:spPr>
          <a:xfrm>
            <a:off x="6005884" y="7413228"/>
            <a:ext cx="135255" cy="965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550" spc="35" i="1">
                <a:latin typeface="Times New Roman"/>
                <a:cs typeface="Times New Roman"/>
              </a:rPr>
              <a:t>H</a:t>
            </a:r>
            <a:r>
              <a:rPr dirty="0" sz="550" spc="-15" i="1">
                <a:latin typeface="Times New Roman"/>
                <a:cs typeface="Times New Roman"/>
              </a:rPr>
              <a:t> </a:t>
            </a:r>
            <a:r>
              <a:rPr dirty="0" sz="550" spc="25">
                <a:latin typeface="Times New Roman"/>
                <a:cs typeface="Times New Roman"/>
              </a:rPr>
              <a:t>2</a:t>
            </a:r>
            <a:endParaRPr sz="550">
              <a:latin typeface="Times New Roman"/>
              <a:cs typeface="Times New Roman"/>
            </a:endParaRPr>
          </a:p>
        </p:txBody>
      </p:sp>
      <p:sp>
        <p:nvSpPr>
          <p:cNvPr id="374" name="object 374"/>
          <p:cNvSpPr txBox="1"/>
          <p:nvPr/>
        </p:nvSpPr>
        <p:spPr>
          <a:xfrm>
            <a:off x="5946309" y="7330816"/>
            <a:ext cx="84455" cy="1574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950" spc="40" i="1">
                <a:latin typeface="Times New Roman"/>
                <a:cs typeface="Times New Roman"/>
              </a:rPr>
              <a:t>х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375" name="object 375"/>
          <p:cNvSpPr txBox="1"/>
          <p:nvPr/>
        </p:nvSpPr>
        <p:spPr>
          <a:xfrm>
            <a:off x="5403489" y="7759745"/>
            <a:ext cx="161290" cy="1270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750" spc="50" i="1">
                <a:latin typeface="Arial"/>
                <a:cs typeface="Arial"/>
              </a:rPr>
              <a:t>Н1</a:t>
            </a:r>
            <a:endParaRPr sz="750">
              <a:latin typeface="Arial"/>
              <a:cs typeface="Arial"/>
            </a:endParaRPr>
          </a:p>
        </p:txBody>
      </p:sp>
      <p:sp>
        <p:nvSpPr>
          <p:cNvPr id="376" name="object 376"/>
          <p:cNvSpPr txBox="1"/>
          <p:nvPr/>
        </p:nvSpPr>
        <p:spPr>
          <a:xfrm>
            <a:off x="5755975" y="7759745"/>
            <a:ext cx="473709" cy="24257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325120" algn="l"/>
              </a:tabLst>
            </a:pPr>
            <a:r>
              <a:rPr dirty="0" sz="750" spc="55" i="1">
                <a:latin typeface="Arial"/>
                <a:cs typeface="Arial"/>
              </a:rPr>
              <a:t>Н</a:t>
            </a:r>
            <a:r>
              <a:rPr dirty="0" sz="750" spc="45" i="1">
                <a:latin typeface="Arial"/>
                <a:cs typeface="Arial"/>
              </a:rPr>
              <a:t>2</a:t>
            </a:r>
            <a:r>
              <a:rPr dirty="0" sz="750" i="1">
                <a:latin typeface="Arial"/>
                <a:cs typeface="Arial"/>
              </a:rPr>
              <a:t>	</a:t>
            </a:r>
            <a:r>
              <a:rPr dirty="0" sz="750" spc="55" i="1">
                <a:latin typeface="Arial"/>
                <a:cs typeface="Arial"/>
              </a:rPr>
              <a:t>Н</a:t>
            </a:r>
            <a:r>
              <a:rPr dirty="0" sz="750" spc="45" i="1">
                <a:latin typeface="Arial"/>
                <a:cs typeface="Arial"/>
              </a:rPr>
              <a:t>3</a:t>
            </a:r>
            <a:endParaRPr sz="750">
              <a:latin typeface="Arial"/>
              <a:cs typeface="Arial"/>
            </a:endParaRPr>
          </a:p>
          <a:p>
            <a:pPr marL="113664">
              <a:lnSpc>
                <a:spcPct val="100000"/>
              </a:lnSpc>
              <a:spcBef>
                <a:spcPts val="10"/>
              </a:spcBef>
            </a:pPr>
            <a:r>
              <a:rPr dirty="0" sz="750" spc="25">
                <a:latin typeface="Arial"/>
                <a:cs typeface="Arial"/>
              </a:rPr>
              <a:t>г)</a:t>
            </a:r>
            <a:endParaRPr sz="750">
              <a:latin typeface="Arial"/>
              <a:cs typeface="Arial"/>
            </a:endParaRPr>
          </a:p>
        </p:txBody>
      </p:sp>
      <p:sp>
        <p:nvSpPr>
          <p:cNvPr id="377" name="object 377"/>
          <p:cNvSpPr txBox="1"/>
          <p:nvPr/>
        </p:nvSpPr>
        <p:spPr>
          <a:xfrm>
            <a:off x="5814105" y="5568039"/>
            <a:ext cx="167005" cy="2768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 marR="5080" indent="5715">
              <a:lnSpc>
                <a:spcPct val="115700"/>
              </a:lnSpc>
            </a:pPr>
            <a:r>
              <a:rPr dirty="0" sz="750" spc="40" i="1">
                <a:latin typeface="Arial"/>
                <a:cs typeface="Arial"/>
              </a:rPr>
              <a:t>Н2 </a:t>
            </a:r>
            <a:r>
              <a:rPr dirty="0" sz="750" spc="20" i="1">
                <a:latin typeface="Arial"/>
                <a:cs typeface="Arial"/>
              </a:rPr>
              <a:t> </a:t>
            </a:r>
            <a:r>
              <a:rPr dirty="0" sz="750" spc="55" i="1">
                <a:latin typeface="Arial"/>
                <a:cs typeface="Arial"/>
              </a:rPr>
              <a:t>В</a:t>
            </a:r>
            <a:endParaRPr sz="750">
              <a:latin typeface="Arial"/>
              <a:cs typeface="Arial"/>
            </a:endParaRPr>
          </a:p>
        </p:txBody>
      </p:sp>
      <p:sp>
        <p:nvSpPr>
          <p:cNvPr id="378" name="object 378"/>
          <p:cNvSpPr txBox="1"/>
          <p:nvPr/>
        </p:nvSpPr>
        <p:spPr>
          <a:xfrm>
            <a:off x="6000843" y="6085645"/>
            <a:ext cx="140970" cy="1955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050" spc="35" i="1">
                <a:latin typeface="Times New Roman"/>
                <a:cs typeface="Times New Roman"/>
              </a:rPr>
              <a:t>х</a:t>
            </a:r>
            <a:r>
              <a:rPr dirty="0" baseline="-23148" sz="900" spc="44" i="1">
                <a:latin typeface="Times New Roman"/>
                <a:cs typeface="Times New Roman"/>
              </a:rPr>
              <a:t>B</a:t>
            </a:r>
            <a:endParaRPr baseline="-23148" sz="900">
              <a:latin typeface="Times New Roman"/>
              <a:cs typeface="Times New Roman"/>
            </a:endParaRPr>
          </a:p>
        </p:txBody>
      </p:sp>
      <p:sp>
        <p:nvSpPr>
          <p:cNvPr id="379" name="object 379"/>
          <p:cNvSpPr txBox="1"/>
          <p:nvPr/>
        </p:nvSpPr>
        <p:spPr>
          <a:xfrm>
            <a:off x="6222427" y="5546713"/>
            <a:ext cx="167005" cy="2990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77470" marR="5080" indent="-65405">
              <a:lnSpc>
                <a:spcPct val="125299"/>
              </a:lnSpc>
            </a:pPr>
            <a:r>
              <a:rPr dirty="0" sz="750" spc="55" i="1">
                <a:latin typeface="Arial"/>
                <a:cs typeface="Arial"/>
              </a:rPr>
              <a:t>Н</a:t>
            </a:r>
            <a:r>
              <a:rPr dirty="0" sz="750" spc="30" i="1">
                <a:latin typeface="Arial"/>
                <a:cs typeface="Arial"/>
              </a:rPr>
              <a:t>3 </a:t>
            </a:r>
            <a:r>
              <a:rPr dirty="0" sz="750" spc="40" i="1">
                <a:latin typeface="Arial"/>
                <a:cs typeface="Arial"/>
              </a:rPr>
              <a:t> С</a:t>
            </a:r>
            <a:endParaRPr sz="750">
              <a:latin typeface="Arial"/>
              <a:cs typeface="Arial"/>
            </a:endParaRPr>
          </a:p>
        </p:txBody>
      </p:sp>
      <p:sp>
        <p:nvSpPr>
          <p:cNvPr id="380" name="object 380"/>
          <p:cNvSpPr txBox="1"/>
          <p:nvPr/>
        </p:nvSpPr>
        <p:spPr>
          <a:xfrm>
            <a:off x="6460251" y="6098952"/>
            <a:ext cx="123825" cy="1695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900" spc="-5" i="1">
                <a:latin typeface="Times New Roman"/>
                <a:cs typeface="Times New Roman"/>
              </a:rPr>
              <a:t>х</a:t>
            </a:r>
            <a:r>
              <a:rPr dirty="0" baseline="-27777" sz="750" spc="52" i="1">
                <a:latin typeface="Times New Roman"/>
                <a:cs typeface="Times New Roman"/>
              </a:rPr>
              <a:t>C</a:t>
            </a:r>
            <a:endParaRPr baseline="-27777" sz="750">
              <a:latin typeface="Times New Roman"/>
              <a:cs typeface="Times New Roman"/>
            </a:endParaRPr>
          </a:p>
        </p:txBody>
      </p:sp>
      <p:sp>
        <p:nvSpPr>
          <p:cNvPr id="381" name="object 381"/>
          <p:cNvSpPr txBox="1"/>
          <p:nvPr/>
        </p:nvSpPr>
        <p:spPr>
          <a:xfrm>
            <a:off x="6036783" y="6625225"/>
            <a:ext cx="76835" cy="1689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 indent="3810">
              <a:lnSpc>
                <a:spcPct val="100000"/>
              </a:lnSpc>
            </a:pPr>
            <a:r>
              <a:rPr dirty="0" sz="500" spc="10">
                <a:latin typeface="Times New Roman"/>
                <a:cs typeface="Times New Roman"/>
              </a:rPr>
              <a:t>'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 sz="500" spc="40" i="1">
                <a:latin typeface="Times New Roman"/>
                <a:cs typeface="Times New Roman"/>
              </a:rPr>
              <a:t>H</a:t>
            </a:r>
            <a:endParaRPr sz="500">
              <a:latin typeface="Times New Roman"/>
              <a:cs typeface="Times New Roman"/>
            </a:endParaRPr>
          </a:p>
        </p:txBody>
      </p:sp>
      <p:sp>
        <p:nvSpPr>
          <p:cNvPr id="382" name="object 382"/>
          <p:cNvSpPr txBox="1"/>
          <p:nvPr/>
        </p:nvSpPr>
        <p:spPr>
          <a:xfrm>
            <a:off x="5981723" y="6625027"/>
            <a:ext cx="80010" cy="1492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900" spc="25" i="1">
                <a:latin typeface="Times New Roman"/>
                <a:cs typeface="Times New Roman"/>
              </a:rPr>
              <a:t>х</a:t>
            </a:r>
            <a:endParaRPr sz="900">
              <a:latin typeface="Times New Roman"/>
              <a:cs typeface="Times New Roman"/>
            </a:endParaRPr>
          </a:p>
        </p:txBody>
      </p:sp>
      <p:sp>
        <p:nvSpPr>
          <p:cNvPr id="383" name="object 383"/>
          <p:cNvSpPr txBox="1"/>
          <p:nvPr/>
        </p:nvSpPr>
        <p:spPr>
          <a:xfrm>
            <a:off x="1064894" y="8135619"/>
            <a:ext cx="5939790" cy="17608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1750">
              <a:lnSpc>
                <a:spcPct val="100000"/>
              </a:lnSpc>
            </a:pPr>
            <a:r>
              <a:rPr dirty="0" sz="1400" b="1">
                <a:latin typeface="Times New Roman"/>
                <a:cs typeface="Times New Roman"/>
              </a:rPr>
              <a:t>Трансформаторами </a:t>
            </a:r>
            <a:r>
              <a:rPr dirty="0" sz="1400" spc="-5" b="1">
                <a:latin typeface="Times New Roman"/>
                <a:cs typeface="Times New Roman"/>
              </a:rPr>
              <a:t>та автотрансформаторами </a:t>
            </a:r>
            <a:r>
              <a:rPr dirty="0" sz="1400" spc="10" b="1">
                <a:latin typeface="Times New Roman"/>
                <a:cs typeface="Times New Roman"/>
              </a:rPr>
              <a:t>з </a:t>
            </a:r>
            <a:r>
              <a:rPr dirty="0" sz="1400" spc="-10" b="1">
                <a:latin typeface="Times New Roman"/>
                <a:cs typeface="Times New Roman"/>
              </a:rPr>
              <a:t>розщепленою</a:t>
            </a:r>
            <a:r>
              <a:rPr dirty="0" sz="1400" spc="30" b="1">
                <a:latin typeface="Times New Roman"/>
                <a:cs typeface="Times New Roman"/>
              </a:rPr>
              <a:t> </a:t>
            </a:r>
            <a:r>
              <a:rPr dirty="0" sz="1400" spc="-5" b="1">
                <a:latin typeface="Times New Roman"/>
                <a:cs typeface="Times New Roman"/>
              </a:rPr>
              <a:t>обмоткою</a:t>
            </a:r>
            <a:endParaRPr sz="1400">
              <a:latin typeface="Times New Roman"/>
              <a:cs typeface="Times New Roman"/>
            </a:endParaRPr>
          </a:p>
          <a:p>
            <a:pPr marL="461009" marR="625475">
              <a:lnSpc>
                <a:spcPts val="2480"/>
              </a:lnSpc>
              <a:spcBef>
                <a:spcPts val="135"/>
              </a:spcBef>
            </a:pPr>
            <a:r>
              <a:rPr dirty="0" sz="1400" spc="10">
                <a:latin typeface="Times New Roman"/>
                <a:cs typeface="Times New Roman"/>
              </a:rPr>
              <a:t>а – </a:t>
            </a:r>
            <a:r>
              <a:rPr dirty="0" sz="1400" spc="-5">
                <a:latin typeface="Times New Roman"/>
                <a:cs typeface="Times New Roman"/>
              </a:rPr>
              <a:t>трансформатор </a:t>
            </a:r>
            <a:r>
              <a:rPr dirty="0" sz="1400" spc="10">
                <a:latin typeface="Times New Roman"/>
                <a:cs typeface="Times New Roman"/>
              </a:rPr>
              <a:t>з </a:t>
            </a:r>
            <a:r>
              <a:rPr dirty="0" sz="1400">
                <a:latin typeface="Times New Roman"/>
                <a:cs typeface="Times New Roman"/>
              </a:rPr>
              <a:t>розщеплюванням </a:t>
            </a:r>
            <a:r>
              <a:rPr dirty="0" sz="1400" spc="5">
                <a:latin typeface="Times New Roman"/>
                <a:cs typeface="Times New Roman"/>
              </a:rPr>
              <a:t>обмотки на </a:t>
            </a:r>
            <a:r>
              <a:rPr dirty="0" sz="1400" spc="15">
                <a:latin typeface="Times New Roman"/>
                <a:cs typeface="Times New Roman"/>
              </a:rPr>
              <a:t>дві </a:t>
            </a:r>
            <a:r>
              <a:rPr dirty="0" sz="1400" spc="5">
                <a:latin typeface="Times New Roman"/>
                <a:cs typeface="Times New Roman"/>
              </a:rPr>
              <a:t>частини;  </a:t>
            </a:r>
            <a:r>
              <a:rPr dirty="0" sz="1400" spc="10">
                <a:latin typeface="Times New Roman"/>
                <a:cs typeface="Times New Roman"/>
              </a:rPr>
              <a:t>б – </a:t>
            </a:r>
            <a:r>
              <a:rPr dirty="0" sz="1400" spc="-5">
                <a:latin typeface="Times New Roman"/>
                <a:cs typeface="Times New Roman"/>
              </a:rPr>
              <a:t>трансформатор </a:t>
            </a:r>
            <a:r>
              <a:rPr dirty="0" sz="1400" spc="10">
                <a:latin typeface="Times New Roman"/>
                <a:cs typeface="Times New Roman"/>
              </a:rPr>
              <a:t>з </a:t>
            </a:r>
            <a:r>
              <a:rPr dirty="0" sz="1400">
                <a:latin typeface="Times New Roman"/>
                <a:cs typeface="Times New Roman"/>
              </a:rPr>
              <a:t>розщеплюванням </a:t>
            </a:r>
            <a:r>
              <a:rPr dirty="0" sz="1400" spc="5">
                <a:latin typeface="Times New Roman"/>
                <a:cs typeface="Times New Roman"/>
              </a:rPr>
              <a:t>обмотки </a:t>
            </a:r>
            <a:r>
              <a:rPr dirty="0" sz="1400" spc="30">
                <a:latin typeface="Times New Roman"/>
                <a:cs typeface="Times New Roman"/>
              </a:rPr>
              <a:t>на </a:t>
            </a:r>
            <a:r>
              <a:rPr dirty="0" sz="1400" spc="-10">
                <a:latin typeface="Times New Roman"/>
                <a:cs typeface="Times New Roman"/>
              </a:rPr>
              <a:t>три</a:t>
            </a:r>
            <a:r>
              <a:rPr dirty="0" sz="1400" spc="-195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частини;</a:t>
            </a:r>
            <a:endParaRPr sz="1400">
              <a:latin typeface="Times New Roman"/>
              <a:cs typeface="Times New Roman"/>
            </a:endParaRPr>
          </a:p>
          <a:p>
            <a:pPr marL="461009">
              <a:lnSpc>
                <a:spcPct val="100000"/>
              </a:lnSpc>
              <a:spcBef>
                <a:spcPts val="505"/>
              </a:spcBef>
            </a:pPr>
            <a:r>
              <a:rPr dirty="0" sz="1400" spc="10">
                <a:latin typeface="Times New Roman"/>
                <a:cs typeface="Times New Roman"/>
              </a:rPr>
              <a:t>в – </a:t>
            </a:r>
            <a:r>
              <a:rPr dirty="0" sz="1400" spc="-5">
                <a:latin typeface="Times New Roman"/>
                <a:cs typeface="Times New Roman"/>
              </a:rPr>
              <a:t>автотрансформатор </a:t>
            </a:r>
            <a:r>
              <a:rPr dirty="0" sz="1400" spc="10">
                <a:latin typeface="Times New Roman"/>
                <a:cs typeface="Times New Roman"/>
              </a:rPr>
              <a:t>з </a:t>
            </a:r>
            <a:r>
              <a:rPr dirty="0" sz="1400">
                <a:latin typeface="Times New Roman"/>
                <a:cs typeface="Times New Roman"/>
              </a:rPr>
              <a:t>розщеплюванням </a:t>
            </a:r>
            <a:r>
              <a:rPr dirty="0" sz="1400" spc="5">
                <a:latin typeface="Times New Roman"/>
                <a:cs typeface="Times New Roman"/>
              </a:rPr>
              <a:t>обмотки на </a:t>
            </a:r>
            <a:r>
              <a:rPr dirty="0" sz="1400" spc="15">
                <a:latin typeface="Times New Roman"/>
                <a:cs typeface="Times New Roman"/>
              </a:rPr>
              <a:t>дві</a:t>
            </a:r>
            <a:r>
              <a:rPr dirty="0" sz="1400" spc="-225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частини;</a:t>
            </a:r>
            <a:endParaRPr sz="1400">
              <a:latin typeface="Times New Roman"/>
              <a:cs typeface="Times New Roman"/>
            </a:endParaRPr>
          </a:p>
          <a:p>
            <a:pPr marL="12700" marR="332740" indent="448309">
              <a:lnSpc>
                <a:spcPct val="143000"/>
              </a:lnSpc>
            </a:pPr>
            <a:r>
              <a:rPr dirty="0" sz="1400" spc="10">
                <a:latin typeface="Times New Roman"/>
                <a:cs typeface="Times New Roman"/>
              </a:rPr>
              <a:t>г – </a:t>
            </a:r>
            <a:r>
              <a:rPr dirty="0" sz="1400" spc="-5">
                <a:latin typeface="Times New Roman"/>
                <a:cs typeface="Times New Roman"/>
              </a:rPr>
              <a:t>автотрансформатор </a:t>
            </a:r>
            <a:r>
              <a:rPr dirty="0" sz="1400" spc="10">
                <a:latin typeface="Times New Roman"/>
                <a:cs typeface="Times New Roman"/>
              </a:rPr>
              <a:t>з </a:t>
            </a:r>
            <a:r>
              <a:rPr dirty="0" sz="1400">
                <a:latin typeface="Times New Roman"/>
                <a:cs typeface="Times New Roman"/>
              </a:rPr>
              <a:t>розщеплюванням </a:t>
            </a:r>
            <a:r>
              <a:rPr dirty="0" sz="1400" spc="5">
                <a:latin typeface="Times New Roman"/>
                <a:cs typeface="Times New Roman"/>
              </a:rPr>
              <a:t>обмотки на </a:t>
            </a:r>
            <a:r>
              <a:rPr dirty="0" sz="1400" spc="15">
                <a:latin typeface="Times New Roman"/>
                <a:cs typeface="Times New Roman"/>
              </a:rPr>
              <a:t>три</a:t>
            </a:r>
            <a:r>
              <a:rPr dirty="0" sz="1400" spc="-20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частини.  </a:t>
            </a:r>
            <a:r>
              <a:rPr dirty="0" sz="1400" spc="5">
                <a:latin typeface="Times New Roman"/>
                <a:cs typeface="Times New Roman"/>
              </a:rPr>
              <a:t>для схеми </a:t>
            </a:r>
            <a:r>
              <a:rPr dirty="0" sz="1400" spc="-10">
                <a:latin typeface="Times New Roman"/>
                <a:cs typeface="Times New Roman"/>
              </a:rPr>
              <a:t>заміщення, </a:t>
            </a:r>
            <a:r>
              <a:rPr dirty="0" sz="1400">
                <a:latin typeface="Times New Roman"/>
                <a:cs typeface="Times New Roman"/>
              </a:rPr>
              <a:t>представленої </a:t>
            </a:r>
            <a:r>
              <a:rPr dirty="0" sz="1400" spc="5">
                <a:latin typeface="Times New Roman"/>
                <a:cs typeface="Times New Roman"/>
              </a:rPr>
              <a:t>на</a:t>
            </a:r>
            <a:r>
              <a:rPr dirty="0" sz="1400" spc="-2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рисунку: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384" name="object 384"/>
          <p:cNvSpPr/>
          <p:nvPr/>
        </p:nvSpPr>
        <p:spPr>
          <a:xfrm>
            <a:off x="19050" y="19050"/>
            <a:ext cx="1028700" cy="1143000"/>
          </a:xfrm>
          <a:custGeom>
            <a:avLst/>
            <a:gdLst/>
            <a:ahLst/>
            <a:cxnLst/>
            <a:rect l="l" t="t" r="r" b="b"/>
            <a:pathLst>
              <a:path w="1028700" h="1143000">
                <a:moveTo>
                  <a:pt x="0" y="1143000"/>
                </a:moveTo>
                <a:lnTo>
                  <a:pt x="1028700" y="1143000"/>
                </a:lnTo>
                <a:lnTo>
                  <a:pt x="1028700" y="0"/>
                </a:lnTo>
                <a:lnTo>
                  <a:pt x="0" y="0"/>
                </a:lnTo>
                <a:lnTo>
                  <a:pt x="0" y="1143000"/>
                </a:lnTo>
                <a:close/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85" name="object 385"/>
          <p:cNvSpPr txBox="1"/>
          <p:nvPr/>
        </p:nvSpPr>
        <p:spPr>
          <a:xfrm>
            <a:off x="273367" y="0"/>
            <a:ext cx="521334" cy="119697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7800">
                <a:latin typeface="Times New Roman"/>
                <a:cs typeface="Times New Roman"/>
              </a:rPr>
              <a:t>5</a:t>
            </a:r>
            <a:endParaRPr sz="7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57729" y="499109"/>
            <a:ext cx="2778760" cy="2260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400" spc="5" b="1">
                <a:latin typeface="Times New Roman"/>
                <a:cs typeface="Times New Roman"/>
              </a:rPr>
              <a:t>Дослідження динамічної</a:t>
            </a:r>
            <a:r>
              <a:rPr dirty="0" sz="1400" spc="-170" b="1">
                <a:latin typeface="Times New Roman"/>
                <a:cs typeface="Times New Roman"/>
              </a:rPr>
              <a:t> </a:t>
            </a:r>
            <a:r>
              <a:rPr dirty="0" sz="1400" spc="-5" b="1">
                <a:latin typeface="Times New Roman"/>
                <a:cs typeface="Times New Roman"/>
              </a:rPr>
              <a:t>стійкості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200766" y="1154271"/>
            <a:ext cx="0" cy="2752725"/>
          </a:xfrm>
          <a:custGeom>
            <a:avLst/>
            <a:gdLst/>
            <a:ahLst/>
            <a:cxnLst/>
            <a:rect l="l" t="t" r="r" b="b"/>
            <a:pathLst>
              <a:path w="0" h="2752725">
                <a:moveTo>
                  <a:pt x="0" y="0"/>
                </a:moveTo>
                <a:lnTo>
                  <a:pt x="0" y="275246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3176895" y="1086196"/>
            <a:ext cx="48260" cy="74295"/>
          </a:xfrm>
          <a:custGeom>
            <a:avLst/>
            <a:gdLst/>
            <a:ahLst/>
            <a:cxnLst/>
            <a:rect l="l" t="t" r="r" b="b"/>
            <a:pathLst>
              <a:path w="48260" h="74294">
                <a:moveTo>
                  <a:pt x="23870" y="0"/>
                </a:moveTo>
                <a:lnTo>
                  <a:pt x="0" y="74264"/>
                </a:lnTo>
                <a:lnTo>
                  <a:pt x="47741" y="74264"/>
                </a:lnTo>
                <a:lnTo>
                  <a:pt x="2387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3200766" y="3906735"/>
            <a:ext cx="2389505" cy="0"/>
          </a:xfrm>
          <a:custGeom>
            <a:avLst/>
            <a:gdLst/>
            <a:ahLst/>
            <a:cxnLst/>
            <a:rect l="l" t="t" r="r" b="b"/>
            <a:pathLst>
              <a:path w="2389504" h="0">
                <a:moveTo>
                  <a:pt x="0" y="0"/>
                </a:moveTo>
                <a:lnTo>
                  <a:pt x="23889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5583739" y="3881980"/>
            <a:ext cx="71755" cy="49530"/>
          </a:xfrm>
          <a:custGeom>
            <a:avLst/>
            <a:gdLst/>
            <a:ahLst/>
            <a:cxnLst/>
            <a:rect l="l" t="t" r="r" b="b"/>
            <a:pathLst>
              <a:path w="71754" h="49529">
                <a:moveTo>
                  <a:pt x="0" y="0"/>
                </a:moveTo>
                <a:lnTo>
                  <a:pt x="0" y="49509"/>
                </a:lnTo>
                <a:lnTo>
                  <a:pt x="71612" y="24754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4164004" y="1636504"/>
            <a:ext cx="861694" cy="2270760"/>
          </a:xfrm>
          <a:custGeom>
            <a:avLst/>
            <a:gdLst/>
            <a:ahLst/>
            <a:cxnLst/>
            <a:rect l="l" t="t" r="r" b="b"/>
            <a:pathLst>
              <a:path w="861695" h="2270760">
                <a:moveTo>
                  <a:pt x="0" y="0"/>
                </a:moveTo>
                <a:lnTo>
                  <a:pt x="49948" y="9169"/>
                </a:lnTo>
                <a:lnTo>
                  <a:pt x="99104" y="24999"/>
                </a:lnTo>
                <a:lnTo>
                  <a:pt x="147395" y="47300"/>
                </a:lnTo>
                <a:lnTo>
                  <a:pt x="194748" y="75878"/>
                </a:lnTo>
                <a:lnTo>
                  <a:pt x="241090" y="110544"/>
                </a:lnTo>
                <a:lnTo>
                  <a:pt x="286350" y="151104"/>
                </a:lnTo>
                <a:lnTo>
                  <a:pt x="330453" y="197367"/>
                </a:lnTo>
                <a:lnTo>
                  <a:pt x="373328" y="249142"/>
                </a:lnTo>
                <a:lnTo>
                  <a:pt x="414902" y="306238"/>
                </a:lnTo>
                <a:lnTo>
                  <a:pt x="455101" y="368461"/>
                </a:lnTo>
                <a:lnTo>
                  <a:pt x="474663" y="401436"/>
                </a:lnTo>
                <a:lnTo>
                  <a:pt x="493854" y="435622"/>
                </a:lnTo>
                <a:lnTo>
                  <a:pt x="512665" y="470993"/>
                </a:lnTo>
                <a:lnTo>
                  <a:pt x="531087" y="507527"/>
                </a:lnTo>
                <a:lnTo>
                  <a:pt x="549111" y="545200"/>
                </a:lnTo>
                <a:lnTo>
                  <a:pt x="566728" y="583986"/>
                </a:lnTo>
                <a:lnTo>
                  <a:pt x="583929" y="623864"/>
                </a:lnTo>
                <a:lnTo>
                  <a:pt x="600704" y="664807"/>
                </a:lnTo>
                <a:lnTo>
                  <a:pt x="617045" y="706794"/>
                </a:lnTo>
                <a:lnTo>
                  <a:pt x="632943" y="749798"/>
                </a:lnTo>
                <a:lnTo>
                  <a:pt x="648388" y="793798"/>
                </a:lnTo>
                <a:lnTo>
                  <a:pt x="663371" y="838768"/>
                </a:lnTo>
                <a:lnTo>
                  <a:pt x="677883" y="884685"/>
                </a:lnTo>
                <a:lnTo>
                  <a:pt x="691916" y="931525"/>
                </a:lnTo>
                <a:lnTo>
                  <a:pt x="705459" y="979263"/>
                </a:lnTo>
                <a:lnTo>
                  <a:pt x="718505" y="1027877"/>
                </a:lnTo>
                <a:lnTo>
                  <a:pt x="731044" y="1077341"/>
                </a:lnTo>
                <a:lnTo>
                  <a:pt x="743066" y="1127632"/>
                </a:lnTo>
                <a:lnTo>
                  <a:pt x="754563" y="1178727"/>
                </a:lnTo>
                <a:lnTo>
                  <a:pt x="765525" y="1230600"/>
                </a:lnTo>
                <a:lnTo>
                  <a:pt x="775944" y="1283228"/>
                </a:lnTo>
                <a:lnTo>
                  <a:pt x="785811" y="1336588"/>
                </a:lnTo>
                <a:lnTo>
                  <a:pt x="795116" y="1390655"/>
                </a:lnTo>
                <a:lnTo>
                  <a:pt x="803850" y="1445405"/>
                </a:lnTo>
                <a:lnTo>
                  <a:pt x="812004" y="1500814"/>
                </a:lnTo>
                <a:lnTo>
                  <a:pt x="819569" y="1556859"/>
                </a:lnTo>
                <a:lnTo>
                  <a:pt x="826537" y="1613515"/>
                </a:lnTo>
                <a:lnTo>
                  <a:pt x="832897" y="1670758"/>
                </a:lnTo>
                <a:lnTo>
                  <a:pt x="838641" y="1728565"/>
                </a:lnTo>
                <a:lnTo>
                  <a:pt x="843759" y="1786911"/>
                </a:lnTo>
                <a:lnTo>
                  <a:pt x="848244" y="1845773"/>
                </a:lnTo>
                <a:lnTo>
                  <a:pt x="852085" y="1905127"/>
                </a:lnTo>
                <a:lnTo>
                  <a:pt x="855273" y="1964948"/>
                </a:lnTo>
                <a:lnTo>
                  <a:pt x="857800" y="2025213"/>
                </a:lnTo>
                <a:lnTo>
                  <a:pt x="859655" y="2085897"/>
                </a:lnTo>
                <a:lnTo>
                  <a:pt x="860832" y="2146978"/>
                </a:lnTo>
                <a:lnTo>
                  <a:pt x="861319" y="2208430"/>
                </a:lnTo>
                <a:lnTo>
                  <a:pt x="861108" y="227023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3204004" y="1636504"/>
            <a:ext cx="960119" cy="2270760"/>
          </a:xfrm>
          <a:custGeom>
            <a:avLst/>
            <a:gdLst/>
            <a:ahLst/>
            <a:cxnLst/>
            <a:rect l="l" t="t" r="r" b="b"/>
            <a:pathLst>
              <a:path w="960120" h="2270760">
                <a:moveTo>
                  <a:pt x="960000" y="0"/>
                </a:moveTo>
                <a:lnTo>
                  <a:pt x="905089" y="6549"/>
                </a:lnTo>
                <a:lnTo>
                  <a:pt x="851077" y="19482"/>
                </a:lnTo>
                <a:lnTo>
                  <a:pt x="798038" y="38624"/>
                </a:lnTo>
                <a:lnTo>
                  <a:pt x="746045" y="63803"/>
                </a:lnTo>
                <a:lnTo>
                  <a:pt x="695170" y="94846"/>
                </a:lnTo>
                <a:lnTo>
                  <a:pt x="645487" y="131579"/>
                </a:lnTo>
                <a:lnTo>
                  <a:pt x="597069" y="173829"/>
                </a:lnTo>
                <a:lnTo>
                  <a:pt x="549990" y="221424"/>
                </a:lnTo>
                <a:lnTo>
                  <a:pt x="504321" y="274190"/>
                </a:lnTo>
                <a:lnTo>
                  <a:pt x="460138" y="331953"/>
                </a:lnTo>
                <a:lnTo>
                  <a:pt x="417511" y="394542"/>
                </a:lnTo>
                <a:lnTo>
                  <a:pt x="396805" y="427592"/>
                </a:lnTo>
                <a:lnTo>
                  <a:pt x="376516" y="461782"/>
                </a:lnTo>
                <a:lnTo>
                  <a:pt x="356653" y="497093"/>
                </a:lnTo>
                <a:lnTo>
                  <a:pt x="337225" y="533502"/>
                </a:lnTo>
                <a:lnTo>
                  <a:pt x="318241" y="570987"/>
                </a:lnTo>
                <a:lnTo>
                  <a:pt x="299711" y="609526"/>
                </a:lnTo>
                <a:lnTo>
                  <a:pt x="281643" y="649099"/>
                </a:lnTo>
                <a:lnTo>
                  <a:pt x="264047" y="689684"/>
                </a:lnTo>
                <a:lnTo>
                  <a:pt x="246932" y="731258"/>
                </a:lnTo>
                <a:lnTo>
                  <a:pt x="230306" y="773800"/>
                </a:lnTo>
                <a:lnTo>
                  <a:pt x="214180" y="817289"/>
                </a:lnTo>
                <a:lnTo>
                  <a:pt x="198563" y="861703"/>
                </a:lnTo>
                <a:lnTo>
                  <a:pt x="183462" y="907020"/>
                </a:lnTo>
                <a:lnTo>
                  <a:pt x="168889" y="953219"/>
                </a:lnTo>
                <a:lnTo>
                  <a:pt x="154850" y="1000278"/>
                </a:lnTo>
                <a:lnTo>
                  <a:pt x="141357" y="1048176"/>
                </a:lnTo>
                <a:lnTo>
                  <a:pt x="128418" y="1096890"/>
                </a:lnTo>
                <a:lnTo>
                  <a:pt x="116042" y="1146399"/>
                </a:lnTo>
                <a:lnTo>
                  <a:pt x="104239" y="1196681"/>
                </a:lnTo>
                <a:lnTo>
                  <a:pt x="93016" y="1247716"/>
                </a:lnTo>
                <a:lnTo>
                  <a:pt x="82385" y="1299480"/>
                </a:lnTo>
                <a:lnTo>
                  <a:pt x="72353" y="1351953"/>
                </a:lnTo>
                <a:lnTo>
                  <a:pt x="62930" y="1405114"/>
                </a:lnTo>
                <a:lnTo>
                  <a:pt x="54125" y="1458939"/>
                </a:lnTo>
                <a:lnTo>
                  <a:pt x="45947" y="1513408"/>
                </a:lnTo>
                <a:lnTo>
                  <a:pt x="38405" y="1568499"/>
                </a:lnTo>
                <a:lnTo>
                  <a:pt x="31509" y="1624190"/>
                </a:lnTo>
                <a:lnTo>
                  <a:pt x="25268" y="1680460"/>
                </a:lnTo>
                <a:lnTo>
                  <a:pt x="19690" y="1737287"/>
                </a:lnTo>
                <a:lnTo>
                  <a:pt x="14786" y="1794650"/>
                </a:lnTo>
                <a:lnTo>
                  <a:pt x="10563" y="1852526"/>
                </a:lnTo>
                <a:lnTo>
                  <a:pt x="7031" y="1910895"/>
                </a:lnTo>
                <a:lnTo>
                  <a:pt x="4200" y="1969734"/>
                </a:lnTo>
                <a:lnTo>
                  <a:pt x="2078" y="2029022"/>
                </a:lnTo>
                <a:lnTo>
                  <a:pt x="675" y="2088737"/>
                </a:lnTo>
                <a:lnTo>
                  <a:pt x="0" y="2148858"/>
                </a:lnTo>
                <a:lnTo>
                  <a:pt x="61" y="2209363"/>
                </a:lnTo>
                <a:lnTo>
                  <a:pt x="869" y="227023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4162717" y="2393223"/>
            <a:ext cx="861694" cy="1513840"/>
          </a:xfrm>
          <a:custGeom>
            <a:avLst/>
            <a:gdLst/>
            <a:ahLst/>
            <a:cxnLst/>
            <a:rect l="l" t="t" r="r" b="b"/>
            <a:pathLst>
              <a:path w="861695" h="1513839">
                <a:moveTo>
                  <a:pt x="0" y="0"/>
                </a:moveTo>
                <a:lnTo>
                  <a:pt x="70237" y="10311"/>
                </a:lnTo>
                <a:lnTo>
                  <a:pt x="138603" y="28143"/>
                </a:lnTo>
                <a:lnTo>
                  <a:pt x="204931" y="53203"/>
                </a:lnTo>
                <a:lnTo>
                  <a:pt x="269056" y="85198"/>
                </a:lnTo>
                <a:lnTo>
                  <a:pt x="330812" y="123836"/>
                </a:lnTo>
                <a:lnTo>
                  <a:pt x="390032" y="168824"/>
                </a:lnTo>
                <a:lnTo>
                  <a:pt x="446552" y="219870"/>
                </a:lnTo>
                <a:lnTo>
                  <a:pt x="473747" y="247573"/>
                </a:lnTo>
                <a:lnTo>
                  <a:pt x="500205" y="276681"/>
                </a:lnTo>
                <a:lnTo>
                  <a:pt x="525905" y="307157"/>
                </a:lnTo>
                <a:lnTo>
                  <a:pt x="550826" y="338964"/>
                </a:lnTo>
                <a:lnTo>
                  <a:pt x="574947" y="372067"/>
                </a:lnTo>
                <a:lnTo>
                  <a:pt x="598248" y="406428"/>
                </a:lnTo>
                <a:lnTo>
                  <a:pt x="620708" y="442010"/>
                </a:lnTo>
                <a:lnTo>
                  <a:pt x="642306" y="478778"/>
                </a:lnTo>
                <a:lnTo>
                  <a:pt x="663021" y="516695"/>
                </a:lnTo>
                <a:lnTo>
                  <a:pt x="682834" y="555723"/>
                </a:lnTo>
                <a:lnTo>
                  <a:pt x="701722" y="595828"/>
                </a:lnTo>
                <a:lnTo>
                  <a:pt x="719666" y="636971"/>
                </a:lnTo>
                <a:lnTo>
                  <a:pt x="736644" y="679116"/>
                </a:lnTo>
                <a:lnTo>
                  <a:pt x="752636" y="722227"/>
                </a:lnTo>
                <a:lnTo>
                  <a:pt x="767622" y="766268"/>
                </a:lnTo>
                <a:lnTo>
                  <a:pt x="781579" y="811201"/>
                </a:lnTo>
                <a:lnTo>
                  <a:pt x="794489" y="856990"/>
                </a:lnTo>
                <a:lnTo>
                  <a:pt x="806329" y="903599"/>
                </a:lnTo>
                <a:lnTo>
                  <a:pt x="817079" y="950990"/>
                </a:lnTo>
                <a:lnTo>
                  <a:pt x="826719" y="999128"/>
                </a:lnTo>
                <a:lnTo>
                  <a:pt x="835228" y="1047976"/>
                </a:lnTo>
                <a:lnTo>
                  <a:pt x="842585" y="1097497"/>
                </a:lnTo>
                <a:lnTo>
                  <a:pt x="848769" y="1147655"/>
                </a:lnTo>
                <a:lnTo>
                  <a:pt x="853760" y="1198412"/>
                </a:lnTo>
                <a:lnTo>
                  <a:pt x="857536" y="1249733"/>
                </a:lnTo>
                <a:lnTo>
                  <a:pt x="860078" y="1301581"/>
                </a:lnTo>
                <a:lnTo>
                  <a:pt x="861364" y="1353920"/>
                </a:lnTo>
                <a:lnTo>
                  <a:pt x="861373" y="1406712"/>
                </a:lnTo>
                <a:lnTo>
                  <a:pt x="860086" y="1459921"/>
                </a:lnTo>
                <a:lnTo>
                  <a:pt x="857480" y="1513511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3198072" y="2393223"/>
            <a:ext cx="965200" cy="1513840"/>
          </a:xfrm>
          <a:custGeom>
            <a:avLst/>
            <a:gdLst/>
            <a:ahLst/>
            <a:cxnLst/>
            <a:rect l="l" t="t" r="r" b="b"/>
            <a:pathLst>
              <a:path w="965200" h="1513839">
                <a:moveTo>
                  <a:pt x="964644" y="0"/>
                </a:moveTo>
                <a:lnTo>
                  <a:pt x="926711" y="4122"/>
                </a:lnTo>
                <a:lnTo>
                  <a:pt x="852189" y="17827"/>
                </a:lnTo>
                <a:lnTo>
                  <a:pt x="779604" y="38585"/>
                </a:lnTo>
                <a:lnTo>
                  <a:pt x="709132" y="66122"/>
                </a:lnTo>
                <a:lnTo>
                  <a:pt x="640946" y="100163"/>
                </a:lnTo>
                <a:lnTo>
                  <a:pt x="607764" y="119538"/>
                </a:lnTo>
                <a:lnTo>
                  <a:pt x="575219" y="140437"/>
                </a:lnTo>
                <a:lnTo>
                  <a:pt x="543332" y="162825"/>
                </a:lnTo>
                <a:lnTo>
                  <a:pt x="512125" y="186669"/>
                </a:lnTo>
                <a:lnTo>
                  <a:pt x="481621" y="211934"/>
                </a:lnTo>
                <a:lnTo>
                  <a:pt x="451840" y="238585"/>
                </a:lnTo>
                <a:lnTo>
                  <a:pt x="422804" y="266590"/>
                </a:lnTo>
                <a:lnTo>
                  <a:pt x="394535" y="295913"/>
                </a:lnTo>
                <a:lnTo>
                  <a:pt x="367055" y="326521"/>
                </a:lnTo>
                <a:lnTo>
                  <a:pt x="340386" y="358379"/>
                </a:lnTo>
                <a:lnTo>
                  <a:pt x="314549" y="391453"/>
                </a:lnTo>
                <a:lnTo>
                  <a:pt x="289565" y="425708"/>
                </a:lnTo>
                <a:lnTo>
                  <a:pt x="265458" y="461112"/>
                </a:lnTo>
                <a:lnTo>
                  <a:pt x="242248" y="497629"/>
                </a:lnTo>
                <a:lnTo>
                  <a:pt x="219958" y="535225"/>
                </a:lnTo>
                <a:lnTo>
                  <a:pt x="198608" y="573866"/>
                </a:lnTo>
                <a:lnTo>
                  <a:pt x="178221" y="613518"/>
                </a:lnTo>
                <a:lnTo>
                  <a:pt x="158818" y="654147"/>
                </a:lnTo>
                <a:lnTo>
                  <a:pt x="140422" y="695719"/>
                </a:lnTo>
                <a:lnTo>
                  <a:pt x="123054" y="738199"/>
                </a:lnTo>
                <a:lnTo>
                  <a:pt x="106735" y="781553"/>
                </a:lnTo>
                <a:lnTo>
                  <a:pt x="91488" y="825747"/>
                </a:lnTo>
                <a:lnTo>
                  <a:pt x="77333" y="870746"/>
                </a:lnTo>
                <a:lnTo>
                  <a:pt x="64294" y="916517"/>
                </a:lnTo>
                <a:lnTo>
                  <a:pt x="52391" y="963026"/>
                </a:lnTo>
                <a:lnTo>
                  <a:pt x="41647" y="1010238"/>
                </a:lnTo>
                <a:lnTo>
                  <a:pt x="32082" y="1058119"/>
                </a:lnTo>
                <a:lnTo>
                  <a:pt x="23720" y="1106634"/>
                </a:lnTo>
                <a:lnTo>
                  <a:pt x="16581" y="1155751"/>
                </a:lnTo>
                <a:lnTo>
                  <a:pt x="10687" y="1205434"/>
                </a:lnTo>
                <a:lnTo>
                  <a:pt x="6060" y="1255649"/>
                </a:lnTo>
                <a:lnTo>
                  <a:pt x="2722" y="1306362"/>
                </a:lnTo>
                <a:lnTo>
                  <a:pt x="695" y="1357539"/>
                </a:lnTo>
                <a:lnTo>
                  <a:pt x="0" y="1409145"/>
                </a:lnTo>
                <a:lnTo>
                  <a:pt x="658" y="1461147"/>
                </a:lnTo>
                <a:lnTo>
                  <a:pt x="2693" y="1513511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4162717" y="3115589"/>
            <a:ext cx="862965" cy="791210"/>
          </a:xfrm>
          <a:custGeom>
            <a:avLst/>
            <a:gdLst/>
            <a:ahLst/>
            <a:cxnLst/>
            <a:rect l="l" t="t" r="r" b="b"/>
            <a:pathLst>
              <a:path w="862964" h="791210">
                <a:moveTo>
                  <a:pt x="0" y="0"/>
                </a:moveTo>
                <a:lnTo>
                  <a:pt x="47238" y="3770"/>
                </a:lnTo>
                <a:lnTo>
                  <a:pt x="93883" y="9822"/>
                </a:lnTo>
                <a:lnTo>
                  <a:pt x="139859" y="18087"/>
                </a:lnTo>
                <a:lnTo>
                  <a:pt x="185096" y="28498"/>
                </a:lnTo>
                <a:lnTo>
                  <a:pt x="229519" y="40990"/>
                </a:lnTo>
                <a:lnTo>
                  <a:pt x="273057" y="55494"/>
                </a:lnTo>
                <a:lnTo>
                  <a:pt x="315636" y="71945"/>
                </a:lnTo>
                <a:lnTo>
                  <a:pt x="357183" y="90276"/>
                </a:lnTo>
                <a:lnTo>
                  <a:pt x="397626" y="110420"/>
                </a:lnTo>
                <a:lnTo>
                  <a:pt x="436891" y="132309"/>
                </a:lnTo>
                <a:lnTo>
                  <a:pt x="474907" y="155878"/>
                </a:lnTo>
                <a:lnTo>
                  <a:pt x="511599" y="181059"/>
                </a:lnTo>
                <a:lnTo>
                  <a:pt x="546896" y="207787"/>
                </a:lnTo>
                <a:lnTo>
                  <a:pt x="580724" y="235993"/>
                </a:lnTo>
                <a:lnTo>
                  <a:pt x="613011" y="265611"/>
                </a:lnTo>
                <a:lnTo>
                  <a:pt x="643684" y="296574"/>
                </a:lnTo>
                <a:lnTo>
                  <a:pt x="672669" y="328817"/>
                </a:lnTo>
                <a:lnTo>
                  <a:pt x="699895" y="362271"/>
                </a:lnTo>
                <a:lnTo>
                  <a:pt x="725288" y="396870"/>
                </a:lnTo>
                <a:lnTo>
                  <a:pt x="748775" y="432547"/>
                </a:lnTo>
                <a:lnTo>
                  <a:pt x="770284" y="469236"/>
                </a:lnTo>
                <a:lnTo>
                  <a:pt x="789742" y="506869"/>
                </a:lnTo>
                <a:lnTo>
                  <a:pt x="807076" y="545380"/>
                </a:lnTo>
                <a:lnTo>
                  <a:pt x="822213" y="584703"/>
                </a:lnTo>
                <a:lnTo>
                  <a:pt x="835080" y="624770"/>
                </a:lnTo>
                <a:lnTo>
                  <a:pt x="845605" y="665514"/>
                </a:lnTo>
                <a:lnTo>
                  <a:pt x="853714" y="706869"/>
                </a:lnTo>
                <a:lnTo>
                  <a:pt x="859335" y="748768"/>
                </a:lnTo>
                <a:lnTo>
                  <a:pt x="862395" y="791145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3200766" y="3115589"/>
            <a:ext cx="962025" cy="791210"/>
          </a:xfrm>
          <a:custGeom>
            <a:avLst/>
            <a:gdLst/>
            <a:ahLst/>
            <a:cxnLst/>
            <a:rect l="l" t="t" r="r" b="b"/>
            <a:pathLst>
              <a:path w="962025" h="791210">
                <a:moveTo>
                  <a:pt x="0" y="791145"/>
                </a:moveTo>
                <a:lnTo>
                  <a:pt x="4204" y="752882"/>
                </a:lnTo>
                <a:lnTo>
                  <a:pt x="10840" y="714940"/>
                </a:lnTo>
                <a:lnTo>
                  <a:pt x="19841" y="677374"/>
                </a:lnTo>
                <a:lnTo>
                  <a:pt x="31139" y="640237"/>
                </a:lnTo>
                <a:lnTo>
                  <a:pt x="44670" y="603586"/>
                </a:lnTo>
                <a:lnTo>
                  <a:pt x="60366" y="567475"/>
                </a:lnTo>
                <a:lnTo>
                  <a:pt x="78160" y="531957"/>
                </a:lnTo>
                <a:lnTo>
                  <a:pt x="97987" y="497089"/>
                </a:lnTo>
                <a:lnTo>
                  <a:pt x="119779" y="462925"/>
                </a:lnTo>
                <a:lnTo>
                  <a:pt x="143471" y="429518"/>
                </a:lnTo>
                <a:lnTo>
                  <a:pt x="168995" y="396925"/>
                </a:lnTo>
                <a:lnTo>
                  <a:pt x="196285" y="365200"/>
                </a:lnTo>
                <a:lnTo>
                  <a:pt x="225276" y="334396"/>
                </a:lnTo>
                <a:lnTo>
                  <a:pt x="255899" y="304570"/>
                </a:lnTo>
                <a:lnTo>
                  <a:pt x="288090" y="275776"/>
                </a:lnTo>
                <a:lnTo>
                  <a:pt x="321780" y="248068"/>
                </a:lnTo>
                <a:lnTo>
                  <a:pt x="356905" y="221501"/>
                </a:lnTo>
                <a:lnTo>
                  <a:pt x="393396" y="196130"/>
                </a:lnTo>
                <a:lnTo>
                  <a:pt x="431188" y="172009"/>
                </a:lnTo>
                <a:lnTo>
                  <a:pt x="470215" y="149194"/>
                </a:lnTo>
                <a:lnTo>
                  <a:pt x="510409" y="127738"/>
                </a:lnTo>
                <a:lnTo>
                  <a:pt x="551705" y="107697"/>
                </a:lnTo>
                <a:lnTo>
                  <a:pt x="594035" y="89125"/>
                </a:lnTo>
                <a:lnTo>
                  <a:pt x="637334" y="72076"/>
                </a:lnTo>
                <a:lnTo>
                  <a:pt x="681535" y="56607"/>
                </a:lnTo>
                <a:lnTo>
                  <a:pt x="726570" y="42770"/>
                </a:lnTo>
                <a:lnTo>
                  <a:pt x="772375" y="30622"/>
                </a:lnTo>
                <a:lnTo>
                  <a:pt x="818882" y="20216"/>
                </a:lnTo>
                <a:lnTo>
                  <a:pt x="866024" y="11607"/>
                </a:lnTo>
                <a:lnTo>
                  <a:pt x="913736" y="4850"/>
                </a:lnTo>
                <a:lnTo>
                  <a:pt x="96195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3200766" y="2737242"/>
            <a:ext cx="2388235" cy="0"/>
          </a:xfrm>
          <a:custGeom>
            <a:avLst/>
            <a:gdLst/>
            <a:ahLst/>
            <a:cxnLst/>
            <a:rect l="l" t="t" r="r" b="b"/>
            <a:pathLst>
              <a:path w="2388235" h="0">
                <a:moveTo>
                  <a:pt x="0" y="0"/>
                </a:moveTo>
                <a:lnTo>
                  <a:pt x="238823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4385863" y="2384608"/>
            <a:ext cx="261620" cy="180975"/>
          </a:xfrm>
          <a:custGeom>
            <a:avLst/>
            <a:gdLst/>
            <a:ahLst/>
            <a:cxnLst/>
            <a:rect l="l" t="t" r="r" b="b"/>
            <a:pathLst>
              <a:path w="261620" h="180975">
                <a:moveTo>
                  <a:pt x="0" y="0"/>
                </a:moveTo>
                <a:lnTo>
                  <a:pt x="43248" y="15414"/>
                </a:lnTo>
                <a:lnTo>
                  <a:pt x="84955" y="34597"/>
                </a:lnTo>
                <a:lnTo>
                  <a:pt x="124855" y="57363"/>
                </a:lnTo>
                <a:lnTo>
                  <a:pt x="162681" y="83527"/>
                </a:lnTo>
                <a:lnTo>
                  <a:pt x="198168" y="112905"/>
                </a:lnTo>
                <a:lnTo>
                  <a:pt x="231049" y="145312"/>
                </a:lnTo>
                <a:lnTo>
                  <a:pt x="261058" y="18056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4321856" y="2361916"/>
            <a:ext cx="75565" cy="48895"/>
          </a:xfrm>
          <a:custGeom>
            <a:avLst/>
            <a:gdLst/>
            <a:ahLst/>
            <a:cxnLst/>
            <a:rect l="l" t="t" r="r" b="b"/>
            <a:pathLst>
              <a:path w="75564" h="48894">
                <a:moveTo>
                  <a:pt x="75123" y="0"/>
                </a:moveTo>
                <a:lnTo>
                  <a:pt x="0" y="7644"/>
                </a:lnTo>
                <a:lnTo>
                  <a:pt x="64474" y="48296"/>
                </a:lnTo>
                <a:lnTo>
                  <a:pt x="7512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3678395" y="2599634"/>
            <a:ext cx="0" cy="667385"/>
          </a:xfrm>
          <a:custGeom>
            <a:avLst/>
            <a:gdLst/>
            <a:ahLst/>
            <a:cxnLst/>
            <a:rect l="l" t="t" r="r" b="b"/>
            <a:pathLst>
              <a:path w="0" h="667385">
                <a:moveTo>
                  <a:pt x="0" y="0"/>
                </a:moveTo>
                <a:lnTo>
                  <a:pt x="0" y="66731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3678395" y="3253184"/>
            <a:ext cx="0" cy="647065"/>
          </a:xfrm>
          <a:custGeom>
            <a:avLst/>
            <a:gdLst/>
            <a:ahLst/>
            <a:cxnLst/>
            <a:rect l="l" t="t" r="r" b="b"/>
            <a:pathLst>
              <a:path w="0" h="647064">
                <a:moveTo>
                  <a:pt x="0" y="0"/>
                </a:moveTo>
                <a:lnTo>
                  <a:pt x="0" y="646669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3660491" y="3234618"/>
            <a:ext cx="36195" cy="37465"/>
          </a:xfrm>
          <a:custGeom>
            <a:avLst/>
            <a:gdLst/>
            <a:ahLst/>
            <a:cxnLst/>
            <a:rect l="l" t="t" r="r" b="b"/>
            <a:pathLst>
              <a:path w="36195" h="37464">
                <a:moveTo>
                  <a:pt x="17903" y="0"/>
                </a:moveTo>
                <a:lnTo>
                  <a:pt x="10959" y="1459"/>
                </a:lnTo>
                <a:lnTo>
                  <a:pt x="5265" y="5437"/>
                </a:lnTo>
                <a:lnTo>
                  <a:pt x="1415" y="11339"/>
                </a:lnTo>
                <a:lnTo>
                  <a:pt x="0" y="18566"/>
                </a:lnTo>
                <a:lnTo>
                  <a:pt x="1415" y="25792"/>
                </a:lnTo>
                <a:lnTo>
                  <a:pt x="5265" y="31694"/>
                </a:lnTo>
                <a:lnTo>
                  <a:pt x="10959" y="35673"/>
                </a:lnTo>
                <a:lnTo>
                  <a:pt x="17903" y="37132"/>
                </a:lnTo>
                <a:lnTo>
                  <a:pt x="24896" y="35673"/>
                </a:lnTo>
                <a:lnTo>
                  <a:pt x="30584" y="31694"/>
                </a:lnTo>
                <a:lnTo>
                  <a:pt x="34407" y="25792"/>
                </a:lnTo>
                <a:lnTo>
                  <a:pt x="35806" y="18566"/>
                </a:lnTo>
                <a:lnTo>
                  <a:pt x="34407" y="11339"/>
                </a:lnTo>
                <a:lnTo>
                  <a:pt x="30584" y="5437"/>
                </a:lnTo>
                <a:lnTo>
                  <a:pt x="24896" y="1459"/>
                </a:lnTo>
                <a:lnTo>
                  <a:pt x="1790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4719939" y="2737242"/>
            <a:ext cx="0" cy="1169670"/>
          </a:xfrm>
          <a:custGeom>
            <a:avLst/>
            <a:gdLst/>
            <a:ahLst/>
            <a:cxnLst/>
            <a:rect l="l" t="t" r="r" b="b"/>
            <a:pathLst>
              <a:path w="0" h="1169670">
                <a:moveTo>
                  <a:pt x="0" y="0"/>
                </a:moveTo>
                <a:lnTo>
                  <a:pt x="0" y="1169492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4702036" y="2718676"/>
            <a:ext cx="36195" cy="37465"/>
          </a:xfrm>
          <a:custGeom>
            <a:avLst/>
            <a:gdLst/>
            <a:ahLst/>
            <a:cxnLst/>
            <a:rect l="l" t="t" r="r" b="b"/>
            <a:pathLst>
              <a:path w="36195" h="37464">
                <a:moveTo>
                  <a:pt x="17903" y="0"/>
                </a:moveTo>
                <a:lnTo>
                  <a:pt x="10909" y="1450"/>
                </a:lnTo>
                <a:lnTo>
                  <a:pt x="5221" y="5415"/>
                </a:lnTo>
                <a:lnTo>
                  <a:pt x="1398" y="11313"/>
                </a:lnTo>
                <a:lnTo>
                  <a:pt x="0" y="18566"/>
                </a:lnTo>
                <a:lnTo>
                  <a:pt x="1398" y="25767"/>
                </a:lnTo>
                <a:lnTo>
                  <a:pt x="5221" y="31671"/>
                </a:lnTo>
                <a:lnTo>
                  <a:pt x="10909" y="35664"/>
                </a:lnTo>
                <a:lnTo>
                  <a:pt x="17903" y="37132"/>
                </a:lnTo>
                <a:lnTo>
                  <a:pt x="24847" y="35664"/>
                </a:lnTo>
                <a:lnTo>
                  <a:pt x="30540" y="31671"/>
                </a:lnTo>
                <a:lnTo>
                  <a:pt x="34391" y="25767"/>
                </a:lnTo>
                <a:lnTo>
                  <a:pt x="35806" y="18566"/>
                </a:lnTo>
                <a:lnTo>
                  <a:pt x="34391" y="11313"/>
                </a:lnTo>
                <a:lnTo>
                  <a:pt x="30540" y="5415"/>
                </a:lnTo>
                <a:lnTo>
                  <a:pt x="24847" y="1450"/>
                </a:lnTo>
                <a:lnTo>
                  <a:pt x="1790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3333448" y="2737242"/>
            <a:ext cx="0" cy="826135"/>
          </a:xfrm>
          <a:custGeom>
            <a:avLst/>
            <a:gdLst/>
            <a:ahLst/>
            <a:cxnLst/>
            <a:rect l="l" t="t" r="r" b="b"/>
            <a:pathLst>
              <a:path w="0" h="826135">
                <a:moveTo>
                  <a:pt x="0" y="0"/>
                </a:moveTo>
                <a:lnTo>
                  <a:pt x="0" y="825522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3315545" y="2718676"/>
            <a:ext cx="36195" cy="37465"/>
          </a:xfrm>
          <a:custGeom>
            <a:avLst/>
            <a:gdLst/>
            <a:ahLst/>
            <a:cxnLst/>
            <a:rect l="l" t="t" r="r" b="b"/>
            <a:pathLst>
              <a:path w="36195" h="37464">
                <a:moveTo>
                  <a:pt x="17903" y="0"/>
                </a:moveTo>
                <a:lnTo>
                  <a:pt x="10934" y="1450"/>
                </a:lnTo>
                <a:lnTo>
                  <a:pt x="5243" y="5415"/>
                </a:lnTo>
                <a:lnTo>
                  <a:pt x="1406" y="11313"/>
                </a:lnTo>
                <a:lnTo>
                  <a:pt x="0" y="18566"/>
                </a:lnTo>
                <a:lnTo>
                  <a:pt x="1406" y="25767"/>
                </a:lnTo>
                <a:lnTo>
                  <a:pt x="5243" y="31671"/>
                </a:lnTo>
                <a:lnTo>
                  <a:pt x="10934" y="35664"/>
                </a:lnTo>
                <a:lnTo>
                  <a:pt x="17903" y="37132"/>
                </a:lnTo>
                <a:lnTo>
                  <a:pt x="24871" y="35664"/>
                </a:lnTo>
                <a:lnTo>
                  <a:pt x="30562" y="31671"/>
                </a:lnTo>
                <a:lnTo>
                  <a:pt x="34399" y="25767"/>
                </a:lnTo>
                <a:lnTo>
                  <a:pt x="35806" y="18566"/>
                </a:lnTo>
                <a:lnTo>
                  <a:pt x="34399" y="11313"/>
                </a:lnTo>
                <a:lnTo>
                  <a:pt x="30562" y="5415"/>
                </a:lnTo>
                <a:lnTo>
                  <a:pt x="24871" y="1450"/>
                </a:lnTo>
                <a:lnTo>
                  <a:pt x="1790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3333448" y="3562765"/>
            <a:ext cx="0" cy="330200"/>
          </a:xfrm>
          <a:custGeom>
            <a:avLst/>
            <a:gdLst/>
            <a:ahLst/>
            <a:cxnLst/>
            <a:rect l="l" t="t" r="r" b="b"/>
            <a:pathLst>
              <a:path w="0" h="330200">
                <a:moveTo>
                  <a:pt x="0" y="0"/>
                </a:moveTo>
                <a:lnTo>
                  <a:pt x="0" y="330209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3315545" y="3544199"/>
            <a:ext cx="36195" cy="37465"/>
          </a:xfrm>
          <a:custGeom>
            <a:avLst/>
            <a:gdLst/>
            <a:ahLst/>
            <a:cxnLst/>
            <a:rect l="l" t="t" r="r" b="b"/>
            <a:pathLst>
              <a:path w="36195" h="37464">
                <a:moveTo>
                  <a:pt x="17903" y="0"/>
                </a:moveTo>
                <a:lnTo>
                  <a:pt x="10934" y="1459"/>
                </a:lnTo>
                <a:lnTo>
                  <a:pt x="5243" y="5437"/>
                </a:lnTo>
                <a:lnTo>
                  <a:pt x="1406" y="11339"/>
                </a:lnTo>
                <a:lnTo>
                  <a:pt x="0" y="18566"/>
                </a:lnTo>
                <a:lnTo>
                  <a:pt x="1406" y="25792"/>
                </a:lnTo>
                <a:lnTo>
                  <a:pt x="5243" y="31694"/>
                </a:lnTo>
                <a:lnTo>
                  <a:pt x="10934" y="35673"/>
                </a:lnTo>
                <a:lnTo>
                  <a:pt x="17903" y="37132"/>
                </a:lnTo>
                <a:lnTo>
                  <a:pt x="24871" y="35673"/>
                </a:lnTo>
                <a:lnTo>
                  <a:pt x="30562" y="31694"/>
                </a:lnTo>
                <a:lnTo>
                  <a:pt x="34399" y="25792"/>
                </a:lnTo>
                <a:lnTo>
                  <a:pt x="35806" y="18566"/>
                </a:lnTo>
                <a:lnTo>
                  <a:pt x="34399" y="11339"/>
                </a:lnTo>
                <a:lnTo>
                  <a:pt x="30562" y="5437"/>
                </a:lnTo>
                <a:lnTo>
                  <a:pt x="24871" y="1459"/>
                </a:lnTo>
                <a:lnTo>
                  <a:pt x="1790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4859186" y="3473332"/>
            <a:ext cx="0" cy="18415"/>
          </a:xfrm>
          <a:custGeom>
            <a:avLst/>
            <a:gdLst/>
            <a:ahLst/>
            <a:cxnLst/>
            <a:rect l="l" t="t" r="r" b="b"/>
            <a:pathLst>
              <a:path w="0" h="18414">
                <a:moveTo>
                  <a:pt x="0" y="0"/>
                </a:moveTo>
                <a:lnTo>
                  <a:pt x="0" y="18335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4841283" y="3454766"/>
            <a:ext cx="36195" cy="37465"/>
          </a:xfrm>
          <a:custGeom>
            <a:avLst/>
            <a:gdLst/>
            <a:ahLst/>
            <a:cxnLst/>
            <a:rect l="l" t="t" r="r" b="b"/>
            <a:pathLst>
              <a:path w="36195" h="37464">
                <a:moveTo>
                  <a:pt x="17903" y="0"/>
                </a:moveTo>
                <a:lnTo>
                  <a:pt x="10959" y="1459"/>
                </a:lnTo>
                <a:lnTo>
                  <a:pt x="5265" y="5437"/>
                </a:lnTo>
                <a:lnTo>
                  <a:pt x="1415" y="11339"/>
                </a:lnTo>
                <a:lnTo>
                  <a:pt x="0" y="18566"/>
                </a:lnTo>
                <a:lnTo>
                  <a:pt x="1415" y="25792"/>
                </a:lnTo>
                <a:lnTo>
                  <a:pt x="5265" y="31694"/>
                </a:lnTo>
                <a:lnTo>
                  <a:pt x="10959" y="35673"/>
                </a:lnTo>
                <a:lnTo>
                  <a:pt x="17903" y="37132"/>
                </a:lnTo>
                <a:lnTo>
                  <a:pt x="24896" y="35673"/>
                </a:lnTo>
                <a:lnTo>
                  <a:pt x="30584" y="31694"/>
                </a:lnTo>
                <a:lnTo>
                  <a:pt x="34407" y="25792"/>
                </a:lnTo>
                <a:lnTo>
                  <a:pt x="35806" y="18566"/>
                </a:lnTo>
                <a:lnTo>
                  <a:pt x="34407" y="11339"/>
                </a:lnTo>
                <a:lnTo>
                  <a:pt x="30584" y="5437"/>
                </a:lnTo>
                <a:lnTo>
                  <a:pt x="24896" y="1459"/>
                </a:lnTo>
                <a:lnTo>
                  <a:pt x="1790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 txBox="1"/>
          <p:nvPr/>
        </p:nvSpPr>
        <p:spPr>
          <a:xfrm>
            <a:off x="3012708" y="1098261"/>
            <a:ext cx="119380" cy="1866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150" spc="-30">
                <a:latin typeface="Arial"/>
                <a:cs typeface="Arial"/>
              </a:rPr>
              <a:t>P</a:t>
            </a:r>
            <a:endParaRPr sz="115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2965364" y="2585731"/>
            <a:ext cx="197485" cy="1866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150" spc="-30">
                <a:latin typeface="Arial"/>
                <a:cs typeface="Arial"/>
              </a:rPr>
              <a:t>P</a:t>
            </a:r>
            <a:r>
              <a:rPr dirty="0" sz="1150" spc="-25">
                <a:latin typeface="Arial"/>
                <a:cs typeface="Arial"/>
              </a:rPr>
              <a:t>o</a:t>
            </a:r>
            <a:endParaRPr sz="1150">
              <a:latin typeface="Arial"/>
              <a:cs typeface="Arial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3644866" y="2046465"/>
            <a:ext cx="1966595" cy="5308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r" marR="5080">
              <a:lnSpc>
                <a:spcPct val="100000"/>
              </a:lnSpc>
            </a:pPr>
            <a:r>
              <a:rPr dirty="0" sz="1150" spc="-35">
                <a:latin typeface="Arial"/>
                <a:cs typeface="Arial"/>
              </a:rPr>
              <a:t>P</a:t>
            </a:r>
            <a:r>
              <a:rPr dirty="0" sz="550">
                <a:latin typeface="Arial"/>
                <a:cs typeface="Arial"/>
              </a:rPr>
              <a:t>I</a:t>
            </a:r>
            <a:r>
              <a:rPr dirty="0" sz="1150" spc="-20">
                <a:latin typeface="Arial"/>
                <a:cs typeface="Arial"/>
              </a:rPr>
              <a:t>(</a:t>
            </a:r>
            <a:r>
              <a:rPr dirty="0" sz="1150" spc="-30">
                <a:latin typeface="Arial"/>
                <a:cs typeface="Arial"/>
              </a:rPr>
              <a:t>δ</a:t>
            </a:r>
            <a:r>
              <a:rPr dirty="0" sz="1150" spc="-15">
                <a:latin typeface="Arial"/>
                <a:cs typeface="Arial"/>
              </a:rPr>
              <a:t>)</a:t>
            </a:r>
            <a:endParaRPr sz="11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1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1150" spc="-25">
                <a:latin typeface="Arial"/>
                <a:cs typeface="Arial"/>
              </a:rPr>
              <a:t>e</a:t>
            </a:r>
            <a:endParaRPr sz="1150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4865559" y="3351272"/>
            <a:ext cx="103505" cy="1866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150" spc="-25">
                <a:latin typeface="Arial"/>
                <a:cs typeface="Arial"/>
              </a:rPr>
              <a:t>e</a:t>
            </a:r>
            <a:endParaRPr sz="1150">
              <a:latin typeface="Arial"/>
              <a:cs typeface="Arial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3704426" y="3239475"/>
            <a:ext cx="95885" cy="1866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150" spc="-25">
                <a:latin typeface="Arial"/>
                <a:cs typeface="Arial"/>
              </a:rPr>
              <a:t>c</a:t>
            </a:r>
            <a:endParaRPr sz="1150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3066101" y="3824003"/>
            <a:ext cx="103505" cy="1866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150" spc="-25">
                <a:latin typeface="Arial"/>
                <a:cs typeface="Arial"/>
              </a:rPr>
              <a:t>0</a:t>
            </a:r>
            <a:endParaRPr sz="1150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3276973" y="3557659"/>
            <a:ext cx="2482215" cy="5016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79375">
              <a:lnSpc>
                <a:spcPct val="100000"/>
              </a:lnSpc>
            </a:pPr>
            <a:r>
              <a:rPr dirty="0" sz="1150" spc="-25">
                <a:latin typeface="Arial"/>
                <a:cs typeface="Arial"/>
              </a:rPr>
              <a:t>b</a:t>
            </a:r>
            <a:endParaRPr sz="11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9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337820" algn="l"/>
                <a:tab pos="1406525" algn="l"/>
                <a:tab pos="2390140" algn="l"/>
              </a:tabLst>
            </a:pPr>
            <a:r>
              <a:rPr dirty="0" sz="1150" spc="-30">
                <a:latin typeface="Arial"/>
                <a:cs typeface="Arial"/>
              </a:rPr>
              <a:t>δ</a:t>
            </a:r>
            <a:r>
              <a:rPr dirty="0" sz="550">
                <a:latin typeface="Arial"/>
                <a:cs typeface="Arial"/>
              </a:rPr>
              <a:t>0</a:t>
            </a:r>
            <a:r>
              <a:rPr dirty="0" sz="550">
                <a:latin typeface="Arial"/>
                <a:cs typeface="Arial"/>
              </a:rPr>
              <a:t>	</a:t>
            </a:r>
            <a:r>
              <a:rPr dirty="0" sz="1150" spc="-30">
                <a:latin typeface="Arial"/>
                <a:cs typeface="Arial"/>
              </a:rPr>
              <a:t>δ</a:t>
            </a:r>
            <a:r>
              <a:rPr dirty="0" sz="550">
                <a:latin typeface="Arial"/>
                <a:cs typeface="Arial"/>
              </a:rPr>
              <a:t>в</a:t>
            </a:r>
            <a:r>
              <a:rPr dirty="0" sz="550" spc="-5">
                <a:latin typeface="Arial"/>
                <a:cs typeface="Arial"/>
              </a:rPr>
              <a:t>и</a:t>
            </a:r>
            <a:r>
              <a:rPr dirty="0" sz="550">
                <a:latin typeface="Arial"/>
                <a:cs typeface="Arial"/>
              </a:rPr>
              <a:t>м</a:t>
            </a:r>
            <a:r>
              <a:rPr dirty="0" sz="550">
                <a:latin typeface="Arial"/>
                <a:cs typeface="Arial"/>
              </a:rPr>
              <a:t>	</a:t>
            </a:r>
            <a:r>
              <a:rPr dirty="0" sz="1150" spc="-30">
                <a:latin typeface="Arial"/>
                <a:cs typeface="Arial"/>
              </a:rPr>
              <a:t>δ</a:t>
            </a:r>
            <a:r>
              <a:rPr dirty="0" sz="550" spc="-5">
                <a:latin typeface="Arial"/>
                <a:cs typeface="Arial"/>
              </a:rPr>
              <a:t>к</a:t>
            </a:r>
            <a:r>
              <a:rPr dirty="0" sz="550">
                <a:latin typeface="Arial"/>
                <a:cs typeface="Arial"/>
              </a:rPr>
              <a:t>р</a:t>
            </a:r>
            <a:r>
              <a:rPr dirty="0" sz="550">
                <a:latin typeface="Arial"/>
                <a:cs typeface="Arial"/>
              </a:rPr>
              <a:t>	</a:t>
            </a:r>
            <a:r>
              <a:rPr dirty="0" sz="1150" spc="-25">
                <a:latin typeface="Arial"/>
                <a:cs typeface="Arial"/>
              </a:rPr>
              <a:t>δ</a:t>
            </a:r>
            <a:endParaRPr sz="1150">
              <a:latin typeface="Arial"/>
              <a:cs typeface="Arial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4607309" y="2723460"/>
            <a:ext cx="64769" cy="1866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150" spc="-15">
                <a:latin typeface="Arial"/>
                <a:cs typeface="Arial"/>
              </a:rPr>
              <a:t>f</a:t>
            </a:r>
            <a:endParaRPr sz="1150">
              <a:latin typeface="Arial"/>
              <a:cs typeface="Arial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3499246" y="2422711"/>
            <a:ext cx="219075" cy="156845"/>
          </a:xfrm>
          <a:custGeom>
            <a:avLst/>
            <a:gdLst/>
            <a:ahLst/>
            <a:cxnLst/>
            <a:rect l="l" t="t" r="r" b="b"/>
            <a:pathLst>
              <a:path w="219075" h="156844">
                <a:moveTo>
                  <a:pt x="0" y="156294"/>
                </a:moveTo>
                <a:lnTo>
                  <a:pt x="30623" y="124577"/>
                </a:lnTo>
                <a:lnTo>
                  <a:pt x="65094" y="94039"/>
                </a:lnTo>
                <a:lnTo>
                  <a:pt x="102270" y="65496"/>
                </a:lnTo>
                <a:lnTo>
                  <a:pt x="141006" y="39765"/>
                </a:lnTo>
                <a:lnTo>
                  <a:pt x="180158" y="17661"/>
                </a:lnTo>
                <a:lnTo>
                  <a:pt x="21858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/>
          <p:nvPr/>
        </p:nvSpPr>
        <p:spPr>
          <a:xfrm>
            <a:off x="3705893" y="2400383"/>
            <a:ext cx="75565" cy="48260"/>
          </a:xfrm>
          <a:custGeom>
            <a:avLst/>
            <a:gdLst/>
            <a:ahLst/>
            <a:cxnLst/>
            <a:rect l="l" t="t" r="r" b="b"/>
            <a:pathLst>
              <a:path w="75564" h="48260">
                <a:moveTo>
                  <a:pt x="0" y="0"/>
                </a:moveTo>
                <a:lnTo>
                  <a:pt x="12403" y="47810"/>
                </a:lnTo>
                <a:lnTo>
                  <a:pt x="75357" y="473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 txBox="1"/>
          <p:nvPr/>
        </p:nvSpPr>
        <p:spPr>
          <a:xfrm>
            <a:off x="4008663" y="2923549"/>
            <a:ext cx="337820" cy="1866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150" spc="-30">
                <a:latin typeface="Arial"/>
                <a:cs typeface="Arial"/>
              </a:rPr>
              <a:t>Δ</a:t>
            </a:r>
            <a:r>
              <a:rPr dirty="0" sz="1150" spc="-35">
                <a:latin typeface="Arial"/>
                <a:cs typeface="Arial"/>
              </a:rPr>
              <a:t>P</a:t>
            </a:r>
            <a:r>
              <a:rPr dirty="0" sz="550">
                <a:latin typeface="Arial"/>
                <a:cs typeface="Arial"/>
              </a:rPr>
              <a:t>в</a:t>
            </a:r>
            <a:r>
              <a:rPr dirty="0" sz="550" spc="-5">
                <a:latin typeface="Arial"/>
                <a:cs typeface="Arial"/>
              </a:rPr>
              <a:t>и</a:t>
            </a:r>
            <a:r>
              <a:rPr dirty="0" sz="550">
                <a:latin typeface="Arial"/>
                <a:cs typeface="Arial"/>
              </a:rPr>
              <a:t>м</a:t>
            </a:r>
            <a:endParaRPr sz="550">
              <a:latin typeface="Arial"/>
              <a:cs typeface="Arial"/>
            </a:endParaRPr>
          </a:p>
        </p:txBody>
      </p:sp>
      <p:sp>
        <p:nvSpPr>
          <p:cNvPr id="38" name="object 38"/>
          <p:cNvSpPr/>
          <p:nvPr/>
        </p:nvSpPr>
        <p:spPr>
          <a:xfrm>
            <a:off x="3200766" y="3562765"/>
            <a:ext cx="132715" cy="0"/>
          </a:xfrm>
          <a:custGeom>
            <a:avLst/>
            <a:gdLst/>
            <a:ahLst/>
            <a:cxnLst/>
            <a:rect l="l" t="t" r="r" b="b"/>
            <a:pathLst>
              <a:path w="132714" h="0">
                <a:moveTo>
                  <a:pt x="132682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/>
          <p:nvPr/>
        </p:nvSpPr>
        <p:spPr>
          <a:xfrm>
            <a:off x="3101257" y="2744158"/>
            <a:ext cx="66675" cy="69215"/>
          </a:xfrm>
          <a:custGeom>
            <a:avLst/>
            <a:gdLst/>
            <a:ahLst/>
            <a:cxnLst/>
            <a:rect l="l" t="t" r="r" b="b"/>
            <a:pathLst>
              <a:path w="66675" h="69214">
                <a:moveTo>
                  <a:pt x="66347" y="0"/>
                </a:moveTo>
                <a:lnTo>
                  <a:pt x="40524" y="5390"/>
                </a:lnTo>
                <a:lnTo>
                  <a:pt x="19434" y="20098"/>
                </a:lnTo>
                <a:lnTo>
                  <a:pt x="5214" y="41927"/>
                </a:lnTo>
                <a:lnTo>
                  <a:pt x="0" y="6868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/>
          <p:nvPr/>
        </p:nvSpPr>
        <p:spPr>
          <a:xfrm>
            <a:off x="3101257" y="3480212"/>
            <a:ext cx="66675" cy="69215"/>
          </a:xfrm>
          <a:custGeom>
            <a:avLst/>
            <a:gdLst/>
            <a:ahLst/>
            <a:cxnLst/>
            <a:rect l="l" t="t" r="r" b="b"/>
            <a:pathLst>
              <a:path w="66675" h="69214">
                <a:moveTo>
                  <a:pt x="66347" y="68791"/>
                </a:moveTo>
                <a:lnTo>
                  <a:pt x="40524" y="63385"/>
                </a:lnTo>
                <a:lnTo>
                  <a:pt x="19434" y="48643"/>
                </a:lnTo>
                <a:lnTo>
                  <a:pt x="5214" y="26777"/>
                </a:ln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/>
          <p:nvPr/>
        </p:nvSpPr>
        <p:spPr>
          <a:xfrm>
            <a:off x="3034921" y="3081199"/>
            <a:ext cx="66675" cy="34925"/>
          </a:xfrm>
          <a:custGeom>
            <a:avLst/>
            <a:gdLst/>
            <a:ahLst/>
            <a:cxnLst/>
            <a:rect l="l" t="t" r="r" b="b"/>
            <a:pathLst>
              <a:path w="66675" h="34925">
                <a:moveTo>
                  <a:pt x="0" y="34389"/>
                </a:moveTo>
                <a:lnTo>
                  <a:pt x="25821" y="31686"/>
                </a:lnTo>
                <a:lnTo>
                  <a:pt x="46906" y="24316"/>
                </a:lnTo>
                <a:lnTo>
                  <a:pt x="61122" y="13385"/>
                </a:lnTo>
                <a:lnTo>
                  <a:pt x="6633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2" name="object 42"/>
          <p:cNvSpPr/>
          <p:nvPr/>
        </p:nvSpPr>
        <p:spPr>
          <a:xfrm>
            <a:off x="3034921" y="3115589"/>
            <a:ext cx="66675" cy="34925"/>
          </a:xfrm>
          <a:custGeom>
            <a:avLst/>
            <a:gdLst/>
            <a:ahLst/>
            <a:cxnLst/>
            <a:rect l="l" t="t" r="r" b="b"/>
            <a:pathLst>
              <a:path w="66675" h="34925">
                <a:moveTo>
                  <a:pt x="0" y="0"/>
                </a:moveTo>
                <a:lnTo>
                  <a:pt x="25821" y="2703"/>
                </a:lnTo>
                <a:lnTo>
                  <a:pt x="46906" y="10074"/>
                </a:lnTo>
                <a:lnTo>
                  <a:pt x="61122" y="21009"/>
                </a:lnTo>
                <a:lnTo>
                  <a:pt x="66335" y="34401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3" name="object 43"/>
          <p:cNvSpPr/>
          <p:nvPr/>
        </p:nvSpPr>
        <p:spPr>
          <a:xfrm>
            <a:off x="3101257" y="2806045"/>
            <a:ext cx="0" cy="275590"/>
          </a:xfrm>
          <a:custGeom>
            <a:avLst/>
            <a:gdLst/>
            <a:ahLst/>
            <a:cxnLst/>
            <a:rect l="l" t="t" r="r" b="b"/>
            <a:pathLst>
              <a:path w="0" h="275589">
                <a:moveTo>
                  <a:pt x="0" y="0"/>
                </a:moveTo>
                <a:lnTo>
                  <a:pt x="0" y="27515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4" name="object 44"/>
          <p:cNvSpPr/>
          <p:nvPr/>
        </p:nvSpPr>
        <p:spPr>
          <a:xfrm>
            <a:off x="3101257" y="3149991"/>
            <a:ext cx="0" cy="330835"/>
          </a:xfrm>
          <a:custGeom>
            <a:avLst/>
            <a:gdLst/>
            <a:ahLst/>
            <a:cxnLst/>
            <a:rect l="l" t="t" r="r" b="b"/>
            <a:pathLst>
              <a:path w="0" h="330835">
                <a:moveTo>
                  <a:pt x="0" y="0"/>
                </a:moveTo>
                <a:lnTo>
                  <a:pt x="0" y="330221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5" name="object 45"/>
          <p:cNvSpPr/>
          <p:nvPr/>
        </p:nvSpPr>
        <p:spPr>
          <a:xfrm>
            <a:off x="3678395" y="2599634"/>
            <a:ext cx="0" cy="137795"/>
          </a:xfrm>
          <a:custGeom>
            <a:avLst/>
            <a:gdLst/>
            <a:ahLst/>
            <a:cxnLst/>
            <a:rect l="l" t="t" r="r" b="b"/>
            <a:pathLst>
              <a:path w="0" h="137794">
                <a:moveTo>
                  <a:pt x="0" y="0"/>
                </a:moveTo>
                <a:lnTo>
                  <a:pt x="0" y="137607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6" name="object 46"/>
          <p:cNvSpPr/>
          <p:nvPr/>
        </p:nvSpPr>
        <p:spPr>
          <a:xfrm>
            <a:off x="3660491" y="2581068"/>
            <a:ext cx="36195" cy="37465"/>
          </a:xfrm>
          <a:custGeom>
            <a:avLst/>
            <a:gdLst/>
            <a:ahLst/>
            <a:cxnLst/>
            <a:rect l="l" t="t" r="r" b="b"/>
            <a:pathLst>
              <a:path w="36195" h="37464">
                <a:moveTo>
                  <a:pt x="17903" y="0"/>
                </a:moveTo>
                <a:lnTo>
                  <a:pt x="10959" y="1450"/>
                </a:lnTo>
                <a:lnTo>
                  <a:pt x="5265" y="5415"/>
                </a:lnTo>
                <a:lnTo>
                  <a:pt x="1415" y="11313"/>
                </a:lnTo>
                <a:lnTo>
                  <a:pt x="0" y="18566"/>
                </a:lnTo>
                <a:lnTo>
                  <a:pt x="1415" y="25767"/>
                </a:lnTo>
                <a:lnTo>
                  <a:pt x="5265" y="31671"/>
                </a:lnTo>
                <a:lnTo>
                  <a:pt x="10959" y="35664"/>
                </a:lnTo>
                <a:lnTo>
                  <a:pt x="17903" y="37132"/>
                </a:lnTo>
                <a:lnTo>
                  <a:pt x="24896" y="35664"/>
                </a:lnTo>
                <a:lnTo>
                  <a:pt x="30584" y="31671"/>
                </a:lnTo>
                <a:lnTo>
                  <a:pt x="34407" y="25767"/>
                </a:lnTo>
                <a:lnTo>
                  <a:pt x="35806" y="18566"/>
                </a:lnTo>
                <a:lnTo>
                  <a:pt x="34407" y="11313"/>
                </a:lnTo>
                <a:lnTo>
                  <a:pt x="30584" y="5415"/>
                </a:lnTo>
                <a:lnTo>
                  <a:pt x="24896" y="1450"/>
                </a:lnTo>
                <a:lnTo>
                  <a:pt x="1790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7" name="object 47"/>
          <p:cNvSpPr/>
          <p:nvPr/>
        </p:nvSpPr>
        <p:spPr>
          <a:xfrm>
            <a:off x="3660491" y="2718676"/>
            <a:ext cx="36195" cy="37465"/>
          </a:xfrm>
          <a:custGeom>
            <a:avLst/>
            <a:gdLst/>
            <a:ahLst/>
            <a:cxnLst/>
            <a:rect l="l" t="t" r="r" b="b"/>
            <a:pathLst>
              <a:path w="36195" h="37464">
                <a:moveTo>
                  <a:pt x="17903" y="0"/>
                </a:moveTo>
                <a:lnTo>
                  <a:pt x="10959" y="1450"/>
                </a:lnTo>
                <a:lnTo>
                  <a:pt x="5265" y="5415"/>
                </a:lnTo>
                <a:lnTo>
                  <a:pt x="1415" y="11313"/>
                </a:lnTo>
                <a:lnTo>
                  <a:pt x="0" y="18566"/>
                </a:lnTo>
                <a:lnTo>
                  <a:pt x="1415" y="25767"/>
                </a:lnTo>
                <a:lnTo>
                  <a:pt x="5265" y="31671"/>
                </a:lnTo>
                <a:lnTo>
                  <a:pt x="10959" y="35664"/>
                </a:lnTo>
                <a:lnTo>
                  <a:pt x="17903" y="37132"/>
                </a:lnTo>
                <a:lnTo>
                  <a:pt x="24896" y="35664"/>
                </a:lnTo>
                <a:lnTo>
                  <a:pt x="30584" y="31671"/>
                </a:lnTo>
                <a:lnTo>
                  <a:pt x="34407" y="25767"/>
                </a:lnTo>
                <a:lnTo>
                  <a:pt x="35806" y="18566"/>
                </a:lnTo>
                <a:lnTo>
                  <a:pt x="34407" y="11313"/>
                </a:lnTo>
                <a:lnTo>
                  <a:pt x="30584" y="5415"/>
                </a:lnTo>
                <a:lnTo>
                  <a:pt x="24896" y="1450"/>
                </a:lnTo>
                <a:lnTo>
                  <a:pt x="1790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8" name="object 48"/>
          <p:cNvSpPr/>
          <p:nvPr/>
        </p:nvSpPr>
        <p:spPr>
          <a:xfrm>
            <a:off x="3527797" y="2718676"/>
            <a:ext cx="36195" cy="37465"/>
          </a:xfrm>
          <a:custGeom>
            <a:avLst/>
            <a:gdLst/>
            <a:ahLst/>
            <a:cxnLst/>
            <a:rect l="l" t="t" r="r" b="b"/>
            <a:pathLst>
              <a:path w="36195" h="37464">
                <a:moveTo>
                  <a:pt x="17903" y="0"/>
                </a:moveTo>
                <a:lnTo>
                  <a:pt x="10959" y="1450"/>
                </a:lnTo>
                <a:lnTo>
                  <a:pt x="5265" y="5415"/>
                </a:lnTo>
                <a:lnTo>
                  <a:pt x="1415" y="11313"/>
                </a:lnTo>
                <a:lnTo>
                  <a:pt x="0" y="18566"/>
                </a:lnTo>
                <a:lnTo>
                  <a:pt x="1415" y="25767"/>
                </a:lnTo>
                <a:lnTo>
                  <a:pt x="5265" y="31671"/>
                </a:lnTo>
                <a:lnTo>
                  <a:pt x="10959" y="35664"/>
                </a:lnTo>
                <a:lnTo>
                  <a:pt x="17903" y="37132"/>
                </a:lnTo>
                <a:lnTo>
                  <a:pt x="24896" y="35664"/>
                </a:lnTo>
                <a:lnTo>
                  <a:pt x="30584" y="31671"/>
                </a:lnTo>
                <a:lnTo>
                  <a:pt x="34407" y="25767"/>
                </a:lnTo>
                <a:lnTo>
                  <a:pt x="35806" y="18566"/>
                </a:lnTo>
                <a:lnTo>
                  <a:pt x="34407" y="11313"/>
                </a:lnTo>
                <a:lnTo>
                  <a:pt x="30584" y="5415"/>
                </a:lnTo>
                <a:lnTo>
                  <a:pt x="24896" y="1450"/>
                </a:lnTo>
                <a:lnTo>
                  <a:pt x="1790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9" name="object 49"/>
          <p:cNvSpPr txBox="1"/>
          <p:nvPr/>
        </p:nvSpPr>
        <p:spPr>
          <a:xfrm>
            <a:off x="3236088" y="2568500"/>
            <a:ext cx="332740" cy="1866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150" spc="-25">
                <a:latin typeface="Arial"/>
                <a:cs typeface="Arial"/>
              </a:rPr>
              <a:t>a </a:t>
            </a:r>
            <a:r>
              <a:rPr dirty="0" sz="1150" spc="225">
                <a:latin typeface="Arial"/>
                <a:cs typeface="Arial"/>
              </a:rPr>
              <a:t> </a:t>
            </a:r>
            <a:r>
              <a:rPr dirty="0" sz="1150" spc="-20">
                <a:latin typeface="Arial"/>
                <a:cs typeface="Arial"/>
              </a:rPr>
              <a:t>a’</a:t>
            </a:r>
            <a:endParaRPr sz="1150">
              <a:latin typeface="Arial"/>
              <a:cs typeface="Arial"/>
            </a:endParaRPr>
          </a:p>
        </p:txBody>
      </p:sp>
      <p:sp>
        <p:nvSpPr>
          <p:cNvPr id="50" name="object 50"/>
          <p:cNvSpPr/>
          <p:nvPr/>
        </p:nvSpPr>
        <p:spPr>
          <a:xfrm>
            <a:off x="3565593" y="2737242"/>
            <a:ext cx="99695" cy="103505"/>
          </a:xfrm>
          <a:custGeom>
            <a:avLst/>
            <a:gdLst/>
            <a:ahLst/>
            <a:cxnLst/>
            <a:rect l="l" t="t" r="r" b="b"/>
            <a:pathLst>
              <a:path w="99695" h="103505">
                <a:moveTo>
                  <a:pt x="0" y="0"/>
                </a:moveTo>
                <a:lnTo>
                  <a:pt x="99579" y="10314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1" name="object 51"/>
          <p:cNvSpPr/>
          <p:nvPr/>
        </p:nvSpPr>
        <p:spPr>
          <a:xfrm>
            <a:off x="3499246" y="2737242"/>
            <a:ext cx="179705" cy="186055"/>
          </a:xfrm>
          <a:custGeom>
            <a:avLst/>
            <a:gdLst/>
            <a:ahLst/>
            <a:cxnLst/>
            <a:rect l="l" t="t" r="r" b="b"/>
            <a:pathLst>
              <a:path w="179704" h="186055">
                <a:moveTo>
                  <a:pt x="0" y="0"/>
                </a:moveTo>
                <a:lnTo>
                  <a:pt x="179148" y="185721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2" name="object 52"/>
          <p:cNvSpPr/>
          <p:nvPr/>
        </p:nvSpPr>
        <p:spPr>
          <a:xfrm>
            <a:off x="3432957" y="2737242"/>
            <a:ext cx="238760" cy="247650"/>
          </a:xfrm>
          <a:custGeom>
            <a:avLst/>
            <a:gdLst/>
            <a:ahLst/>
            <a:cxnLst/>
            <a:rect l="l" t="t" r="r" b="b"/>
            <a:pathLst>
              <a:path w="238760" h="247650">
                <a:moveTo>
                  <a:pt x="0" y="0"/>
                </a:moveTo>
                <a:lnTo>
                  <a:pt x="238767" y="24764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3" name="object 53"/>
          <p:cNvSpPr/>
          <p:nvPr/>
        </p:nvSpPr>
        <p:spPr>
          <a:xfrm>
            <a:off x="3631940" y="2737242"/>
            <a:ext cx="46990" cy="48260"/>
          </a:xfrm>
          <a:custGeom>
            <a:avLst/>
            <a:gdLst/>
            <a:ahLst/>
            <a:cxnLst/>
            <a:rect l="l" t="t" r="r" b="b"/>
            <a:pathLst>
              <a:path w="46989" h="48260">
                <a:moveTo>
                  <a:pt x="0" y="0"/>
                </a:moveTo>
                <a:lnTo>
                  <a:pt x="46454" y="4817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4" name="object 54"/>
          <p:cNvSpPr/>
          <p:nvPr/>
        </p:nvSpPr>
        <p:spPr>
          <a:xfrm>
            <a:off x="3366622" y="2737242"/>
            <a:ext cx="311785" cy="323850"/>
          </a:xfrm>
          <a:custGeom>
            <a:avLst/>
            <a:gdLst/>
            <a:ahLst/>
            <a:cxnLst/>
            <a:rect l="l" t="t" r="r" b="b"/>
            <a:pathLst>
              <a:path w="311785" h="323850">
                <a:moveTo>
                  <a:pt x="0" y="0"/>
                </a:moveTo>
                <a:lnTo>
                  <a:pt x="311772" y="323316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5" name="object 55"/>
          <p:cNvSpPr/>
          <p:nvPr/>
        </p:nvSpPr>
        <p:spPr>
          <a:xfrm>
            <a:off x="3333448" y="2771583"/>
            <a:ext cx="338455" cy="351155"/>
          </a:xfrm>
          <a:custGeom>
            <a:avLst/>
            <a:gdLst/>
            <a:ahLst/>
            <a:cxnLst/>
            <a:rect l="l" t="t" r="r" b="b"/>
            <a:pathLst>
              <a:path w="338454" h="351155">
                <a:moveTo>
                  <a:pt x="0" y="0"/>
                </a:moveTo>
                <a:lnTo>
                  <a:pt x="338276" y="350886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6" name="object 56"/>
          <p:cNvSpPr/>
          <p:nvPr/>
        </p:nvSpPr>
        <p:spPr>
          <a:xfrm>
            <a:off x="3333448" y="2840387"/>
            <a:ext cx="345440" cy="358140"/>
          </a:xfrm>
          <a:custGeom>
            <a:avLst/>
            <a:gdLst/>
            <a:ahLst/>
            <a:cxnLst/>
            <a:rect l="l" t="t" r="r" b="b"/>
            <a:pathLst>
              <a:path w="345439" h="358139">
                <a:moveTo>
                  <a:pt x="0" y="0"/>
                </a:moveTo>
                <a:lnTo>
                  <a:pt x="344946" y="35775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7" name="object 57"/>
          <p:cNvSpPr/>
          <p:nvPr/>
        </p:nvSpPr>
        <p:spPr>
          <a:xfrm>
            <a:off x="3333448" y="2909202"/>
            <a:ext cx="345440" cy="358140"/>
          </a:xfrm>
          <a:custGeom>
            <a:avLst/>
            <a:gdLst/>
            <a:ahLst/>
            <a:cxnLst/>
            <a:rect l="l" t="t" r="r" b="b"/>
            <a:pathLst>
              <a:path w="345439" h="358139">
                <a:moveTo>
                  <a:pt x="0" y="0"/>
                </a:moveTo>
                <a:lnTo>
                  <a:pt x="344946" y="35774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8" name="object 58"/>
          <p:cNvSpPr/>
          <p:nvPr/>
        </p:nvSpPr>
        <p:spPr>
          <a:xfrm>
            <a:off x="3333448" y="2978006"/>
            <a:ext cx="299085" cy="309880"/>
          </a:xfrm>
          <a:custGeom>
            <a:avLst/>
            <a:gdLst/>
            <a:ahLst/>
            <a:cxnLst/>
            <a:rect l="l" t="t" r="r" b="b"/>
            <a:pathLst>
              <a:path w="299085" h="309879">
                <a:moveTo>
                  <a:pt x="0" y="0"/>
                </a:moveTo>
                <a:lnTo>
                  <a:pt x="298491" y="30958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9" name="object 59"/>
          <p:cNvSpPr/>
          <p:nvPr/>
        </p:nvSpPr>
        <p:spPr>
          <a:xfrm>
            <a:off x="3333448" y="3046798"/>
            <a:ext cx="259079" cy="268605"/>
          </a:xfrm>
          <a:custGeom>
            <a:avLst/>
            <a:gdLst/>
            <a:ahLst/>
            <a:cxnLst/>
            <a:rect l="l" t="t" r="r" b="b"/>
            <a:pathLst>
              <a:path w="259079" h="268604">
                <a:moveTo>
                  <a:pt x="0" y="0"/>
                </a:moveTo>
                <a:lnTo>
                  <a:pt x="258706" y="26829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0" name="object 60"/>
          <p:cNvSpPr/>
          <p:nvPr/>
        </p:nvSpPr>
        <p:spPr>
          <a:xfrm>
            <a:off x="3333448" y="3115589"/>
            <a:ext cx="219075" cy="227329"/>
          </a:xfrm>
          <a:custGeom>
            <a:avLst/>
            <a:gdLst/>
            <a:ahLst/>
            <a:cxnLst/>
            <a:rect l="l" t="t" r="r" b="b"/>
            <a:pathLst>
              <a:path w="219075" h="227329">
                <a:moveTo>
                  <a:pt x="0" y="0"/>
                </a:moveTo>
                <a:lnTo>
                  <a:pt x="218922" y="22702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1" name="object 61"/>
          <p:cNvSpPr/>
          <p:nvPr/>
        </p:nvSpPr>
        <p:spPr>
          <a:xfrm>
            <a:off x="3333448" y="3184393"/>
            <a:ext cx="179705" cy="186055"/>
          </a:xfrm>
          <a:custGeom>
            <a:avLst/>
            <a:gdLst/>
            <a:ahLst/>
            <a:cxnLst/>
            <a:rect l="l" t="t" r="r" b="b"/>
            <a:pathLst>
              <a:path w="179704" h="186054">
                <a:moveTo>
                  <a:pt x="0" y="0"/>
                </a:moveTo>
                <a:lnTo>
                  <a:pt x="179137" y="185745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2" name="object 62"/>
          <p:cNvSpPr/>
          <p:nvPr/>
        </p:nvSpPr>
        <p:spPr>
          <a:xfrm>
            <a:off x="3333448" y="3253184"/>
            <a:ext cx="146050" cy="151765"/>
          </a:xfrm>
          <a:custGeom>
            <a:avLst/>
            <a:gdLst/>
            <a:ahLst/>
            <a:cxnLst/>
            <a:rect l="l" t="t" r="r" b="b"/>
            <a:pathLst>
              <a:path w="146050" h="151764">
                <a:moveTo>
                  <a:pt x="0" y="0"/>
                </a:moveTo>
                <a:lnTo>
                  <a:pt x="145905" y="15134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3" name="object 63"/>
          <p:cNvSpPr/>
          <p:nvPr/>
        </p:nvSpPr>
        <p:spPr>
          <a:xfrm>
            <a:off x="3333448" y="3321976"/>
            <a:ext cx="106680" cy="110489"/>
          </a:xfrm>
          <a:custGeom>
            <a:avLst/>
            <a:gdLst/>
            <a:ahLst/>
            <a:cxnLst/>
            <a:rect l="l" t="t" r="r" b="b"/>
            <a:pathLst>
              <a:path w="106679" h="110489">
                <a:moveTo>
                  <a:pt x="0" y="0"/>
                </a:moveTo>
                <a:lnTo>
                  <a:pt x="106143" y="11007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4" name="object 64"/>
          <p:cNvSpPr/>
          <p:nvPr/>
        </p:nvSpPr>
        <p:spPr>
          <a:xfrm>
            <a:off x="3333448" y="3390767"/>
            <a:ext cx="73025" cy="76200"/>
          </a:xfrm>
          <a:custGeom>
            <a:avLst/>
            <a:gdLst/>
            <a:ahLst/>
            <a:cxnLst/>
            <a:rect l="l" t="t" r="r" b="b"/>
            <a:pathLst>
              <a:path w="73025" h="76200">
                <a:moveTo>
                  <a:pt x="0" y="0"/>
                </a:moveTo>
                <a:lnTo>
                  <a:pt x="72970" y="7568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5" name="object 65"/>
          <p:cNvSpPr/>
          <p:nvPr/>
        </p:nvSpPr>
        <p:spPr>
          <a:xfrm>
            <a:off x="3340083" y="3459571"/>
            <a:ext cx="40005" cy="41275"/>
          </a:xfrm>
          <a:custGeom>
            <a:avLst/>
            <a:gdLst/>
            <a:ahLst/>
            <a:cxnLst/>
            <a:rect l="l" t="t" r="r" b="b"/>
            <a:pathLst>
              <a:path w="40004" h="41275">
                <a:moveTo>
                  <a:pt x="0" y="0"/>
                </a:moveTo>
                <a:lnTo>
                  <a:pt x="39796" y="4127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6" name="object 66"/>
          <p:cNvSpPr/>
          <p:nvPr/>
        </p:nvSpPr>
        <p:spPr>
          <a:xfrm>
            <a:off x="3685064" y="2482656"/>
            <a:ext cx="179705" cy="186055"/>
          </a:xfrm>
          <a:custGeom>
            <a:avLst/>
            <a:gdLst/>
            <a:ahLst/>
            <a:cxnLst/>
            <a:rect l="l" t="t" r="r" b="b"/>
            <a:pathLst>
              <a:path w="179704" h="186055">
                <a:moveTo>
                  <a:pt x="0" y="185782"/>
                </a:moveTo>
                <a:lnTo>
                  <a:pt x="17914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7" name="object 67"/>
          <p:cNvSpPr/>
          <p:nvPr/>
        </p:nvSpPr>
        <p:spPr>
          <a:xfrm>
            <a:off x="3698287" y="2427686"/>
            <a:ext cx="299085" cy="309880"/>
          </a:xfrm>
          <a:custGeom>
            <a:avLst/>
            <a:gdLst/>
            <a:ahLst/>
            <a:cxnLst/>
            <a:rect l="l" t="t" r="r" b="b"/>
            <a:pathLst>
              <a:path w="299085" h="309880">
                <a:moveTo>
                  <a:pt x="0" y="309555"/>
                </a:moveTo>
                <a:lnTo>
                  <a:pt x="29850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8" name="object 68"/>
          <p:cNvSpPr/>
          <p:nvPr/>
        </p:nvSpPr>
        <p:spPr>
          <a:xfrm>
            <a:off x="3764634" y="2400140"/>
            <a:ext cx="325120" cy="337185"/>
          </a:xfrm>
          <a:custGeom>
            <a:avLst/>
            <a:gdLst/>
            <a:ahLst/>
            <a:cxnLst/>
            <a:rect l="l" t="t" r="r" b="b"/>
            <a:pathLst>
              <a:path w="325120" h="337185">
                <a:moveTo>
                  <a:pt x="0" y="337101"/>
                </a:moveTo>
                <a:lnTo>
                  <a:pt x="32506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9" name="object 69"/>
          <p:cNvSpPr/>
          <p:nvPr/>
        </p:nvSpPr>
        <p:spPr>
          <a:xfrm>
            <a:off x="3830981" y="2393223"/>
            <a:ext cx="332105" cy="344170"/>
          </a:xfrm>
          <a:custGeom>
            <a:avLst/>
            <a:gdLst/>
            <a:ahLst/>
            <a:cxnLst/>
            <a:rect l="l" t="t" r="r" b="b"/>
            <a:pathLst>
              <a:path w="332104" h="344169">
                <a:moveTo>
                  <a:pt x="0" y="344018"/>
                </a:moveTo>
                <a:lnTo>
                  <a:pt x="33173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0" name="object 70"/>
          <p:cNvSpPr/>
          <p:nvPr/>
        </p:nvSpPr>
        <p:spPr>
          <a:xfrm>
            <a:off x="3897328" y="2400140"/>
            <a:ext cx="325120" cy="337185"/>
          </a:xfrm>
          <a:custGeom>
            <a:avLst/>
            <a:gdLst/>
            <a:ahLst/>
            <a:cxnLst/>
            <a:rect l="l" t="t" r="r" b="b"/>
            <a:pathLst>
              <a:path w="325120" h="337185">
                <a:moveTo>
                  <a:pt x="0" y="337101"/>
                </a:moveTo>
                <a:lnTo>
                  <a:pt x="32506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1" name="object 71"/>
          <p:cNvSpPr/>
          <p:nvPr/>
        </p:nvSpPr>
        <p:spPr>
          <a:xfrm>
            <a:off x="3963675" y="2413852"/>
            <a:ext cx="311785" cy="323850"/>
          </a:xfrm>
          <a:custGeom>
            <a:avLst/>
            <a:gdLst/>
            <a:ahLst/>
            <a:cxnLst/>
            <a:rect l="l" t="t" r="r" b="b"/>
            <a:pathLst>
              <a:path w="311785" h="323850">
                <a:moveTo>
                  <a:pt x="0" y="323389"/>
                </a:moveTo>
                <a:lnTo>
                  <a:pt x="31172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2" name="object 72"/>
          <p:cNvSpPr/>
          <p:nvPr/>
        </p:nvSpPr>
        <p:spPr>
          <a:xfrm>
            <a:off x="4030023" y="2427686"/>
            <a:ext cx="299085" cy="309880"/>
          </a:xfrm>
          <a:custGeom>
            <a:avLst/>
            <a:gdLst/>
            <a:ahLst/>
            <a:cxnLst/>
            <a:rect l="l" t="t" r="r" b="b"/>
            <a:pathLst>
              <a:path w="299085" h="309880">
                <a:moveTo>
                  <a:pt x="0" y="309555"/>
                </a:moveTo>
                <a:lnTo>
                  <a:pt x="29850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3" name="object 73"/>
          <p:cNvSpPr/>
          <p:nvPr/>
        </p:nvSpPr>
        <p:spPr>
          <a:xfrm>
            <a:off x="4096370" y="2448315"/>
            <a:ext cx="278765" cy="288925"/>
          </a:xfrm>
          <a:custGeom>
            <a:avLst/>
            <a:gdLst/>
            <a:ahLst/>
            <a:cxnLst/>
            <a:rect l="l" t="t" r="r" b="b"/>
            <a:pathLst>
              <a:path w="278764" h="288925">
                <a:moveTo>
                  <a:pt x="0" y="288926"/>
                </a:moveTo>
                <a:lnTo>
                  <a:pt x="27861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4" name="object 74"/>
          <p:cNvSpPr/>
          <p:nvPr/>
        </p:nvSpPr>
        <p:spPr>
          <a:xfrm>
            <a:off x="4162717" y="2475739"/>
            <a:ext cx="252095" cy="261620"/>
          </a:xfrm>
          <a:custGeom>
            <a:avLst/>
            <a:gdLst/>
            <a:ahLst/>
            <a:cxnLst/>
            <a:rect l="l" t="t" r="r" b="b"/>
            <a:pathLst>
              <a:path w="252095" h="261619">
                <a:moveTo>
                  <a:pt x="0" y="261502"/>
                </a:moveTo>
                <a:lnTo>
                  <a:pt x="25204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5" name="object 75"/>
          <p:cNvSpPr/>
          <p:nvPr/>
        </p:nvSpPr>
        <p:spPr>
          <a:xfrm>
            <a:off x="4229064" y="2496489"/>
            <a:ext cx="232410" cy="241300"/>
          </a:xfrm>
          <a:custGeom>
            <a:avLst/>
            <a:gdLst/>
            <a:ahLst/>
            <a:cxnLst/>
            <a:rect l="l" t="t" r="r" b="b"/>
            <a:pathLst>
              <a:path w="232410" h="241300">
                <a:moveTo>
                  <a:pt x="0" y="240752"/>
                </a:moveTo>
                <a:lnTo>
                  <a:pt x="23215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6" name="object 76"/>
          <p:cNvSpPr/>
          <p:nvPr/>
        </p:nvSpPr>
        <p:spPr>
          <a:xfrm>
            <a:off x="4295411" y="2523914"/>
            <a:ext cx="205740" cy="213360"/>
          </a:xfrm>
          <a:custGeom>
            <a:avLst/>
            <a:gdLst/>
            <a:ahLst/>
            <a:cxnLst/>
            <a:rect l="l" t="t" r="r" b="b"/>
            <a:pathLst>
              <a:path w="205739" h="213360">
                <a:moveTo>
                  <a:pt x="0" y="213327"/>
                </a:moveTo>
                <a:lnTo>
                  <a:pt x="20559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7" name="object 77"/>
          <p:cNvSpPr/>
          <p:nvPr/>
        </p:nvSpPr>
        <p:spPr>
          <a:xfrm>
            <a:off x="4361641" y="2551460"/>
            <a:ext cx="179705" cy="186055"/>
          </a:xfrm>
          <a:custGeom>
            <a:avLst/>
            <a:gdLst/>
            <a:ahLst/>
            <a:cxnLst/>
            <a:rect l="l" t="t" r="r" b="b"/>
            <a:pathLst>
              <a:path w="179704" h="186055">
                <a:moveTo>
                  <a:pt x="0" y="185782"/>
                </a:moveTo>
                <a:lnTo>
                  <a:pt x="17914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8" name="object 78"/>
          <p:cNvSpPr/>
          <p:nvPr/>
        </p:nvSpPr>
        <p:spPr>
          <a:xfrm>
            <a:off x="4427988" y="2585922"/>
            <a:ext cx="146050" cy="151765"/>
          </a:xfrm>
          <a:custGeom>
            <a:avLst/>
            <a:gdLst/>
            <a:ahLst/>
            <a:cxnLst/>
            <a:rect l="l" t="t" r="r" b="b"/>
            <a:pathLst>
              <a:path w="146050" h="151764">
                <a:moveTo>
                  <a:pt x="0" y="151319"/>
                </a:moveTo>
                <a:lnTo>
                  <a:pt x="14603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9" name="object 79"/>
          <p:cNvSpPr/>
          <p:nvPr/>
        </p:nvSpPr>
        <p:spPr>
          <a:xfrm>
            <a:off x="4494335" y="2620263"/>
            <a:ext cx="113030" cy="117475"/>
          </a:xfrm>
          <a:custGeom>
            <a:avLst/>
            <a:gdLst/>
            <a:ahLst/>
            <a:cxnLst/>
            <a:rect l="l" t="t" r="r" b="b"/>
            <a:pathLst>
              <a:path w="113029" h="117475">
                <a:moveTo>
                  <a:pt x="0" y="116978"/>
                </a:moveTo>
                <a:lnTo>
                  <a:pt x="11280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0" name="object 80"/>
          <p:cNvSpPr/>
          <p:nvPr/>
        </p:nvSpPr>
        <p:spPr>
          <a:xfrm>
            <a:off x="4560682" y="2647809"/>
            <a:ext cx="86360" cy="89535"/>
          </a:xfrm>
          <a:custGeom>
            <a:avLst/>
            <a:gdLst/>
            <a:ahLst/>
            <a:cxnLst/>
            <a:rect l="l" t="t" r="r" b="b"/>
            <a:pathLst>
              <a:path w="86360" h="89535">
                <a:moveTo>
                  <a:pt x="0" y="89432"/>
                </a:moveTo>
                <a:lnTo>
                  <a:pt x="862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1" name="object 81"/>
          <p:cNvSpPr/>
          <p:nvPr/>
        </p:nvSpPr>
        <p:spPr>
          <a:xfrm>
            <a:off x="4627029" y="2689067"/>
            <a:ext cx="46990" cy="48260"/>
          </a:xfrm>
          <a:custGeom>
            <a:avLst/>
            <a:gdLst/>
            <a:ahLst/>
            <a:cxnLst/>
            <a:rect l="l" t="t" r="r" b="b"/>
            <a:pathLst>
              <a:path w="46989" h="48260">
                <a:moveTo>
                  <a:pt x="0" y="48174"/>
                </a:moveTo>
                <a:lnTo>
                  <a:pt x="4645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2" name="object 82"/>
          <p:cNvSpPr txBox="1"/>
          <p:nvPr/>
        </p:nvSpPr>
        <p:spPr>
          <a:xfrm>
            <a:off x="3681491" y="2717028"/>
            <a:ext cx="103505" cy="1866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150" spc="-25">
                <a:latin typeface="Arial"/>
                <a:cs typeface="Arial"/>
              </a:rPr>
              <a:t>d</a:t>
            </a:r>
            <a:endParaRPr sz="1150">
              <a:latin typeface="Arial"/>
              <a:cs typeface="Arial"/>
            </a:endParaRPr>
          </a:p>
        </p:txBody>
      </p:sp>
      <p:sp>
        <p:nvSpPr>
          <p:cNvPr id="83" name="object 83"/>
          <p:cNvSpPr txBox="1"/>
          <p:nvPr/>
        </p:nvSpPr>
        <p:spPr>
          <a:xfrm>
            <a:off x="5291374" y="3215922"/>
            <a:ext cx="330200" cy="1866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150" spc="-30">
                <a:latin typeface="Arial"/>
                <a:cs typeface="Arial"/>
              </a:rPr>
              <a:t>P</a:t>
            </a:r>
            <a:r>
              <a:rPr dirty="0" sz="550">
                <a:latin typeface="Arial"/>
                <a:cs typeface="Arial"/>
              </a:rPr>
              <a:t>I</a:t>
            </a:r>
            <a:r>
              <a:rPr dirty="0" sz="550" spc="-5">
                <a:latin typeface="Arial"/>
                <a:cs typeface="Arial"/>
              </a:rPr>
              <a:t>I</a:t>
            </a:r>
            <a:r>
              <a:rPr dirty="0" sz="1150" spc="-15">
                <a:latin typeface="Arial"/>
                <a:cs typeface="Arial"/>
              </a:rPr>
              <a:t>(</a:t>
            </a:r>
            <a:r>
              <a:rPr dirty="0" sz="1150" spc="-30">
                <a:latin typeface="Arial"/>
                <a:cs typeface="Arial"/>
              </a:rPr>
              <a:t>δ</a:t>
            </a:r>
            <a:r>
              <a:rPr dirty="0" sz="1150" spc="-15">
                <a:latin typeface="Arial"/>
                <a:cs typeface="Arial"/>
              </a:rPr>
              <a:t>)</a:t>
            </a:r>
            <a:endParaRPr sz="1150">
              <a:latin typeface="Arial"/>
              <a:cs typeface="Arial"/>
            </a:endParaRPr>
          </a:p>
        </p:txBody>
      </p:sp>
      <p:sp>
        <p:nvSpPr>
          <p:cNvPr id="84" name="object 84"/>
          <p:cNvSpPr/>
          <p:nvPr/>
        </p:nvSpPr>
        <p:spPr>
          <a:xfrm>
            <a:off x="4925533" y="3425170"/>
            <a:ext cx="398145" cy="137795"/>
          </a:xfrm>
          <a:custGeom>
            <a:avLst/>
            <a:gdLst/>
            <a:ahLst/>
            <a:cxnLst/>
            <a:rect l="l" t="t" r="r" b="b"/>
            <a:pathLst>
              <a:path w="398145" h="137795">
                <a:moveTo>
                  <a:pt x="0" y="137595"/>
                </a:moveTo>
                <a:lnTo>
                  <a:pt x="39808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5" name="object 85"/>
          <p:cNvSpPr txBox="1"/>
          <p:nvPr/>
        </p:nvSpPr>
        <p:spPr>
          <a:xfrm>
            <a:off x="5313022" y="2837550"/>
            <a:ext cx="349885" cy="1866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150" spc="-30">
                <a:latin typeface="Arial"/>
                <a:cs typeface="Arial"/>
              </a:rPr>
              <a:t>P</a:t>
            </a:r>
            <a:r>
              <a:rPr dirty="0" sz="550">
                <a:latin typeface="Arial"/>
                <a:cs typeface="Arial"/>
              </a:rPr>
              <a:t>II</a:t>
            </a:r>
            <a:r>
              <a:rPr dirty="0" sz="550" spc="-5">
                <a:latin typeface="Arial"/>
                <a:cs typeface="Arial"/>
              </a:rPr>
              <a:t>I</a:t>
            </a:r>
            <a:r>
              <a:rPr dirty="0" sz="1150" spc="-15">
                <a:latin typeface="Arial"/>
                <a:cs typeface="Arial"/>
              </a:rPr>
              <a:t>(</a:t>
            </a:r>
            <a:r>
              <a:rPr dirty="0" sz="1150" spc="-30">
                <a:latin typeface="Arial"/>
                <a:cs typeface="Arial"/>
              </a:rPr>
              <a:t>δ</a:t>
            </a:r>
            <a:r>
              <a:rPr dirty="0" sz="1150" spc="-15">
                <a:latin typeface="Arial"/>
                <a:cs typeface="Arial"/>
              </a:rPr>
              <a:t>)</a:t>
            </a:r>
            <a:endParaRPr sz="1150">
              <a:latin typeface="Arial"/>
              <a:cs typeface="Arial"/>
            </a:endParaRPr>
          </a:p>
        </p:txBody>
      </p:sp>
      <p:sp>
        <p:nvSpPr>
          <p:cNvPr id="86" name="object 86"/>
          <p:cNvSpPr/>
          <p:nvPr/>
        </p:nvSpPr>
        <p:spPr>
          <a:xfrm>
            <a:off x="4925533" y="3012396"/>
            <a:ext cx="398145" cy="137795"/>
          </a:xfrm>
          <a:custGeom>
            <a:avLst/>
            <a:gdLst/>
            <a:ahLst/>
            <a:cxnLst/>
            <a:rect l="l" t="t" r="r" b="b"/>
            <a:pathLst>
              <a:path w="398145" h="137794">
                <a:moveTo>
                  <a:pt x="0" y="137595"/>
                </a:moveTo>
                <a:lnTo>
                  <a:pt x="39808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7" name="object 87"/>
          <p:cNvSpPr txBox="1"/>
          <p:nvPr/>
        </p:nvSpPr>
        <p:spPr>
          <a:xfrm>
            <a:off x="2711700" y="3009535"/>
            <a:ext cx="252095" cy="1866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150" spc="-30">
                <a:latin typeface="Arial"/>
                <a:cs typeface="Arial"/>
              </a:rPr>
              <a:t>ΔP</a:t>
            </a:r>
            <a:r>
              <a:rPr dirty="0" sz="550">
                <a:latin typeface="Arial"/>
                <a:cs typeface="Arial"/>
              </a:rPr>
              <a:t>0</a:t>
            </a:r>
            <a:endParaRPr sz="550">
              <a:latin typeface="Arial"/>
              <a:cs typeface="Arial"/>
            </a:endParaRPr>
          </a:p>
        </p:txBody>
      </p:sp>
      <p:sp>
        <p:nvSpPr>
          <p:cNvPr id="88" name="object 88"/>
          <p:cNvSpPr/>
          <p:nvPr/>
        </p:nvSpPr>
        <p:spPr>
          <a:xfrm>
            <a:off x="4792956" y="2186812"/>
            <a:ext cx="464820" cy="207010"/>
          </a:xfrm>
          <a:custGeom>
            <a:avLst/>
            <a:gdLst/>
            <a:ahLst/>
            <a:cxnLst/>
            <a:rect l="l" t="t" r="r" b="b"/>
            <a:pathLst>
              <a:path w="464820" h="207010">
                <a:moveTo>
                  <a:pt x="0" y="206411"/>
                </a:moveTo>
                <a:lnTo>
                  <a:pt x="46431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9" name="object 89"/>
          <p:cNvSpPr txBox="1"/>
          <p:nvPr/>
        </p:nvSpPr>
        <p:spPr>
          <a:xfrm>
            <a:off x="1064894" y="4135546"/>
            <a:ext cx="5969000" cy="6413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 marR="5080" indent="457834">
              <a:lnSpc>
                <a:spcPct val="147300"/>
              </a:lnSpc>
            </a:pPr>
            <a:r>
              <a:rPr dirty="0" sz="1400" spc="15">
                <a:latin typeface="Times New Roman"/>
                <a:cs typeface="Times New Roman"/>
              </a:rPr>
              <a:t>До </a:t>
            </a:r>
            <a:r>
              <a:rPr dirty="0" sz="1400" spc="-5">
                <a:latin typeface="Times New Roman"/>
                <a:cs typeface="Times New Roman"/>
              </a:rPr>
              <a:t>аналізу </a:t>
            </a:r>
            <a:r>
              <a:rPr dirty="0" sz="1400">
                <a:latin typeface="Times New Roman"/>
                <a:cs typeface="Times New Roman"/>
              </a:rPr>
              <a:t>кутових </a:t>
            </a:r>
            <a:r>
              <a:rPr dirty="0" sz="1400" spc="5">
                <a:latin typeface="Times New Roman"/>
                <a:cs typeface="Times New Roman"/>
              </a:rPr>
              <a:t>характеристик </a:t>
            </a:r>
            <a:r>
              <a:rPr dirty="0" sz="1400">
                <a:latin typeface="Times New Roman"/>
                <a:cs typeface="Times New Roman"/>
              </a:rPr>
              <a:t>потужності </a:t>
            </a:r>
            <a:r>
              <a:rPr dirty="0" sz="1400" spc="10">
                <a:latin typeface="Times New Roman"/>
                <a:cs typeface="Times New Roman"/>
              </a:rPr>
              <a:t>нормального, </a:t>
            </a:r>
            <a:r>
              <a:rPr dirty="0" sz="1400" spc="-10">
                <a:latin typeface="Times New Roman"/>
                <a:cs typeface="Times New Roman"/>
              </a:rPr>
              <a:t>аварійного  </a:t>
            </a:r>
            <a:r>
              <a:rPr dirty="0" sz="1400" spc="-5">
                <a:latin typeface="Times New Roman"/>
                <a:cs typeface="Times New Roman"/>
              </a:rPr>
              <a:t>та післяаварійного </a:t>
            </a:r>
            <a:r>
              <a:rPr dirty="0" sz="1400" spc="-10">
                <a:latin typeface="Times New Roman"/>
                <a:cs typeface="Times New Roman"/>
              </a:rPr>
              <a:t>режимів </a:t>
            </a:r>
            <a:r>
              <a:rPr dirty="0" sz="1400" spc="25">
                <a:latin typeface="Times New Roman"/>
                <a:cs typeface="Times New Roman"/>
              </a:rPr>
              <a:t>за </a:t>
            </a:r>
            <a:r>
              <a:rPr dirty="0" sz="1400" spc="-5">
                <a:latin typeface="Times New Roman"/>
                <a:cs typeface="Times New Roman"/>
              </a:rPr>
              <a:t>методом</a:t>
            </a:r>
            <a:r>
              <a:rPr dirty="0" sz="1400" spc="5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площин.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90" name="object 90"/>
          <p:cNvSpPr/>
          <p:nvPr/>
        </p:nvSpPr>
        <p:spPr>
          <a:xfrm>
            <a:off x="3159415" y="4914421"/>
            <a:ext cx="0" cy="1601470"/>
          </a:xfrm>
          <a:custGeom>
            <a:avLst/>
            <a:gdLst/>
            <a:ahLst/>
            <a:cxnLst/>
            <a:rect l="l" t="t" r="r" b="b"/>
            <a:pathLst>
              <a:path w="0" h="1601470">
                <a:moveTo>
                  <a:pt x="0" y="0"/>
                </a:moveTo>
                <a:lnTo>
                  <a:pt x="0" y="1601361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1" name="object 91"/>
          <p:cNvSpPr/>
          <p:nvPr/>
        </p:nvSpPr>
        <p:spPr>
          <a:xfrm>
            <a:off x="3135081" y="4892846"/>
            <a:ext cx="48895" cy="28575"/>
          </a:xfrm>
          <a:custGeom>
            <a:avLst/>
            <a:gdLst/>
            <a:ahLst/>
            <a:cxnLst/>
            <a:rect l="l" t="t" r="r" b="b"/>
            <a:pathLst>
              <a:path w="48894" h="28575">
                <a:moveTo>
                  <a:pt x="24334" y="0"/>
                </a:moveTo>
                <a:lnTo>
                  <a:pt x="0" y="28487"/>
                </a:lnTo>
                <a:lnTo>
                  <a:pt x="11912" y="25973"/>
                </a:lnTo>
                <a:lnTo>
                  <a:pt x="24334" y="25135"/>
                </a:lnTo>
                <a:lnTo>
                  <a:pt x="45805" y="25135"/>
                </a:lnTo>
                <a:lnTo>
                  <a:pt x="24334" y="0"/>
                </a:lnTo>
                <a:close/>
              </a:path>
              <a:path w="48894" h="28575">
                <a:moveTo>
                  <a:pt x="45805" y="25135"/>
                </a:moveTo>
                <a:lnTo>
                  <a:pt x="24334" y="25135"/>
                </a:lnTo>
                <a:lnTo>
                  <a:pt x="36756" y="25973"/>
                </a:lnTo>
                <a:lnTo>
                  <a:pt x="48668" y="28487"/>
                </a:lnTo>
                <a:lnTo>
                  <a:pt x="45805" y="2513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2" name="object 92"/>
          <p:cNvSpPr/>
          <p:nvPr/>
        </p:nvSpPr>
        <p:spPr>
          <a:xfrm>
            <a:off x="3159415" y="6515782"/>
            <a:ext cx="2465705" cy="0"/>
          </a:xfrm>
          <a:custGeom>
            <a:avLst/>
            <a:gdLst/>
            <a:ahLst/>
            <a:cxnLst/>
            <a:rect l="l" t="t" r="r" b="b"/>
            <a:pathLst>
              <a:path w="2465704" h="0">
                <a:moveTo>
                  <a:pt x="0" y="0"/>
                </a:moveTo>
                <a:lnTo>
                  <a:pt x="246539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3" name="object 93"/>
          <p:cNvSpPr/>
          <p:nvPr/>
        </p:nvSpPr>
        <p:spPr>
          <a:xfrm>
            <a:off x="5612883" y="6501539"/>
            <a:ext cx="48895" cy="28575"/>
          </a:xfrm>
          <a:custGeom>
            <a:avLst/>
            <a:gdLst/>
            <a:ahLst/>
            <a:cxnLst/>
            <a:rect l="l" t="t" r="r" b="b"/>
            <a:pathLst>
              <a:path w="48895" h="28575">
                <a:moveTo>
                  <a:pt x="0" y="0"/>
                </a:moveTo>
                <a:lnTo>
                  <a:pt x="4361" y="6964"/>
                </a:lnTo>
                <a:lnTo>
                  <a:pt x="5815" y="14243"/>
                </a:lnTo>
                <a:lnTo>
                  <a:pt x="4361" y="21522"/>
                </a:lnTo>
                <a:lnTo>
                  <a:pt x="0" y="28487"/>
                </a:lnTo>
                <a:lnTo>
                  <a:pt x="48668" y="14243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4" name="object 94"/>
          <p:cNvSpPr/>
          <p:nvPr/>
        </p:nvSpPr>
        <p:spPr>
          <a:xfrm>
            <a:off x="4141256" y="5209487"/>
            <a:ext cx="878205" cy="1306830"/>
          </a:xfrm>
          <a:custGeom>
            <a:avLst/>
            <a:gdLst/>
            <a:ahLst/>
            <a:cxnLst/>
            <a:rect l="l" t="t" r="r" b="b"/>
            <a:pathLst>
              <a:path w="878204" h="1306829">
                <a:moveTo>
                  <a:pt x="0" y="0"/>
                </a:moveTo>
                <a:lnTo>
                  <a:pt x="50929" y="5275"/>
                </a:lnTo>
                <a:lnTo>
                  <a:pt x="101050" y="14384"/>
                </a:lnTo>
                <a:lnTo>
                  <a:pt x="150289" y="27216"/>
                </a:lnTo>
                <a:lnTo>
                  <a:pt x="198571" y="43659"/>
                </a:lnTo>
                <a:lnTo>
                  <a:pt x="245822" y="63606"/>
                </a:lnTo>
                <a:lnTo>
                  <a:pt x="291968" y="86944"/>
                </a:lnTo>
                <a:lnTo>
                  <a:pt x="336935" y="113563"/>
                </a:lnTo>
                <a:lnTo>
                  <a:pt x="380649" y="143354"/>
                </a:lnTo>
                <a:lnTo>
                  <a:pt x="423036" y="176207"/>
                </a:lnTo>
                <a:lnTo>
                  <a:pt x="464021" y="212010"/>
                </a:lnTo>
                <a:lnTo>
                  <a:pt x="503531" y="250654"/>
                </a:lnTo>
                <a:lnTo>
                  <a:pt x="541491" y="292028"/>
                </a:lnTo>
                <a:lnTo>
                  <a:pt x="577828" y="336022"/>
                </a:lnTo>
                <a:lnTo>
                  <a:pt x="612467" y="382526"/>
                </a:lnTo>
                <a:lnTo>
                  <a:pt x="645335" y="431430"/>
                </a:lnTo>
                <a:lnTo>
                  <a:pt x="676356" y="482623"/>
                </a:lnTo>
                <a:lnTo>
                  <a:pt x="705458" y="535995"/>
                </a:lnTo>
                <a:lnTo>
                  <a:pt x="732565" y="591436"/>
                </a:lnTo>
                <a:lnTo>
                  <a:pt x="757604" y="648836"/>
                </a:lnTo>
                <a:lnTo>
                  <a:pt x="780501" y="708083"/>
                </a:lnTo>
                <a:lnTo>
                  <a:pt x="801181" y="769069"/>
                </a:lnTo>
                <a:lnTo>
                  <a:pt x="819571" y="831683"/>
                </a:lnTo>
                <a:lnTo>
                  <a:pt x="835596" y="895814"/>
                </a:lnTo>
                <a:lnTo>
                  <a:pt x="849183" y="961353"/>
                </a:lnTo>
                <a:lnTo>
                  <a:pt x="860257" y="1028188"/>
                </a:lnTo>
                <a:lnTo>
                  <a:pt x="868744" y="1096210"/>
                </a:lnTo>
                <a:lnTo>
                  <a:pt x="874570" y="1165309"/>
                </a:lnTo>
                <a:lnTo>
                  <a:pt x="877661" y="1235374"/>
                </a:lnTo>
                <a:lnTo>
                  <a:pt x="878157" y="1270734"/>
                </a:lnTo>
                <a:lnTo>
                  <a:pt x="877942" y="1306295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5" name="object 95"/>
          <p:cNvSpPr/>
          <p:nvPr/>
        </p:nvSpPr>
        <p:spPr>
          <a:xfrm>
            <a:off x="3162716" y="5209487"/>
            <a:ext cx="978535" cy="1306830"/>
          </a:xfrm>
          <a:custGeom>
            <a:avLst/>
            <a:gdLst/>
            <a:ahLst/>
            <a:cxnLst/>
            <a:rect l="l" t="t" r="r" b="b"/>
            <a:pathLst>
              <a:path w="978535" h="1306829">
                <a:moveTo>
                  <a:pt x="978539" y="0"/>
                </a:moveTo>
                <a:lnTo>
                  <a:pt x="922563" y="3775"/>
                </a:lnTo>
                <a:lnTo>
                  <a:pt x="867504" y="11223"/>
                </a:lnTo>
                <a:lnTo>
                  <a:pt x="813437" y="22243"/>
                </a:lnTo>
                <a:lnTo>
                  <a:pt x="760436" y="36736"/>
                </a:lnTo>
                <a:lnTo>
                  <a:pt x="708576" y="54602"/>
                </a:lnTo>
                <a:lnTo>
                  <a:pt x="657932" y="75743"/>
                </a:lnTo>
                <a:lnTo>
                  <a:pt x="608577" y="100057"/>
                </a:lnTo>
                <a:lnTo>
                  <a:pt x="560587" y="127446"/>
                </a:lnTo>
                <a:lnTo>
                  <a:pt x="514036" y="157810"/>
                </a:lnTo>
                <a:lnTo>
                  <a:pt x="468999" y="191050"/>
                </a:lnTo>
                <a:lnTo>
                  <a:pt x="425550" y="227065"/>
                </a:lnTo>
                <a:lnTo>
                  <a:pt x="383763" y="265757"/>
                </a:lnTo>
                <a:lnTo>
                  <a:pt x="343714" y="307025"/>
                </a:lnTo>
                <a:lnTo>
                  <a:pt x="305476" y="350770"/>
                </a:lnTo>
                <a:lnTo>
                  <a:pt x="269125" y="396893"/>
                </a:lnTo>
                <a:lnTo>
                  <a:pt x="234734" y="445293"/>
                </a:lnTo>
                <a:lnTo>
                  <a:pt x="202379" y="495871"/>
                </a:lnTo>
                <a:lnTo>
                  <a:pt x="172134" y="548529"/>
                </a:lnTo>
                <a:lnTo>
                  <a:pt x="144073" y="603165"/>
                </a:lnTo>
                <a:lnTo>
                  <a:pt x="118270" y="659681"/>
                </a:lnTo>
                <a:lnTo>
                  <a:pt x="94802" y="717976"/>
                </a:lnTo>
                <a:lnTo>
                  <a:pt x="73741" y="777952"/>
                </a:lnTo>
                <a:lnTo>
                  <a:pt x="55163" y="839508"/>
                </a:lnTo>
                <a:lnTo>
                  <a:pt x="39141" y="902546"/>
                </a:lnTo>
                <a:lnTo>
                  <a:pt x="25752" y="966964"/>
                </a:lnTo>
                <a:lnTo>
                  <a:pt x="15068" y="1032665"/>
                </a:lnTo>
                <a:lnTo>
                  <a:pt x="7165" y="1099548"/>
                </a:lnTo>
                <a:lnTo>
                  <a:pt x="2118" y="1167514"/>
                </a:lnTo>
                <a:lnTo>
                  <a:pt x="0" y="1236462"/>
                </a:lnTo>
                <a:lnTo>
                  <a:pt x="62" y="1271274"/>
                </a:lnTo>
                <a:lnTo>
                  <a:pt x="886" y="1306295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6" name="object 96"/>
          <p:cNvSpPr/>
          <p:nvPr/>
        </p:nvSpPr>
        <p:spPr>
          <a:xfrm>
            <a:off x="4139943" y="5644966"/>
            <a:ext cx="878205" cy="871219"/>
          </a:xfrm>
          <a:custGeom>
            <a:avLst/>
            <a:gdLst/>
            <a:ahLst/>
            <a:cxnLst/>
            <a:rect l="l" t="t" r="r" b="b"/>
            <a:pathLst>
              <a:path w="878204" h="871220">
                <a:moveTo>
                  <a:pt x="0" y="0"/>
                </a:moveTo>
                <a:lnTo>
                  <a:pt x="71600" y="5923"/>
                </a:lnTo>
                <a:lnTo>
                  <a:pt x="141293" y="16176"/>
                </a:lnTo>
                <a:lnTo>
                  <a:pt x="208909" y="30588"/>
                </a:lnTo>
                <a:lnTo>
                  <a:pt x="274279" y="48991"/>
                </a:lnTo>
                <a:lnTo>
                  <a:pt x="337234" y="71217"/>
                </a:lnTo>
                <a:lnTo>
                  <a:pt x="397606" y="97098"/>
                </a:lnTo>
                <a:lnTo>
                  <a:pt x="455224" y="126465"/>
                </a:lnTo>
                <a:lnTo>
                  <a:pt x="509920" y="159150"/>
                </a:lnTo>
                <a:lnTo>
                  <a:pt x="561526" y="194985"/>
                </a:lnTo>
                <a:lnTo>
                  <a:pt x="609872" y="233801"/>
                </a:lnTo>
                <a:lnTo>
                  <a:pt x="654789" y="275429"/>
                </a:lnTo>
                <a:lnTo>
                  <a:pt x="696108" y="319701"/>
                </a:lnTo>
                <a:lnTo>
                  <a:pt x="733660" y="366450"/>
                </a:lnTo>
                <a:lnTo>
                  <a:pt x="767277" y="415506"/>
                </a:lnTo>
                <a:lnTo>
                  <a:pt x="796788" y="466701"/>
                </a:lnTo>
                <a:lnTo>
                  <a:pt x="822027" y="519867"/>
                </a:lnTo>
                <a:lnTo>
                  <a:pt x="842822" y="574835"/>
                </a:lnTo>
                <a:lnTo>
                  <a:pt x="859006" y="631437"/>
                </a:lnTo>
                <a:lnTo>
                  <a:pt x="870409" y="689504"/>
                </a:lnTo>
                <a:lnTo>
                  <a:pt x="876862" y="748869"/>
                </a:lnTo>
                <a:lnTo>
                  <a:pt x="878197" y="809362"/>
                </a:lnTo>
                <a:lnTo>
                  <a:pt x="876892" y="839980"/>
                </a:lnTo>
                <a:lnTo>
                  <a:pt x="874244" y="870816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7" name="object 97"/>
          <p:cNvSpPr/>
          <p:nvPr/>
        </p:nvSpPr>
        <p:spPr>
          <a:xfrm>
            <a:off x="3156669" y="5644966"/>
            <a:ext cx="983615" cy="871219"/>
          </a:xfrm>
          <a:custGeom>
            <a:avLst/>
            <a:gdLst/>
            <a:ahLst/>
            <a:cxnLst/>
            <a:rect l="l" t="t" r="r" b="b"/>
            <a:pathLst>
              <a:path w="983614" h="871220">
                <a:moveTo>
                  <a:pt x="983393" y="0"/>
                </a:moveTo>
                <a:lnTo>
                  <a:pt x="944719" y="2367"/>
                </a:lnTo>
                <a:lnTo>
                  <a:pt x="906496" y="5789"/>
                </a:lnTo>
                <a:lnTo>
                  <a:pt x="831486" y="15715"/>
                </a:lnTo>
                <a:lnTo>
                  <a:pt x="758542" y="29622"/>
                </a:lnTo>
                <a:lnTo>
                  <a:pt x="687840" y="47351"/>
                </a:lnTo>
                <a:lnTo>
                  <a:pt x="619558" y="68745"/>
                </a:lnTo>
                <a:lnTo>
                  <a:pt x="553873" y="93647"/>
                </a:lnTo>
                <a:lnTo>
                  <a:pt x="490962" y="121899"/>
                </a:lnTo>
                <a:lnTo>
                  <a:pt x="431002" y="153345"/>
                </a:lnTo>
                <a:lnTo>
                  <a:pt x="374170" y="187826"/>
                </a:lnTo>
                <a:lnTo>
                  <a:pt x="320644" y="225185"/>
                </a:lnTo>
                <a:lnTo>
                  <a:pt x="270601" y="265264"/>
                </a:lnTo>
                <a:lnTo>
                  <a:pt x="224217" y="307907"/>
                </a:lnTo>
                <a:lnTo>
                  <a:pt x="181671" y="352956"/>
                </a:lnTo>
                <a:lnTo>
                  <a:pt x="143140" y="400253"/>
                </a:lnTo>
                <a:lnTo>
                  <a:pt x="108800" y="449641"/>
                </a:lnTo>
                <a:lnTo>
                  <a:pt x="78829" y="500963"/>
                </a:lnTo>
                <a:lnTo>
                  <a:pt x="53404" y="554061"/>
                </a:lnTo>
                <a:lnTo>
                  <a:pt x="32702" y="608778"/>
                </a:lnTo>
                <a:lnTo>
                  <a:pt x="16901" y="664956"/>
                </a:lnTo>
                <a:lnTo>
                  <a:pt x="6177" y="722439"/>
                </a:lnTo>
                <a:lnTo>
                  <a:pt x="708" y="781068"/>
                </a:lnTo>
                <a:lnTo>
                  <a:pt x="0" y="810763"/>
                </a:lnTo>
                <a:lnTo>
                  <a:pt x="671" y="840686"/>
                </a:lnTo>
                <a:lnTo>
                  <a:pt x="2745" y="870816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8" name="object 98"/>
          <p:cNvSpPr/>
          <p:nvPr/>
        </p:nvSpPr>
        <p:spPr>
          <a:xfrm>
            <a:off x="4139943" y="6060545"/>
            <a:ext cx="879475" cy="455295"/>
          </a:xfrm>
          <a:custGeom>
            <a:avLst/>
            <a:gdLst/>
            <a:ahLst/>
            <a:cxnLst/>
            <a:rect l="l" t="t" r="r" b="b"/>
            <a:pathLst>
              <a:path w="879475" h="455295">
                <a:moveTo>
                  <a:pt x="0" y="0"/>
                </a:moveTo>
                <a:lnTo>
                  <a:pt x="48167" y="2171"/>
                </a:lnTo>
                <a:lnTo>
                  <a:pt x="95728" y="5654"/>
                </a:lnTo>
                <a:lnTo>
                  <a:pt x="142608" y="10411"/>
                </a:lnTo>
                <a:lnTo>
                  <a:pt x="188732" y="16403"/>
                </a:lnTo>
                <a:lnTo>
                  <a:pt x="234026" y="23591"/>
                </a:lnTo>
                <a:lnTo>
                  <a:pt x="278417" y="31938"/>
                </a:lnTo>
                <a:lnTo>
                  <a:pt x="321830" y="41405"/>
                </a:lnTo>
                <a:lnTo>
                  <a:pt x="364190" y="51954"/>
                </a:lnTo>
                <a:lnTo>
                  <a:pt x="405424" y="63545"/>
                </a:lnTo>
                <a:lnTo>
                  <a:pt x="445458" y="76141"/>
                </a:lnTo>
                <a:lnTo>
                  <a:pt x="484216" y="89703"/>
                </a:lnTo>
                <a:lnTo>
                  <a:pt x="521625" y="104193"/>
                </a:lnTo>
                <a:lnTo>
                  <a:pt x="557611" y="119573"/>
                </a:lnTo>
                <a:lnTo>
                  <a:pt x="592100" y="135803"/>
                </a:lnTo>
                <a:lnTo>
                  <a:pt x="656287" y="170662"/>
                </a:lnTo>
                <a:lnTo>
                  <a:pt x="713594" y="208464"/>
                </a:lnTo>
                <a:lnTo>
                  <a:pt x="763426" y="248902"/>
                </a:lnTo>
                <a:lnTo>
                  <a:pt x="805190" y="291667"/>
                </a:lnTo>
                <a:lnTo>
                  <a:pt x="838292" y="336452"/>
                </a:lnTo>
                <a:lnTo>
                  <a:pt x="862138" y="382950"/>
                </a:lnTo>
                <a:lnTo>
                  <a:pt x="876135" y="430854"/>
                </a:lnTo>
                <a:lnTo>
                  <a:pt x="879254" y="45523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9" name="object 99"/>
          <p:cNvSpPr/>
          <p:nvPr/>
        </p:nvSpPr>
        <p:spPr>
          <a:xfrm>
            <a:off x="3159415" y="6060545"/>
            <a:ext cx="981075" cy="455295"/>
          </a:xfrm>
          <a:custGeom>
            <a:avLst/>
            <a:gdLst/>
            <a:ahLst/>
            <a:cxnLst/>
            <a:rect l="l" t="t" r="r" b="b"/>
            <a:pathLst>
              <a:path w="981075" h="455295">
                <a:moveTo>
                  <a:pt x="0" y="455237"/>
                </a:moveTo>
                <a:lnTo>
                  <a:pt x="11049" y="411395"/>
                </a:lnTo>
                <a:lnTo>
                  <a:pt x="31739" y="368416"/>
                </a:lnTo>
                <a:lnTo>
                  <a:pt x="61528" y="326553"/>
                </a:lnTo>
                <a:lnTo>
                  <a:pt x="99873" y="286056"/>
                </a:lnTo>
                <a:lnTo>
                  <a:pt x="146232" y="247179"/>
                </a:lnTo>
                <a:lnTo>
                  <a:pt x="200064" y="210171"/>
                </a:lnTo>
                <a:lnTo>
                  <a:pt x="260826" y="175286"/>
                </a:lnTo>
                <a:lnTo>
                  <a:pt x="327976" y="142774"/>
                </a:lnTo>
                <a:lnTo>
                  <a:pt x="363778" y="127487"/>
                </a:lnTo>
                <a:lnTo>
                  <a:pt x="400973" y="112888"/>
                </a:lnTo>
                <a:lnTo>
                  <a:pt x="439495" y="99008"/>
                </a:lnTo>
                <a:lnTo>
                  <a:pt x="479275" y="85879"/>
                </a:lnTo>
                <a:lnTo>
                  <a:pt x="520245" y="73532"/>
                </a:lnTo>
                <a:lnTo>
                  <a:pt x="562338" y="61998"/>
                </a:lnTo>
                <a:lnTo>
                  <a:pt x="605487" y="51310"/>
                </a:lnTo>
                <a:lnTo>
                  <a:pt x="649622" y="41498"/>
                </a:lnTo>
                <a:lnTo>
                  <a:pt x="694678" y="32594"/>
                </a:lnTo>
                <a:lnTo>
                  <a:pt x="740585" y="24629"/>
                </a:lnTo>
                <a:lnTo>
                  <a:pt x="787276" y="17636"/>
                </a:lnTo>
                <a:lnTo>
                  <a:pt x="834684" y="11644"/>
                </a:lnTo>
                <a:lnTo>
                  <a:pt x="882740" y="6687"/>
                </a:lnTo>
                <a:lnTo>
                  <a:pt x="931378" y="2795"/>
                </a:lnTo>
                <a:lnTo>
                  <a:pt x="98052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0" name="object 100"/>
          <p:cNvSpPr/>
          <p:nvPr/>
        </p:nvSpPr>
        <p:spPr>
          <a:xfrm>
            <a:off x="3159415" y="5842841"/>
            <a:ext cx="2434590" cy="0"/>
          </a:xfrm>
          <a:custGeom>
            <a:avLst/>
            <a:gdLst/>
            <a:ahLst/>
            <a:cxnLst/>
            <a:rect l="l" t="t" r="r" b="b"/>
            <a:pathLst>
              <a:path w="2434590" h="0">
                <a:moveTo>
                  <a:pt x="0" y="0"/>
                </a:moveTo>
                <a:lnTo>
                  <a:pt x="243450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1" name="object 101"/>
          <p:cNvSpPr/>
          <p:nvPr/>
        </p:nvSpPr>
        <p:spPr>
          <a:xfrm>
            <a:off x="3514457" y="5842841"/>
            <a:ext cx="0" cy="356870"/>
          </a:xfrm>
          <a:custGeom>
            <a:avLst/>
            <a:gdLst/>
            <a:ahLst/>
            <a:cxnLst/>
            <a:rect l="l" t="t" r="r" b="b"/>
            <a:pathLst>
              <a:path w="0" h="356870">
                <a:moveTo>
                  <a:pt x="0" y="0"/>
                </a:moveTo>
                <a:lnTo>
                  <a:pt x="0" y="35630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02" name="object 102"/>
          <p:cNvSpPr/>
          <p:nvPr/>
        </p:nvSpPr>
        <p:spPr>
          <a:xfrm>
            <a:off x="3496206" y="5832158"/>
            <a:ext cx="36830" cy="21590"/>
          </a:xfrm>
          <a:custGeom>
            <a:avLst/>
            <a:gdLst/>
            <a:ahLst/>
            <a:cxnLst/>
            <a:rect l="l" t="t" r="r" b="b"/>
            <a:pathLst>
              <a:path w="36829" h="21589">
                <a:moveTo>
                  <a:pt x="28330" y="0"/>
                </a:moveTo>
                <a:lnTo>
                  <a:pt x="8171" y="0"/>
                </a:lnTo>
                <a:lnTo>
                  <a:pt x="0" y="4817"/>
                </a:lnTo>
                <a:lnTo>
                  <a:pt x="0" y="16617"/>
                </a:lnTo>
                <a:lnTo>
                  <a:pt x="8171" y="21365"/>
                </a:lnTo>
                <a:lnTo>
                  <a:pt x="28330" y="21365"/>
                </a:lnTo>
                <a:lnTo>
                  <a:pt x="36501" y="16617"/>
                </a:lnTo>
                <a:lnTo>
                  <a:pt x="36501" y="4817"/>
                </a:lnTo>
                <a:lnTo>
                  <a:pt x="2833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3" name="object 103"/>
          <p:cNvSpPr/>
          <p:nvPr/>
        </p:nvSpPr>
        <p:spPr>
          <a:xfrm>
            <a:off x="3920219" y="5672894"/>
            <a:ext cx="0" cy="843280"/>
          </a:xfrm>
          <a:custGeom>
            <a:avLst/>
            <a:gdLst/>
            <a:ahLst/>
            <a:cxnLst/>
            <a:rect l="l" t="t" r="r" b="b"/>
            <a:pathLst>
              <a:path w="0" h="843279">
                <a:moveTo>
                  <a:pt x="0" y="0"/>
                </a:moveTo>
                <a:lnTo>
                  <a:pt x="0" y="842888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04" name="object 104"/>
          <p:cNvSpPr/>
          <p:nvPr/>
        </p:nvSpPr>
        <p:spPr>
          <a:xfrm>
            <a:off x="4708101" y="5842841"/>
            <a:ext cx="0" cy="673100"/>
          </a:xfrm>
          <a:custGeom>
            <a:avLst/>
            <a:gdLst/>
            <a:ahLst/>
            <a:cxnLst/>
            <a:rect l="l" t="t" r="r" b="b"/>
            <a:pathLst>
              <a:path w="0" h="673100">
                <a:moveTo>
                  <a:pt x="0" y="0"/>
                </a:moveTo>
                <a:lnTo>
                  <a:pt x="0" y="672942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05" name="object 105"/>
          <p:cNvSpPr/>
          <p:nvPr/>
        </p:nvSpPr>
        <p:spPr>
          <a:xfrm>
            <a:off x="4689850" y="5832158"/>
            <a:ext cx="36830" cy="21590"/>
          </a:xfrm>
          <a:custGeom>
            <a:avLst/>
            <a:gdLst/>
            <a:ahLst/>
            <a:cxnLst/>
            <a:rect l="l" t="t" r="r" b="b"/>
            <a:pathLst>
              <a:path w="36829" h="21589">
                <a:moveTo>
                  <a:pt x="28270" y="0"/>
                </a:moveTo>
                <a:lnTo>
                  <a:pt x="8111" y="0"/>
                </a:lnTo>
                <a:lnTo>
                  <a:pt x="0" y="4817"/>
                </a:lnTo>
                <a:lnTo>
                  <a:pt x="0" y="16617"/>
                </a:lnTo>
                <a:lnTo>
                  <a:pt x="8111" y="21365"/>
                </a:lnTo>
                <a:lnTo>
                  <a:pt x="28270" y="21365"/>
                </a:lnTo>
                <a:lnTo>
                  <a:pt x="36501" y="16617"/>
                </a:lnTo>
                <a:lnTo>
                  <a:pt x="36501" y="4817"/>
                </a:lnTo>
                <a:lnTo>
                  <a:pt x="2827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6" name="object 106"/>
          <p:cNvSpPr/>
          <p:nvPr/>
        </p:nvSpPr>
        <p:spPr>
          <a:xfrm>
            <a:off x="3294673" y="5842841"/>
            <a:ext cx="0" cy="476884"/>
          </a:xfrm>
          <a:custGeom>
            <a:avLst/>
            <a:gdLst/>
            <a:ahLst/>
            <a:cxnLst/>
            <a:rect l="l" t="t" r="r" b="b"/>
            <a:pathLst>
              <a:path w="0" h="476885">
                <a:moveTo>
                  <a:pt x="0" y="0"/>
                </a:moveTo>
                <a:lnTo>
                  <a:pt x="0" y="476323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07" name="object 107"/>
          <p:cNvSpPr/>
          <p:nvPr/>
        </p:nvSpPr>
        <p:spPr>
          <a:xfrm>
            <a:off x="3276422" y="5832158"/>
            <a:ext cx="36830" cy="21590"/>
          </a:xfrm>
          <a:custGeom>
            <a:avLst/>
            <a:gdLst/>
            <a:ahLst/>
            <a:cxnLst/>
            <a:rect l="l" t="t" r="r" b="b"/>
            <a:pathLst>
              <a:path w="36829" h="21589">
                <a:moveTo>
                  <a:pt x="28330" y="0"/>
                </a:moveTo>
                <a:lnTo>
                  <a:pt x="8171" y="0"/>
                </a:lnTo>
                <a:lnTo>
                  <a:pt x="0" y="4817"/>
                </a:lnTo>
                <a:lnTo>
                  <a:pt x="0" y="16617"/>
                </a:lnTo>
                <a:lnTo>
                  <a:pt x="8171" y="21365"/>
                </a:lnTo>
                <a:lnTo>
                  <a:pt x="28330" y="21365"/>
                </a:lnTo>
                <a:lnTo>
                  <a:pt x="36501" y="16617"/>
                </a:lnTo>
                <a:lnTo>
                  <a:pt x="36501" y="4817"/>
                </a:lnTo>
                <a:lnTo>
                  <a:pt x="2833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8" name="object 108"/>
          <p:cNvSpPr/>
          <p:nvPr/>
        </p:nvSpPr>
        <p:spPr>
          <a:xfrm>
            <a:off x="3276422" y="6308482"/>
            <a:ext cx="36830" cy="21590"/>
          </a:xfrm>
          <a:custGeom>
            <a:avLst/>
            <a:gdLst/>
            <a:ahLst/>
            <a:cxnLst/>
            <a:rect l="l" t="t" r="r" b="b"/>
            <a:pathLst>
              <a:path w="36829" h="21589">
                <a:moveTo>
                  <a:pt x="28330" y="0"/>
                </a:moveTo>
                <a:lnTo>
                  <a:pt x="8171" y="0"/>
                </a:lnTo>
                <a:lnTo>
                  <a:pt x="0" y="4817"/>
                </a:lnTo>
                <a:lnTo>
                  <a:pt x="0" y="16617"/>
                </a:lnTo>
                <a:lnTo>
                  <a:pt x="8171" y="21365"/>
                </a:lnTo>
                <a:lnTo>
                  <a:pt x="28330" y="21365"/>
                </a:lnTo>
                <a:lnTo>
                  <a:pt x="36501" y="16617"/>
                </a:lnTo>
                <a:lnTo>
                  <a:pt x="36501" y="4817"/>
                </a:lnTo>
                <a:lnTo>
                  <a:pt x="2833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9" name="object 109"/>
          <p:cNvSpPr/>
          <p:nvPr/>
        </p:nvSpPr>
        <p:spPr>
          <a:xfrm>
            <a:off x="3294673" y="6329708"/>
            <a:ext cx="0" cy="178435"/>
          </a:xfrm>
          <a:custGeom>
            <a:avLst/>
            <a:gdLst/>
            <a:ahLst/>
            <a:cxnLst/>
            <a:rect l="l" t="t" r="r" b="b"/>
            <a:pathLst>
              <a:path w="0" h="178434">
                <a:moveTo>
                  <a:pt x="0" y="0"/>
                </a:moveTo>
                <a:lnTo>
                  <a:pt x="0" y="178185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10" name="object 110"/>
          <p:cNvSpPr txBox="1"/>
          <p:nvPr/>
        </p:nvSpPr>
        <p:spPr>
          <a:xfrm>
            <a:off x="2955953" y="5683067"/>
            <a:ext cx="200660" cy="1117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650" spc="315">
                <a:latin typeface="Arial"/>
                <a:cs typeface="Arial"/>
              </a:rPr>
              <a:t>P</a:t>
            </a:r>
            <a:r>
              <a:rPr dirty="0" sz="650" spc="265">
                <a:latin typeface="Arial"/>
                <a:cs typeface="Arial"/>
              </a:rPr>
              <a:t>o</a:t>
            </a:r>
            <a:endParaRPr sz="650">
              <a:latin typeface="Arial"/>
              <a:cs typeface="Arial"/>
            </a:endParaRPr>
          </a:p>
        </p:txBody>
      </p:sp>
      <p:sp>
        <p:nvSpPr>
          <p:cNvPr id="111" name="object 111"/>
          <p:cNvSpPr txBox="1"/>
          <p:nvPr/>
        </p:nvSpPr>
        <p:spPr>
          <a:xfrm>
            <a:off x="2967953" y="4901273"/>
            <a:ext cx="1786889" cy="4000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650" spc="315">
                <a:latin typeface="Arial"/>
                <a:cs typeface="Arial"/>
              </a:rPr>
              <a:t>P</a:t>
            </a:r>
            <a:endParaRPr sz="65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650">
              <a:latin typeface="Times New Roman"/>
              <a:cs typeface="Times New Roman"/>
            </a:endParaRPr>
          </a:p>
          <a:p>
            <a:pPr algn="r" marR="5080">
              <a:lnSpc>
                <a:spcPct val="100000"/>
              </a:lnSpc>
            </a:pPr>
            <a:r>
              <a:rPr dirty="0" sz="650" spc="315">
                <a:latin typeface="Arial"/>
                <a:cs typeface="Arial"/>
              </a:rPr>
              <a:t>P</a:t>
            </a:r>
            <a:r>
              <a:rPr dirty="0" sz="300" spc="65">
                <a:latin typeface="Arial"/>
                <a:cs typeface="Arial"/>
              </a:rPr>
              <a:t>I</a:t>
            </a:r>
            <a:r>
              <a:rPr dirty="0" sz="650" spc="155">
                <a:latin typeface="Arial"/>
                <a:cs typeface="Arial"/>
              </a:rPr>
              <a:t>(</a:t>
            </a:r>
            <a:r>
              <a:rPr dirty="0" sz="650" spc="260">
                <a:latin typeface="Arial"/>
                <a:cs typeface="Arial"/>
              </a:rPr>
              <a:t>δ</a:t>
            </a:r>
            <a:r>
              <a:rPr dirty="0" sz="650" spc="155">
                <a:latin typeface="Arial"/>
                <a:cs typeface="Arial"/>
              </a:rPr>
              <a:t>)</a:t>
            </a:r>
            <a:endParaRPr sz="650">
              <a:latin typeface="Arial"/>
              <a:cs typeface="Arial"/>
            </a:endParaRPr>
          </a:p>
        </p:txBody>
      </p:sp>
      <p:sp>
        <p:nvSpPr>
          <p:cNvPr id="112" name="object 112"/>
          <p:cNvSpPr txBox="1"/>
          <p:nvPr/>
        </p:nvSpPr>
        <p:spPr>
          <a:xfrm>
            <a:off x="4315476" y="5585387"/>
            <a:ext cx="355600" cy="1117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650" spc="310">
                <a:latin typeface="Arial"/>
                <a:cs typeface="Arial"/>
              </a:rPr>
              <a:t>P</a:t>
            </a:r>
            <a:r>
              <a:rPr dirty="0" sz="300" spc="70">
                <a:latin typeface="Arial"/>
                <a:cs typeface="Arial"/>
              </a:rPr>
              <a:t>III</a:t>
            </a:r>
            <a:r>
              <a:rPr dirty="0" sz="650" spc="150">
                <a:latin typeface="Arial"/>
                <a:cs typeface="Arial"/>
              </a:rPr>
              <a:t>(</a:t>
            </a:r>
            <a:r>
              <a:rPr dirty="0" sz="650" spc="260">
                <a:latin typeface="Arial"/>
                <a:cs typeface="Arial"/>
              </a:rPr>
              <a:t>δ</a:t>
            </a:r>
            <a:r>
              <a:rPr dirty="0" sz="650" spc="155">
                <a:latin typeface="Arial"/>
                <a:cs typeface="Arial"/>
              </a:rPr>
              <a:t>)</a:t>
            </a:r>
            <a:endParaRPr sz="650">
              <a:latin typeface="Arial"/>
              <a:cs typeface="Arial"/>
            </a:endParaRPr>
          </a:p>
        </p:txBody>
      </p:sp>
      <p:sp>
        <p:nvSpPr>
          <p:cNvPr id="113" name="object 113"/>
          <p:cNvSpPr txBox="1"/>
          <p:nvPr/>
        </p:nvSpPr>
        <p:spPr>
          <a:xfrm>
            <a:off x="3432368" y="5745488"/>
            <a:ext cx="105410" cy="1117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650" spc="265">
                <a:latin typeface="Arial"/>
                <a:cs typeface="Arial"/>
              </a:rPr>
              <a:t>e</a:t>
            </a:r>
            <a:endParaRPr sz="650">
              <a:latin typeface="Arial"/>
              <a:cs typeface="Arial"/>
            </a:endParaRPr>
          </a:p>
        </p:txBody>
      </p:sp>
      <p:sp>
        <p:nvSpPr>
          <p:cNvPr id="114" name="object 114"/>
          <p:cNvSpPr txBox="1"/>
          <p:nvPr/>
        </p:nvSpPr>
        <p:spPr>
          <a:xfrm>
            <a:off x="3584493" y="5666310"/>
            <a:ext cx="105410" cy="1117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650" spc="265">
                <a:latin typeface="Arial"/>
                <a:cs typeface="Arial"/>
              </a:rPr>
              <a:t>d</a:t>
            </a:r>
            <a:endParaRPr sz="650">
              <a:latin typeface="Arial"/>
              <a:cs typeface="Arial"/>
            </a:endParaRPr>
          </a:p>
        </p:txBody>
      </p:sp>
      <p:sp>
        <p:nvSpPr>
          <p:cNvPr id="115" name="object 115"/>
          <p:cNvSpPr txBox="1"/>
          <p:nvPr/>
        </p:nvSpPr>
        <p:spPr>
          <a:xfrm>
            <a:off x="3195670" y="5747234"/>
            <a:ext cx="105410" cy="1117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650" spc="265">
                <a:latin typeface="Arial"/>
                <a:cs typeface="Arial"/>
              </a:rPr>
              <a:t>a</a:t>
            </a:r>
            <a:endParaRPr sz="650">
              <a:latin typeface="Arial"/>
              <a:cs typeface="Arial"/>
            </a:endParaRPr>
          </a:p>
        </p:txBody>
      </p:sp>
      <p:sp>
        <p:nvSpPr>
          <p:cNvPr id="116" name="object 116"/>
          <p:cNvSpPr txBox="1"/>
          <p:nvPr/>
        </p:nvSpPr>
        <p:spPr>
          <a:xfrm>
            <a:off x="3305567" y="6133348"/>
            <a:ext cx="464820" cy="29464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79730">
              <a:lnSpc>
                <a:spcPct val="100000"/>
              </a:lnSpc>
            </a:pPr>
            <a:r>
              <a:rPr dirty="0" sz="650" spc="235">
                <a:latin typeface="Arial"/>
                <a:cs typeface="Arial"/>
              </a:rPr>
              <a:t>c</a:t>
            </a:r>
            <a:endParaRPr sz="6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5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650" spc="265">
                <a:latin typeface="Arial"/>
                <a:cs typeface="Arial"/>
              </a:rPr>
              <a:t>b</a:t>
            </a:r>
            <a:endParaRPr sz="650">
              <a:latin typeface="Arial"/>
              <a:cs typeface="Arial"/>
            </a:endParaRPr>
          </a:p>
        </p:txBody>
      </p:sp>
      <p:sp>
        <p:nvSpPr>
          <p:cNvPr id="117" name="object 117"/>
          <p:cNvSpPr txBox="1"/>
          <p:nvPr/>
        </p:nvSpPr>
        <p:spPr>
          <a:xfrm>
            <a:off x="3321695" y="6509129"/>
            <a:ext cx="145415" cy="1117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650" spc="260">
                <a:latin typeface="Arial"/>
                <a:cs typeface="Arial"/>
              </a:rPr>
              <a:t>δ</a:t>
            </a:r>
            <a:r>
              <a:rPr dirty="0" sz="300" spc="145">
                <a:latin typeface="Arial"/>
                <a:cs typeface="Arial"/>
              </a:rPr>
              <a:t>0</a:t>
            </a:r>
            <a:endParaRPr sz="300">
              <a:latin typeface="Arial"/>
              <a:cs typeface="Arial"/>
            </a:endParaRPr>
          </a:p>
        </p:txBody>
      </p:sp>
      <p:sp>
        <p:nvSpPr>
          <p:cNvPr id="118" name="object 118"/>
          <p:cNvSpPr txBox="1"/>
          <p:nvPr/>
        </p:nvSpPr>
        <p:spPr>
          <a:xfrm>
            <a:off x="3744575" y="6497608"/>
            <a:ext cx="145415" cy="1117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650" spc="260">
                <a:latin typeface="Arial"/>
                <a:cs typeface="Arial"/>
              </a:rPr>
              <a:t>δ</a:t>
            </a:r>
            <a:r>
              <a:rPr dirty="0" sz="300" spc="145">
                <a:latin typeface="Arial"/>
                <a:cs typeface="Arial"/>
              </a:rPr>
              <a:t>1</a:t>
            </a:r>
            <a:endParaRPr sz="300">
              <a:latin typeface="Arial"/>
              <a:cs typeface="Arial"/>
            </a:endParaRPr>
          </a:p>
        </p:txBody>
      </p:sp>
      <p:sp>
        <p:nvSpPr>
          <p:cNvPr id="119" name="object 119"/>
          <p:cNvSpPr txBox="1"/>
          <p:nvPr/>
        </p:nvSpPr>
        <p:spPr>
          <a:xfrm>
            <a:off x="4658780" y="6497608"/>
            <a:ext cx="176530" cy="1117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650" spc="260">
                <a:latin typeface="Arial"/>
                <a:cs typeface="Arial"/>
              </a:rPr>
              <a:t>δ</a:t>
            </a:r>
            <a:r>
              <a:rPr dirty="0" sz="300" spc="110">
                <a:latin typeface="Arial"/>
                <a:cs typeface="Arial"/>
              </a:rPr>
              <a:t>к</a:t>
            </a:r>
            <a:r>
              <a:rPr dirty="0" sz="300" spc="145">
                <a:latin typeface="Arial"/>
                <a:cs typeface="Arial"/>
              </a:rPr>
              <a:t>р</a:t>
            </a:r>
            <a:endParaRPr sz="300">
              <a:latin typeface="Arial"/>
              <a:cs typeface="Arial"/>
            </a:endParaRPr>
          </a:p>
        </p:txBody>
      </p:sp>
      <p:sp>
        <p:nvSpPr>
          <p:cNvPr id="120" name="object 120"/>
          <p:cNvSpPr txBox="1"/>
          <p:nvPr/>
        </p:nvSpPr>
        <p:spPr>
          <a:xfrm>
            <a:off x="5661615" y="6497608"/>
            <a:ext cx="105410" cy="1117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650" spc="265">
                <a:latin typeface="Arial"/>
                <a:cs typeface="Arial"/>
              </a:rPr>
              <a:t>δ</a:t>
            </a:r>
            <a:endParaRPr sz="650">
              <a:latin typeface="Arial"/>
              <a:cs typeface="Arial"/>
            </a:endParaRPr>
          </a:p>
        </p:txBody>
      </p:sp>
      <p:sp>
        <p:nvSpPr>
          <p:cNvPr id="121" name="object 121"/>
          <p:cNvSpPr/>
          <p:nvPr/>
        </p:nvSpPr>
        <p:spPr>
          <a:xfrm>
            <a:off x="4140063" y="5644966"/>
            <a:ext cx="0" cy="871219"/>
          </a:xfrm>
          <a:custGeom>
            <a:avLst/>
            <a:gdLst/>
            <a:ahLst/>
            <a:cxnLst/>
            <a:rect l="l" t="t" r="r" b="b"/>
            <a:pathLst>
              <a:path w="0" h="871220">
                <a:moveTo>
                  <a:pt x="0" y="0"/>
                </a:moveTo>
                <a:lnTo>
                  <a:pt x="0" y="870816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22" name="object 122"/>
          <p:cNvSpPr/>
          <p:nvPr/>
        </p:nvSpPr>
        <p:spPr>
          <a:xfrm>
            <a:off x="3159415" y="6317838"/>
            <a:ext cx="135255" cy="0"/>
          </a:xfrm>
          <a:custGeom>
            <a:avLst/>
            <a:gdLst/>
            <a:ahLst/>
            <a:cxnLst/>
            <a:rect l="l" t="t" r="r" b="b"/>
            <a:pathLst>
              <a:path w="135254" h="0">
                <a:moveTo>
                  <a:pt x="135258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23" name="object 123"/>
          <p:cNvSpPr/>
          <p:nvPr/>
        </p:nvSpPr>
        <p:spPr>
          <a:xfrm>
            <a:off x="3024169" y="5842841"/>
            <a:ext cx="67945" cy="40005"/>
          </a:xfrm>
          <a:custGeom>
            <a:avLst/>
            <a:gdLst/>
            <a:ahLst/>
            <a:cxnLst/>
            <a:rect l="l" t="t" r="r" b="b"/>
            <a:pathLst>
              <a:path w="67944" h="40004">
                <a:moveTo>
                  <a:pt x="67623" y="0"/>
                </a:moveTo>
                <a:lnTo>
                  <a:pt x="41300" y="3112"/>
                </a:lnTo>
                <a:lnTo>
                  <a:pt x="19805" y="11599"/>
                </a:lnTo>
                <a:lnTo>
                  <a:pt x="5313" y="24183"/>
                </a:lnTo>
                <a:lnTo>
                  <a:pt x="0" y="3958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4" name="object 124"/>
          <p:cNvSpPr/>
          <p:nvPr/>
        </p:nvSpPr>
        <p:spPr>
          <a:xfrm>
            <a:off x="3024169" y="6278249"/>
            <a:ext cx="67945" cy="40005"/>
          </a:xfrm>
          <a:custGeom>
            <a:avLst/>
            <a:gdLst/>
            <a:ahLst/>
            <a:cxnLst/>
            <a:rect l="l" t="t" r="r" b="b"/>
            <a:pathLst>
              <a:path w="67944" h="40004">
                <a:moveTo>
                  <a:pt x="67623" y="39588"/>
                </a:moveTo>
                <a:lnTo>
                  <a:pt x="41300" y="36476"/>
                </a:lnTo>
                <a:lnTo>
                  <a:pt x="19805" y="27989"/>
                </a:lnTo>
                <a:lnTo>
                  <a:pt x="5313" y="15405"/>
                </a:ln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5" name="object 125"/>
          <p:cNvSpPr/>
          <p:nvPr/>
        </p:nvSpPr>
        <p:spPr>
          <a:xfrm>
            <a:off x="2956534" y="6019001"/>
            <a:ext cx="67945" cy="40005"/>
          </a:xfrm>
          <a:custGeom>
            <a:avLst/>
            <a:gdLst/>
            <a:ahLst/>
            <a:cxnLst/>
            <a:rect l="l" t="t" r="r" b="b"/>
            <a:pathLst>
              <a:path w="67944" h="40004">
                <a:moveTo>
                  <a:pt x="67634" y="0"/>
                </a:moveTo>
                <a:lnTo>
                  <a:pt x="62319" y="15405"/>
                </a:lnTo>
                <a:lnTo>
                  <a:pt x="47823" y="27989"/>
                </a:lnTo>
                <a:lnTo>
                  <a:pt x="26324" y="36476"/>
                </a:lnTo>
                <a:lnTo>
                  <a:pt x="0" y="3958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6" name="object 126"/>
          <p:cNvSpPr/>
          <p:nvPr/>
        </p:nvSpPr>
        <p:spPr>
          <a:xfrm>
            <a:off x="2956534" y="6058590"/>
            <a:ext cx="67945" cy="20320"/>
          </a:xfrm>
          <a:custGeom>
            <a:avLst/>
            <a:gdLst/>
            <a:ahLst/>
            <a:cxnLst/>
            <a:rect l="l" t="t" r="r" b="b"/>
            <a:pathLst>
              <a:path w="67944" h="20320">
                <a:moveTo>
                  <a:pt x="67634" y="19759"/>
                </a:moveTo>
                <a:lnTo>
                  <a:pt x="62319" y="12076"/>
                </a:lnTo>
                <a:lnTo>
                  <a:pt x="47823" y="5795"/>
                </a:lnTo>
                <a:lnTo>
                  <a:pt x="26324" y="1555"/>
                </a:ln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7" name="object 127"/>
          <p:cNvSpPr/>
          <p:nvPr/>
        </p:nvSpPr>
        <p:spPr>
          <a:xfrm>
            <a:off x="3024169" y="5882430"/>
            <a:ext cx="0" cy="139065"/>
          </a:xfrm>
          <a:custGeom>
            <a:avLst/>
            <a:gdLst/>
            <a:ahLst/>
            <a:cxnLst/>
            <a:rect l="l" t="t" r="r" b="b"/>
            <a:pathLst>
              <a:path w="0" h="139064">
                <a:moveTo>
                  <a:pt x="0" y="0"/>
                </a:moveTo>
                <a:lnTo>
                  <a:pt x="0" y="138526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8" name="object 128"/>
          <p:cNvSpPr/>
          <p:nvPr/>
        </p:nvSpPr>
        <p:spPr>
          <a:xfrm>
            <a:off x="3024169" y="6080374"/>
            <a:ext cx="0" cy="198120"/>
          </a:xfrm>
          <a:custGeom>
            <a:avLst/>
            <a:gdLst/>
            <a:ahLst/>
            <a:cxnLst/>
            <a:rect l="l" t="t" r="r" b="b"/>
            <a:pathLst>
              <a:path w="0" h="198120">
                <a:moveTo>
                  <a:pt x="0" y="197874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9" name="object 129"/>
          <p:cNvSpPr txBox="1"/>
          <p:nvPr/>
        </p:nvSpPr>
        <p:spPr>
          <a:xfrm>
            <a:off x="2739545" y="6001036"/>
            <a:ext cx="200660" cy="1117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650" spc="315">
                <a:latin typeface="Arial"/>
                <a:cs typeface="Arial"/>
              </a:rPr>
              <a:t>P</a:t>
            </a:r>
            <a:r>
              <a:rPr dirty="0" sz="650" spc="265">
                <a:latin typeface="Arial"/>
                <a:cs typeface="Arial"/>
              </a:rPr>
              <a:t>o</a:t>
            </a:r>
            <a:endParaRPr sz="650">
              <a:latin typeface="Arial"/>
              <a:cs typeface="Arial"/>
            </a:endParaRPr>
          </a:p>
        </p:txBody>
      </p:sp>
      <p:sp>
        <p:nvSpPr>
          <p:cNvPr id="130" name="object 130"/>
          <p:cNvSpPr/>
          <p:nvPr/>
        </p:nvSpPr>
        <p:spPr>
          <a:xfrm>
            <a:off x="2618407" y="6020956"/>
            <a:ext cx="101600" cy="59690"/>
          </a:xfrm>
          <a:custGeom>
            <a:avLst/>
            <a:gdLst/>
            <a:ahLst/>
            <a:cxnLst/>
            <a:rect l="l" t="t" r="r" b="b"/>
            <a:pathLst>
              <a:path w="101600" h="59689">
                <a:moveTo>
                  <a:pt x="101440" y="59418"/>
                </a:moveTo>
                <a:lnTo>
                  <a:pt x="67623" y="0"/>
                </a:lnTo>
                <a:lnTo>
                  <a:pt x="0" y="59418"/>
                </a:lnTo>
                <a:lnTo>
                  <a:pt x="101440" y="59418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1" name="object 131"/>
          <p:cNvSpPr/>
          <p:nvPr/>
        </p:nvSpPr>
        <p:spPr>
          <a:xfrm>
            <a:off x="3565177" y="5850800"/>
            <a:ext cx="67945" cy="40005"/>
          </a:xfrm>
          <a:custGeom>
            <a:avLst/>
            <a:gdLst/>
            <a:ahLst/>
            <a:cxnLst/>
            <a:rect l="l" t="t" r="r" b="b"/>
            <a:pathLst>
              <a:path w="67945" h="40004">
                <a:moveTo>
                  <a:pt x="0" y="0"/>
                </a:moveTo>
                <a:lnTo>
                  <a:pt x="26346" y="3101"/>
                </a:lnTo>
                <a:lnTo>
                  <a:pt x="47860" y="11564"/>
                </a:lnTo>
                <a:lnTo>
                  <a:pt x="62364" y="24124"/>
                </a:lnTo>
                <a:lnTo>
                  <a:pt x="67682" y="39519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2" name="object 132"/>
          <p:cNvSpPr/>
          <p:nvPr/>
        </p:nvSpPr>
        <p:spPr>
          <a:xfrm>
            <a:off x="3565177" y="6119963"/>
            <a:ext cx="67945" cy="40005"/>
          </a:xfrm>
          <a:custGeom>
            <a:avLst/>
            <a:gdLst/>
            <a:ahLst/>
            <a:cxnLst/>
            <a:rect l="l" t="t" r="r" b="b"/>
            <a:pathLst>
              <a:path w="67945" h="40004">
                <a:moveTo>
                  <a:pt x="67682" y="0"/>
                </a:moveTo>
                <a:lnTo>
                  <a:pt x="62364" y="15405"/>
                </a:lnTo>
                <a:lnTo>
                  <a:pt x="47860" y="27989"/>
                </a:lnTo>
                <a:lnTo>
                  <a:pt x="26346" y="36476"/>
                </a:lnTo>
                <a:lnTo>
                  <a:pt x="0" y="3958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3" name="object 133"/>
          <p:cNvSpPr/>
          <p:nvPr/>
        </p:nvSpPr>
        <p:spPr>
          <a:xfrm>
            <a:off x="3632860" y="5961607"/>
            <a:ext cx="67945" cy="40005"/>
          </a:xfrm>
          <a:custGeom>
            <a:avLst/>
            <a:gdLst/>
            <a:ahLst/>
            <a:cxnLst/>
            <a:rect l="l" t="t" r="r" b="b"/>
            <a:pathLst>
              <a:path w="67945" h="40004">
                <a:moveTo>
                  <a:pt x="0" y="0"/>
                </a:moveTo>
                <a:lnTo>
                  <a:pt x="5298" y="15405"/>
                </a:lnTo>
                <a:lnTo>
                  <a:pt x="19756" y="27989"/>
                </a:lnTo>
                <a:lnTo>
                  <a:pt x="41215" y="36476"/>
                </a:lnTo>
                <a:lnTo>
                  <a:pt x="67515" y="3958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4" name="object 134"/>
          <p:cNvSpPr/>
          <p:nvPr/>
        </p:nvSpPr>
        <p:spPr>
          <a:xfrm>
            <a:off x="3632860" y="6001196"/>
            <a:ext cx="67945" cy="40005"/>
          </a:xfrm>
          <a:custGeom>
            <a:avLst/>
            <a:gdLst/>
            <a:ahLst/>
            <a:cxnLst/>
            <a:rect l="l" t="t" r="r" b="b"/>
            <a:pathLst>
              <a:path w="67945" h="40004">
                <a:moveTo>
                  <a:pt x="0" y="39588"/>
                </a:moveTo>
                <a:lnTo>
                  <a:pt x="5298" y="24183"/>
                </a:lnTo>
                <a:lnTo>
                  <a:pt x="19756" y="11599"/>
                </a:lnTo>
                <a:lnTo>
                  <a:pt x="41215" y="3112"/>
                </a:lnTo>
                <a:lnTo>
                  <a:pt x="6751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5" name="object 135"/>
          <p:cNvSpPr/>
          <p:nvPr/>
        </p:nvSpPr>
        <p:spPr>
          <a:xfrm>
            <a:off x="3632860" y="5882430"/>
            <a:ext cx="0" cy="79375"/>
          </a:xfrm>
          <a:custGeom>
            <a:avLst/>
            <a:gdLst/>
            <a:ahLst/>
            <a:cxnLst/>
            <a:rect l="l" t="t" r="r" b="b"/>
            <a:pathLst>
              <a:path w="0" h="79375">
                <a:moveTo>
                  <a:pt x="0" y="0"/>
                </a:moveTo>
                <a:lnTo>
                  <a:pt x="0" y="7917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6" name="object 136"/>
          <p:cNvSpPr/>
          <p:nvPr/>
        </p:nvSpPr>
        <p:spPr>
          <a:xfrm>
            <a:off x="3632860" y="6040785"/>
            <a:ext cx="0" cy="79375"/>
          </a:xfrm>
          <a:custGeom>
            <a:avLst/>
            <a:gdLst/>
            <a:ahLst/>
            <a:cxnLst/>
            <a:rect l="l" t="t" r="r" b="b"/>
            <a:pathLst>
              <a:path w="0" h="79375">
                <a:moveTo>
                  <a:pt x="0" y="79177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7" name="object 137"/>
          <p:cNvSpPr/>
          <p:nvPr/>
        </p:nvSpPr>
        <p:spPr>
          <a:xfrm>
            <a:off x="3666618" y="5912104"/>
            <a:ext cx="71120" cy="41910"/>
          </a:xfrm>
          <a:custGeom>
            <a:avLst/>
            <a:gdLst/>
            <a:ahLst/>
            <a:cxnLst/>
            <a:rect l="l" t="t" r="r" b="b"/>
            <a:pathLst>
              <a:path w="71120" h="41910">
                <a:moveTo>
                  <a:pt x="70974" y="41613"/>
                </a:moveTo>
                <a:lnTo>
                  <a:pt x="47356" y="0"/>
                </a:lnTo>
                <a:lnTo>
                  <a:pt x="0" y="41613"/>
                </a:lnTo>
                <a:lnTo>
                  <a:pt x="70974" y="41613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8" name="object 138"/>
          <p:cNvSpPr txBox="1"/>
          <p:nvPr/>
        </p:nvSpPr>
        <p:spPr>
          <a:xfrm>
            <a:off x="3756026" y="5896773"/>
            <a:ext cx="122555" cy="742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400" spc="229">
                <a:latin typeface="Arial"/>
                <a:cs typeface="Arial"/>
              </a:rPr>
              <a:t>P</a:t>
            </a:r>
            <a:r>
              <a:rPr dirty="0" sz="250" spc="120">
                <a:latin typeface="Arial"/>
                <a:cs typeface="Arial"/>
              </a:rPr>
              <a:t>1</a:t>
            </a:r>
            <a:endParaRPr sz="250">
              <a:latin typeface="Arial"/>
              <a:cs typeface="Arial"/>
            </a:endParaRPr>
          </a:p>
        </p:txBody>
      </p:sp>
      <p:sp>
        <p:nvSpPr>
          <p:cNvPr id="139" name="object 139"/>
          <p:cNvSpPr/>
          <p:nvPr/>
        </p:nvSpPr>
        <p:spPr>
          <a:xfrm>
            <a:off x="4173820" y="5664725"/>
            <a:ext cx="34290" cy="20320"/>
          </a:xfrm>
          <a:custGeom>
            <a:avLst/>
            <a:gdLst/>
            <a:ahLst/>
            <a:cxnLst/>
            <a:rect l="l" t="t" r="r" b="b"/>
            <a:pathLst>
              <a:path w="34289" h="20320">
                <a:moveTo>
                  <a:pt x="0" y="0"/>
                </a:moveTo>
                <a:lnTo>
                  <a:pt x="13175" y="1555"/>
                </a:lnTo>
                <a:lnTo>
                  <a:pt x="23901" y="5795"/>
                </a:lnTo>
                <a:lnTo>
                  <a:pt x="31116" y="12076"/>
                </a:lnTo>
                <a:lnTo>
                  <a:pt x="33757" y="19759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0" name="object 140"/>
          <p:cNvSpPr/>
          <p:nvPr/>
        </p:nvSpPr>
        <p:spPr>
          <a:xfrm>
            <a:off x="4173820" y="5811211"/>
            <a:ext cx="35560" cy="20320"/>
          </a:xfrm>
          <a:custGeom>
            <a:avLst/>
            <a:gdLst/>
            <a:ahLst/>
            <a:cxnLst/>
            <a:rect l="l" t="t" r="r" b="b"/>
            <a:pathLst>
              <a:path w="35560" h="20320">
                <a:moveTo>
                  <a:pt x="0" y="19759"/>
                </a:moveTo>
                <a:lnTo>
                  <a:pt x="35547" y="4328"/>
                </a:lnTo>
                <a:lnTo>
                  <a:pt x="35189" y="2094"/>
                </a:lnTo>
                <a:lnTo>
                  <a:pt x="3375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1" name="object 141"/>
          <p:cNvSpPr/>
          <p:nvPr/>
        </p:nvSpPr>
        <p:spPr>
          <a:xfrm>
            <a:off x="4207578" y="5724074"/>
            <a:ext cx="34290" cy="40005"/>
          </a:xfrm>
          <a:custGeom>
            <a:avLst/>
            <a:gdLst/>
            <a:ahLst/>
            <a:cxnLst/>
            <a:rect l="l" t="t" r="r" b="b"/>
            <a:pathLst>
              <a:path w="34289" h="40004">
                <a:moveTo>
                  <a:pt x="0" y="0"/>
                </a:moveTo>
                <a:lnTo>
                  <a:pt x="2659" y="7722"/>
                </a:lnTo>
                <a:lnTo>
                  <a:pt x="9915" y="14025"/>
                </a:lnTo>
                <a:lnTo>
                  <a:pt x="20683" y="18272"/>
                </a:lnTo>
                <a:lnTo>
                  <a:pt x="33877" y="19829"/>
                </a:lnTo>
                <a:lnTo>
                  <a:pt x="20683" y="21385"/>
                </a:lnTo>
                <a:lnTo>
                  <a:pt x="9915" y="25624"/>
                </a:lnTo>
                <a:lnTo>
                  <a:pt x="2659" y="31906"/>
                </a:lnTo>
                <a:lnTo>
                  <a:pt x="0" y="3958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2" name="object 142"/>
          <p:cNvSpPr/>
          <p:nvPr/>
        </p:nvSpPr>
        <p:spPr>
          <a:xfrm>
            <a:off x="4207578" y="5684485"/>
            <a:ext cx="0" cy="40005"/>
          </a:xfrm>
          <a:custGeom>
            <a:avLst/>
            <a:gdLst/>
            <a:ahLst/>
            <a:cxnLst/>
            <a:rect l="l" t="t" r="r" b="b"/>
            <a:pathLst>
              <a:path w="0" h="40004">
                <a:moveTo>
                  <a:pt x="0" y="0"/>
                </a:moveTo>
                <a:lnTo>
                  <a:pt x="0" y="3958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3" name="object 143"/>
          <p:cNvSpPr/>
          <p:nvPr/>
        </p:nvSpPr>
        <p:spPr>
          <a:xfrm>
            <a:off x="4207578" y="5763663"/>
            <a:ext cx="0" cy="52069"/>
          </a:xfrm>
          <a:custGeom>
            <a:avLst/>
            <a:gdLst/>
            <a:ahLst/>
            <a:cxnLst/>
            <a:rect l="l" t="t" r="r" b="b"/>
            <a:pathLst>
              <a:path w="0" h="52070">
                <a:moveTo>
                  <a:pt x="0" y="51458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4" name="object 144"/>
          <p:cNvSpPr/>
          <p:nvPr/>
        </p:nvSpPr>
        <p:spPr>
          <a:xfrm>
            <a:off x="4241455" y="5726098"/>
            <a:ext cx="64769" cy="38100"/>
          </a:xfrm>
          <a:custGeom>
            <a:avLst/>
            <a:gdLst/>
            <a:ahLst/>
            <a:cxnLst/>
            <a:rect l="l" t="t" r="r" b="b"/>
            <a:pathLst>
              <a:path w="64770" h="38100">
                <a:moveTo>
                  <a:pt x="64175" y="37564"/>
                </a:moveTo>
                <a:lnTo>
                  <a:pt x="42823" y="0"/>
                </a:lnTo>
                <a:lnTo>
                  <a:pt x="0" y="37564"/>
                </a:lnTo>
                <a:lnTo>
                  <a:pt x="64175" y="37564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5" name="object 145"/>
          <p:cNvSpPr txBox="1"/>
          <p:nvPr/>
        </p:nvSpPr>
        <p:spPr>
          <a:xfrm>
            <a:off x="4282673" y="5714259"/>
            <a:ext cx="184785" cy="742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400" spc="229">
                <a:latin typeface="Arial"/>
                <a:cs typeface="Arial"/>
              </a:rPr>
              <a:t>P</a:t>
            </a:r>
            <a:r>
              <a:rPr dirty="0" sz="400" spc="75">
                <a:latin typeface="Arial"/>
                <a:cs typeface="Arial"/>
              </a:rPr>
              <a:t>’’</a:t>
            </a:r>
            <a:r>
              <a:rPr dirty="0" sz="200" spc="35">
                <a:latin typeface="Arial"/>
                <a:cs typeface="Arial"/>
              </a:rPr>
              <a:t>i</a:t>
            </a:r>
            <a:r>
              <a:rPr dirty="0" sz="200" spc="50">
                <a:latin typeface="Arial"/>
                <a:cs typeface="Arial"/>
              </a:rPr>
              <a:t>-</a:t>
            </a:r>
            <a:r>
              <a:rPr dirty="0" sz="200" spc="95">
                <a:latin typeface="Arial"/>
                <a:cs typeface="Arial"/>
              </a:rPr>
              <a:t>1</a:t>
            </a:r>
            <a:endParaRPr sz="200">
              <a:latin typeface="Arial"/>
              <a:cs typeface="Arial"/>
            </a:endParaRPr>
          </a:p>
        </p:txBody>
      </p:sp>
      <p:sp>
        <p:nvSpPr>
          <p:cNvPr id="146" name="object 146"/>
          <p:cNvSpPr/>
          <p:nvPr/>
        </p:nvSpPr>
        <p:spPr>
          <a:xfrm>
            <a:off x="4173820" y="5850800"/>
            <a:ext cx="67945" cy="31750"/>
          </a:xfrm>
          <a:custGeom>
            <a:avLst/>
            <a:gdLst/>
            <a:ahLst/>
            <a:cxnLst/>
            <a:rect l="l" t="t" r="r" b="b"/>
            <a:pathLst>
              <a:path w="67945" h="31750">
                <a:moveTo>
                  <a:pt x="0" y="0"/>
                </a:moveTo>
                <a:lnTo>
                  <a:pt x="26319" y="2487"/>
                </a:lnTo>
                <a:lnTo>
                  <a:pt x="47818" y="9268"/>
                </a:lnTo>
                <a:lnTo>
                  <a:pt x="62317" y="19323"/>
                </a:lnTo>
                <a:lnTo>
                  <a:pt x="67634" y="31629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7" name="object 147"/>
          <p:cNvSpPr/>
          <p:nvPr/>
        </p:nvSpPr>
        <p:spPr>
          <a:xfrm>
            <a:off x="4173820" y="6020956"/>
            <a:ext cx="67945" cy="27940"/>
          </a:xfrm>
          <a:custGeom>
            <a:avLst/>
            <a:gdLst/>
            <a:ahLst/>
            <a:cxnLst/>
            <a:rect l="l" t="t" r="r" b="b"/>
            <a:pathLst>
              <a:path w="67945" h="27939">
                <a:moveTo>
                  <a:pt x="67634" y="0"/>
                </a:moveTo>
                <a:lnTo>
                  <a:pt x="62317" y="10811"/>
                </a:lnTo>
                <a:lnTo>
                  <a:pt x="47818" y="19619"/>
                </a:lnTo>
                <a:lnTo>
                  <a:pt x="26319" y="25548"/>
                </a:lnTo>
                <a:lnTo>
                  <a:pt x="0" y="27719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8" name="object 148"/>
          <p:cNvSpPr/>
          <p:nvPr/>
        </p:nvSpPr>
        <p:spPr>
          <a:xfrm>
            <a:off x="4241455" y="5922018"/>
            <a:ext cx="34290" cy="27940"/>
          </a:xfrm>
          <a:custGeom>
            <a:avLst/>
            <a:gdLst/>
            <a:ahLst/>
            <a:cxnLst/>
            <a:rect l="l" t="t" r="r" b="b"/>
            <a:pathLst>
              <a:path w="34289" h="27939">
                <a:moveTo>
                  <a:pt x="0" y="0"/>
                </a:moveTo>
                <a:lnTo>
                  <a:pt x="28747" y="27858"/>
                </a:lnTo>
                <a:lnTo>
                  <a:pt x="30417" y="27928"/>
                </a:lnTo>
                <a:lnTo>
                  <a:pt x="32087" y="27858"/>
                </a:lnTo>
                <a:lnTo>
                  <a:pt x="33757" y="27719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9" name="object 149"/>
          <p:cNvSpPr/>
          <p:nvPr/>
        </p:nvSpPr>
        <p:spPr>
          <a:xfrm>
            <a:off x="4241455" y="5949737"/>
            <a:ext cx="34290" cy="27940"/>
          </a:xfrm>
          <a:custGeom>
            <a:avLst/>
            <a:gdLst/>
            <a:ahLst/>
            <a:cxnLst/>
            <a:rect l="l" t="t" r="r" b="b"/>
            <a:pathLst>
              <a:path w="34289" h="27939">
                <a:moveTo>
                  <a:pt x="0" y="27719"/>
                </a:moveTo>
                <a:lnTo>
                  <a:pt x="2775" y="18449"/>
                </a:lnTo>
                <a:lnTo>
                  <a:pt x="9766" y="10377"/>
                </a:lnTo>
                <a:lnTo>
                  <a:pt x="20313" y="4046"/>
                </a:lnTo>
                <a:lnTo>
                  <a:pt x="3375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0" name="object 150"/>
          <p:cNvSpPr/>
          <p:nvPr/>
        </p:nvSpPr>
        <p:spPr>
          <a:xfrm>
            <a:off x="4241455" y="5882430"/>
            <a:ext cx="0" cy="40005"/>
          </a:xfrm>
          <a:custGeom>
            <a:avLst/>
            <a:gdLst/>
            <a:ahLst/>
            <a:cxnLst/>
            <a:rect l="l" t="t" r="r" b="b"/>
            <a:pathLst>
              <a:path w="0" h="40004">
                <a:moveTo>
                  <a:pt x="0" y="0"/>
                </a:moveTo>
                <a:lnTo>
                  <a:pt x="0" y="3958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1" name="object 151"/>
          <p:cNvSpPr/>
          <p:nvPr/>
        </p:nvSpPr>
        <p:spPr>
          <a:xfrm>
            <a:off x="4241455" y="5981367"/>
            <a:ext cx="0" cy="40005"/>
          </a:xfrm>
          <a:custGeom>
            <a:avLst/>
            <a:gdLst/>
            <a:ahLst/>
            <a:cxnLst/>
            <a:rect l="l" t="t" r="r" b="b"/>
            <a:pathLst>
              <a:path w="0" h="40004">
                <a:moveTo>
                  <a:pt x="0" y="0"/>
                </a:moveTo>
                <a:lnTo>
                  <a:pt x="0" y="3958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2" name="object 152"/>
          <p:cNvSpPr/>
          <p:nvPr/>
        </p:nvSpPr>
        <p:spPr>
          <a:xfrm>
            <a:off x="4278672" y="5922018"/>
            <a:ext cx="64769" cy="38100"/>
          </a:xfrm>
          <a:custGeom>
            <a:avLst/>
            <a:gdLst/>
            <a:ahLst/>
            <a:cxnLst/>
            <a:rect l="l" t="t" r="r" b="b"/>
            <a:pathLst>
              <a:path w="64770" h="38100">
                <a:moveTo>
                  <a:pt x="64175" y="37633"/>
                </a:moveTo>
                <a:lnTo>
                  <a:pt x="42823" y="0"/>
                </a:lnTo>
                <a:lnTo>
                  <a:pt x="0" y="37633"/>
                </a:lnTo>
                <a:lnTo>
                  <a:pt x="64175" y="37633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3" name="object 153"/>
          <p:cNvSpPr txBox="1"/>
          <p:nvPr/>
        </p:nvSpPr>
        <p:spPr>
          <a:xfrm>
            <a:off x="4345894" y="5908712"/>
            <a:ext cx="335915" cy="1955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3970">
              <a:lnSpc>
                <a:spcPct val="100000"/>
              </a:lnSpc>
            </a:pPr>
            <a:r>
              <a:rPr dirty="0" sz="400" spc="100">
                <a:latin typeface="Arial"/>
                <a:cs typeface="Arial"/>
              </a:rPr>
              <a:t>P’</a:t>
            </a:r>
            <a:r>
              <a:rPr dirty="0" sz="200" spc="100">
                <a:latin typeface="Arial"/>
                <a:cs typeface="Arial"/>
              </a:rPr>
              <a:t>i-1</a:t>
            </a:r>
            <a:endParaRPr sz="2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85"/>
              </a:spcBef>
            </a:pPr>
            <a:r>
              <a:rPr dirty="0" sz="650" spc="315">
                <a:latin typeface="Arial"/>
                <a:cs typeface="Arial"/>
              </a:rPr>
              <a:t>P</a:t>
            </a:r>
            <a:r>
              <a:rPr dirty="0" sz="300" spc="70">
                <a:latin typeface="Arial"/>
                <a:cs typeface="Arial"/>
              </a:rPr>
              <a:t>I</a:t>
            </a:r>
            <a:r>
              <a:rPr dirty="0" sz="300" spc="65">
                <a:latin typeface="Arial"/>
                <a:cs typeface="Arial"/>
              </a:rPr>
              <a:t>I</a:t>
            </a:r>
            <a:r>
              <a:rPr dirty="0" sz="650" spc="150">
                <a:latin typeface="Arial"/>
                <a:cs typeface="Arial"/>
              </a:rPr>
              <a:t>(</a:t>
            </a:r>
            <a:r>
              <a:rPr dirty="0" sz="650" spc="260">
                <a:latin typeface="Arial"/>
                <a:cs typeface="Arial"/>
              </a:rPr>
              <a:t>δ</a:t>
            </a:r>
            <a:r>
              <a:rPr dirty="0" sz="650" spc="155">
                <a:latin typeface="Arial"/>
                <a:cs typeface="Arial"/>
              </a:rPr>
              <a:t>)</a:t>
            </a:r>
            <a:endParaRPr sz="650">
              <a:latin typeface="Arial"/>
              <a:cs typeface="Arial"/>
            </a:endParaRPr>
          </a:p>
        </p:txBody>
      </p:sp>
      <p:sp>
        <p:nvSpPr>
          <p:cNvPr id="154" name="object 154"/>
          <p:cNvSpPr txBox="1"/>
          <p:nvPr/>
        </p:nvSpPr>
        <p:spPr>
          <a:xfrm>
            <a:off x="4023584" y="6497608"/>
            <a:ext cx="338455" cy="1117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650" spc="260">
                <a:latin typeface="Arial"/>
                <a:cs typeface="Arial"/>
              </a:rPr>
              <a:t>δ</a:t>
            </a:r>
            <a:r>
              <a:rPr dirty="0" sz="300" spc="135">
                <a:latin typeface="Arial"/>
                <a:cs typeface="Arial"/>
              </a:rPr>
              <a:t>в</a:t>
            </a:r>
            <a:r>
              <a:rPr dirty="0" sz="300" spc="155">
                <a:latin typeface="Arial"/>
                <a:cs typeface="Arial"/>
              </a:rPr>
              <a:t>им</a:t>
            </a:r>
            <a:r>
              <a:rPr dirty="0" sz="300" spc="70">
                <a:latin typeface="Arial"/>
                <a:cs typeface="Arial"/>
              </a:rPr>
              <a:t>.</a:t>
            </a:r>
            <a:r>
              <a:rPr dirty="0" sz="300">
                <a:latin typeface="Arial"/>
                <a:cs typeface="Arial"/>
              </a:rPr>
              <a:t> </a:t>
            </a:r>
            <a:r>
              <a:rPr dirty="0" sz="300" spc="-15">
                <a:latin typeface="Arial"/>
                <a:cs typeface="Arial"/>
              </a:rPr>
              <a:t> </a:t>
            </a:r>
            <a:r>
              <a:rPr dirty="0" sz="300" spc="95">
                <a:latin typeface="Arial"/>
                <a:cs typeface="Arial"/>
              </a:rPr>
              <a:t>г</a:t>
            </a:r>
            <a:r>
              <a:rPr dirty="0" sz="300" spc="145">
                <a:latin typeface="Arial"/>
                <a:cs typeface="Arial"/>
              </a:rPr>
              <a:t>р</a:t>
            </a:r>
            <a:endParaRPr sz="300">
              <a:latin typeface="Arial"/>
              <a:cs typeface="Arial"/>
            </a:endParaRPr>
          </a:p>
        </p:txBody>
      </p:sp>
      <p:sp>
        <p:nvSpPr>
          <p:cNvPr id="155" name="object 155"/>
          <p:cNvSpPr/>
          <p:nvPr/>
        </p:nvSpPr>
        <p:spPr>
          <a:xfrm>
            <a:off x="3159236" y="6509289"/>
            <a:ext cx="1893570" cy="2870200"/>
          </a:xfrm>
          <a:custGeom>
            <a:avLst/>
            <a:gdLst/>
            <a:ahLst/>
            <a:cxnLst/>
            <a:rect l="l" t="t" r="r" b="b"/>
            <a:pathLst>
              <a:path w="1893570" h="2870200">
                <a:moveTo>
                  <a:pt x="0" y="0"/>
                </a:moveTo>
                <a:lnTo>
                  <a:pt x="0" y="2869856"/>
                </a:lnTo>
                <a:lnTo>
                  <a:pt x="1893481" y="2869856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6" name="object 156"/>
          <p:cNvSpPr/>
          <p:nvPr/>
        </p:nvSpPr>
        <p:spPr>
          <a:xfrm>
            <a:off x="4714662" y="6509289"/>
            <a:ext cx="0" cy="2622550"/>
          </a:xfrm>
          <a:custGeom>
            <a:avLst/>
            <a:gdLst/>
            <a:ahLst/>
            <a:cxnLst/>
            <a:rect l="l" t="t" r="r" b="b"/>
            <a:pathLst>
              <a:path w="0" h="2622550">
                <a:moveTo>
                  <a:pt x="0" y="0"/>
                </a:moveTo>
                <a:lnTo>
                  <a:pt x="0" y="2622456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57" name="object 157"/>
          <p:cNvSpPr/>
          <p:nvPr/>
        </p:nvSpPr>
        <p:spPr>
          <a:xfrm>
            <a:off x="5018960" y="6509289"/>
            <a:ext cx="0" cy="2870200"/>
          </a:xfrm>
          <a:custGeom>
            <a:avLst/>
            <a:gdLst/>
            <a:ahLst/>
            <a:cxnLst/>
            <a:rect l="l" t="t" r="r" b="b"/>
            <a:pathLst>
              <a:path w="0" h="2870200">
                <a:moveTo>
                  <a:pt x="0" y="0"/>
                </a:moveTo>
                <a:lnTo>
                  <a:pt x="0" y="2869856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8" name="object 158"/>
          <p:cNvSpPr/>
          <p:nvPr/>
        </p:nvSpPr>
        <p:spPr>
          <a:xfrm>
            <a:off x="3919980" y="6529119"/>
            <a:ext cx="0" cy="1445260"/>
          </a:xfrm>
          <a:custGeom>
            <a:avLst/>
            <a:gdLst/>
            <a:ahLst/>
            <a:cxnLst/>
            <a:rect l="l" t="t" r="r" b="b"/>
            <a:pathLst>
              <a:path w="0" h="1445259">
                <a:moveTo>
                  <a:pt x="0" y="0"/>
                </a:moveTo>
                <a:lnTo>
                  <a:pt x="0" y="1444821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59" name="object 159"/>
          <p:cNvSpPr/>
          <p:nvPr/>
        </p:nvSpPr>
        <p:spPr>
          <a:xfrm>
            <a:off x="4139824" y="6509289"/>
            <a:ext cx="0" cy="1811020"/>
          </a:xfrm>
          <a:custGeom>
            <a:avLst/>
            <a:gdLst/>
            <a:ahLst/>
            <a:cxnLst/>
            <a:rect l="l" t="t" r="r" b="b"/>
            <a:pathLst>
              <a:path w="0" h="1811020">
                <a:moveTo>
                  <a:pt x="0" y="0"/>
                </a:moveTo>
                <a:lnTo>
                  <a:pt x="0" y="1810966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60" name="object 160"/>
          <p:cNvSpPr/>
          <p:nvPr/>
        </p:nvSpPr>
        <p:spPr>
          <a:xfrm>
            <a:off x="3294482" y="6517249"/>
            <a:ext cx="1724660" cy="2861945"/>
          </a:xfrm>
          <a:custGeom>
            <a:avLst/>
            <a:gdLst/>
            <a:ahLst/>
            <a:cxnLst/>
            <a:rect l="l" t="t" r="r" b="b"/>
            <a:pathLst>
              <a:path w="1724660" h="2861945">
                <a:moveTo>
                  <a:pt x="0" y="0"/>
                </a:moveTo>
                <a:lnTo>
                  <a:pt x="14679" y="54986"/>
                </a:lnTo>
                <a:lnTo>
                  <a:pt x="29995" y="109896"/>
                </a:lnTo>
                <a:lnTo>
                  <a:pt x="45947" y="164726"/>
                </a:lnTo>
                <a:lnTo>
                  <a:pt x="62534" y="219476"/>
                </a:lnTo>
                <a:lnTo>
                  <a:pt x="79754" y="274143"/>
                </a:lnTo>
                <a:lnTo>
                  <a:pt x="97607" y="328726"/>
                </a:lnTo>
                <a:lnTo>
                  <a:pt x="116091" y="383222"/>
                </a:lnTo>
                <a:lnTo>
                  <a:pt x="135206" y="437630"/>
                </a:lnTo>
                <a:lnTo>
                  <a:pt x="154950" y="491949"/>
                </a:lnTo>
                <a:lnTo>
                  <a:pt x="175322" y="546175"/>
                </a:lnTo>
                <a:lnTo>
                  <a:pt x="196321" y="600308"/>
                </a:lnTo>
                <a:lnTo>
                  <a:pt x="217946" y="654346"/>
                </a:lnTo>
                <a:lnTo>
                  <a:pt x="240196" y="708286"/>
                </a:lnTo>
                <a:lnTo>
                  <a:pt x="263069" y="762128"/>
                </a:lnTo>
                <a:lnTo>
                  <a:pt x="286566" y="815868"/>
                </a:lnTo>
                <a:lnTo>
                  <a:pt x="310684" y="869506"/>
                </a:lnTo>
                <a:lnTo>
                  <a:pt x="335422" y="923040"/>
                </a:lnTo>
                <a:lnTo>
                  <a:pt x="360780" y="976467"/>
                </a:lnTo>
                <a:lnTo>
                  <a:pt x="386756" y="1029786"/>
                </a:lnTo>
                <a:lnTo>
                  <a:pt x="413350" y="1082995"/>
                </a:lnTo>
                <a:lnTo>
                  <a:pt x="440559" y="1136093"/>
                </a:lnTo>
                <a:lnTo>
                  <a:pt x="468384" y="1189076"/>
                </a:lnTo>
                <a:lnTo>
                  <a:pt x="496823" y="1241945"/>
                </a:lnTo>
                <a:lnTo>
                  <a:pt x="525874" y="1294696"/>
                </a:lnTo>
                <a:lnTo>
                  <a:pt x="555537" y="1347328"/>
                </a:lnTo>
                <a:lnTo>
                  <a:pt x="585811" y="1399839"/>
                </a:lnTo>
                <a:lnTo>
                  <a:pt x="616694" y="1452227"/>
                </a:lnTo>
                <a:lnTo>
                  <a:pt x="648186" y="1504491"/>
                </a:lnTo>
                <a:lnTo>
                  <a:pt x="680286" y="1556629"/>
                </a:lnTo>
                <a:lnTo>
                  <a:pt x="712991" y="1608638"/>
                </a:lnTo>
                <a:lnTo>
                  <a:pt x="746302" y="1660518"/>
                </a:lnTo>
                <a:lnTo>
                  <a:pt x="780217" y="1712265"/>
                </a:lnTo>
                <a:lnTo>
                  <a:pt x="814734" y="1763879"/>
                </a:lnTo>
                <a:lnTo>
                  <a:pt x="849854" y="1815358"/>
                </a:lnTo>
                <a:lnTo>
                  <a:pt x="885575" y="1866699"/>
                </a:lnTo>
                <a:lnTo>
                  <a:pt x="921895" y="1917901"/>
                </a:lnTo>
                <a:lnTo>
                  <a:pt x="958814" y="1968962"/>
                </a:lnTo>
                <a:lnTo>
                  <a:pt x="996331" y="2019881"/>
                </a:lnTo>
                <a:lnTo>
                  <a:pt x="1034444" y="2070654"/>
                </a:lnTo>
                <a:lnTo>
                  <a:pt x="1073152" y="2121282"/>
                </a:lnTo>
                <a:lnTo>
                  <a:pt x="1112455" y="2171761"/>
                </a:lnTo>
                <a:lnTo>
                  <a:pt x="1152350" y="2222091"/>
                </a:lnTo>
                <a:lnTo>
                  <a:pt x="1192838" y="2272268"/>
                </a:lnTo>
                <a:lnTo>
                  <a:pt x="1233917" y="2322292"/>
                </a:lnTo>
                <a:lnTo>
                  <a:pt x="1275586" y="2372160"/>
                </a:lnTo>
                <a:lnTo>
                  <a:pt x="1317843" y="2421871"/>
                </a:lnTo>
                <a:lnTo>
                  <a:pt x="1360689" y="2471423"/>
                </a:lnTo>
                <a:lnTo>
                  <a:pt x="1404121" y="2520814"/>
                </a:lnTo>
                <a:lnTo>
                  <a:pt x="1448138" y="2570042"/>
                </a:lnTo>
                <a:lnTo>
                  <a:pt x="1492740" y="2619105"/>
                </a:lnTo>
                <a:lnTo>
                  <a:pt x="1537925" y="2668002"/>
                </a:lnTo>
                <a:lnTo>
                  <a:pt x="1583692" y="2716731"/>
                </a:lnTo>
                <a:lnTo>
                  <a:pt x="1630041" y="2765290"/>
                </a:lnTo>
                <a:lnTo>
                  <a:pt x="1676970" y="2813677"/>
                </a:lnTo>
                <a:lnTo>
                  <a:pt x="1700651" y="2837805"/>
                </a:lnTo>
                <a:lnTo>
                  <a:pt x="1724477" y="286189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1" name="object 161"/>
          <p:cNvSpPr/>
          <p:nvPr/>
        </p:nvSpPr>
        <p:spPr>
          <a:xfrm>
            <a:off x="3159236" y="9379146"/>
            <a:ext cx="1859914" cy="0"/>
          </a:xfrm>
          <a:custGeom>
            <a:avLst/>
            <a:gdLst/>
            <a:ahLst/>
            <a:cxnLst/>
            <a:rect l="l" t="t" r="r" b="b"/>
            <a:pathLst>
              <a:path w="1859914" h="0">
                <a:moveTo>
                  <a:pt x="0" y="0"/>
                </a:moveTo>
                <a:lnTo>
                  <a:pt x="185972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2" name="object 162"/>
          <p:cNvSpPr/>
          <p:nvPr/>
        </p:nvSpPr>
        <p:spPr>
          <a:xfrm>
            <a:off x="5000709" y="9368462"/>
            <a:ext cx="36830" cy="21590"/>
          </a:xfrm>
          <a:custGeom>
            <a:avLst/>
            <a:gdLst/>
            <a:ahLst/>
            <a:cxnLst/>
            <a:rect l="l" t="t" r="r" b="b"/>
            <a:pathLst>
              <a:path w="36829" h="21590">
                <a:moveTo>
                  <a:pt x="28389" y="0"/>
                </a:moveTo>
                <a:lnTo>
                  <a:pt x="8230" y="0"/>
                </a:lnTo>
                <a:lnTo>
                  <a:pt x="0" y="4782"/>
                </a:lnTo>
                <a:lnTo>
                  <a:pt x="0" y="16583"/>
                </a:lnTo>
                <a:lnTo>
                  <a:pt x="8230" y="21366"/>
                </a:lnTo>
                <a:lnTo>
                  <a:pt x="28389" y="21366"/>
                </a:lnTo>
                <a:lnTo>
                  <a:pt x="36501" y="16583"/>
                </a:lnTo>
                <a:lnTo>
                  <a:pt x="36501" y="4782"/>
                </a:lnTo>
                <a:lnTo>
                  <a:pt x="2838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3" name="object 163"/>
          <p:cNvSpPr/>
          <p:nvPr/>
        </p:nvSpPr>
        <p:spPr>
          <a:xfrm>
            <a:off x="3159236" y="9230704"/>
            <a:ext cx="1724660" cy="0"/>
          </a:xfrm>
          <a:custGeom>
            <a:avLst/>
            <a:gdLst/>
            <a:ahLst/>
            <a:cxnLst/>
            <a:rect l="l" t="t" r="r" b="b"/>
            <a:pathLst>
              <a:path w="1724660" h="0">
                <a:moveTo>
                  <a:pt x="1724453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4" name="object 164"/>
          <p:cNvSpPr/>
          <p:nvPr/>
        </p:nvSpPr>
        <p:spPr>
          <a:xfrm>
            <a:off x="4865439" y="9220021"/>
            <a:ext cx="36830" cy="21590"/>
          </a:xfrm>
          <a:custGeom>
            <a:avLst/>
            <a:gdLst/>
            <a:ahLst/>
            <a:cxnLst/>
            <a:rect l="l" t="t" r="r" b="b"/>
            <a:pathLst>
              <a:path w="36829" h="21590">
                <a:moveTo>
                  <a:pt x="28389" y="0"/>
                </a:moveTo>
                <a:lnTo>
                  <a:pt x="8230" y="0"/>
                </a:lnTo>
                <a:lnTo>
                  <a:pt x="0" y="4782"/>
                </a:lnTo>
                <a:lnTo>
                  <a:pt x="0" y="16582"/>
                </a:lnTo>
                <a:lnTo>
                  <a:pt x="8230" y="21365"/>
                </a:lnTo>
                <a:lnTo>
                  <a:pt x="28389" y="21365"/>
                </a:lnTo>
                <a:lnTo>
                  <a:pt x="36501" y="16582"/>
                </a:lnTo>
                <a:lnTo>
                  <a:pt x="36501" y="4782"/>
                </a:lnTo>
                <a:lnTo>
                  <a:pt x="2838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5" name="object 165"/>
          <p:cNvSpPr/>
          <p:nvPr/>
        </p:nvSpPr>
        <p:spPr>
          <a:xfrm>
            <a:off x="3159236" y="9082263"/>
            <a:ext cx="1572895" cy="0"/>
          </a:xfrm>
          <a:custGeom>
            <a:avLst/>
            <a:gdLst/>
            <a:ahLst/>
            <a:cxnLst/>
            <a:rect l="l" t="t" r="r" b="b"/>
            <a:pathLst>
              <a:path w="1572895" h="0">
                <a:moveTo>
                  <a:pt x="1572364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6" name="object 166"/>
          <p:cNvSpPr/>
          <p:nvPr/>
        </p:nvSpPr>
        <p:spPr>
          <a:xfrm>
            <a:off x="4713350" y="9071580"/>
            <a:ext cx="36830" cy="21590"/>
          </a:xfrm>
          <a:custGeom>
            <a:avLst/>
            <a:gdLst/>
            <a:ahLst/>
            <a:cxnLst/>
            <a:rect l="l" t="t" r="r" b="b"/>
            <a:pathLst>
              <a:path w="36829" h="21590">
                <a:moveTo>
                  <a:pt x="28270" y="0"/>
                </a:moveTo>
                <a:lnTo>
                  <a:pt x="8111" y="0"/>
                </a:lnTo>
                <a:lnTo>
                  <a:pt x="0" y="4782"/>
                </a:lnTo>
                <a:lnTo>
                  <a:pt x="0" y="16582"/>
                </a:lnTo>
                <a:lnTo>
                  <a:pt x="8111" y="21365"/>
                </a:lnTo>
                <a:lnTo>
                  <a:pt x="28270" y="21365"/>
                </a:lnTo>
                <a:lnTo>
                  <a:pt x="36501" y="16582"/>
                </a:lnTo>
                <a:lnTo>
                  <a:pt x="36501" y="4782"/>
                </a:lnTo>
                <a:lnTo>
                  <a:pt x="2827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7" name="object 167"/>
          <p:cNvSpPr/>
          <p:nvPr/>
        </p:nvSpPr>
        <p:spPr>
          <a:xfrm>
            <a:off x="3159236" y="8933829"/>
            <a:ext cx="1454150" cy="0"/>
          </a:xfrm>
          <a:custGeom>
            <a:avLst/>
            <a:gdLst/>
            <a:ahLst/>
            <a:cxnLst/>
            <a:rect l="l" t="t" r="r" b="b"/>
            <a:pathLst>
              <a:path w="1454150" h="0">
                <a:moveTo>
                  <a:pt x="1453913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8" name="object 168"/>
          <p:cNvSpPr/>
          <p:nvPr/>
        </p:nvSpPr>
        <p:spPr>
          <a:xfrm>
            <a:off x="4594899" y="8923146"/>
            <a:ext cx="36830" cy="21590"/>
          </a:xfrm>
          <a:custGeom>
            <a:avLst/>
            <a:gdLst/>
            <a:ahLst/>
            <a:cxnLst/>
            <a:rect l="l" t="t" r="r" b="b"/>
            <a:pathLst>
              <a:path w="36829" h="21590">
                <a:moveTo>
                  <a:pt x="28389" y="0"/>
                </a:moveTo>
                <a:lnTo>
                  <a:pt x="8230" y="0"/>
                </a:lnTo>
                <a:lnTo>
                  <a:pt x="0" y="4782"/>
                </a:lnTo>
                <a:lnTo>
                  <a:pt x="0" y="16582"/>
                </a:lnTo>
                <a:lnTo>
                  <a:pt x="8230" y="21365"/>
                </a:lnTo>
                <a:lnTo>
                  <a:pt x="28389" y="21365"/>
                </a:lnTo>
                <a:lnTo>
                  <a:pt x="36501" y="16582"/>
                </a:lnTo>
                <a:lnTo>
                  <a:pt x="36501" y="4782"/>
                </a:lnTo>
                <a:lnTo>
                  <a:pt x="2838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9" name="object 169"/>
          <p:cNvSpPr/>
          <p:nvPr/>
        </p:nvSpPr>
        <p:spPr>
          <a:xfrm>
            <a:off x="3159236" y="8785387"/>
            <a:ext cx="1318895" cy="0"/>
          </a:xfrm>
          <a:custGeom>
            <a:avLst/>
            <a:gdLst/>
            <a:ahLst/>
            <a:cxnLst/>
            <a:rect l="l" t="t" r="r" b="b"/>
            <a:pathLst>
              <a:path w="1318895" h="0">
                <a:moveTo>
                  <a:pt x="1318763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0" name="object 170"/>
          <p:cNvSpPr/>
          <p:nvPr/>
        </p:nvSpPr>
        <p:spPr>
          <a:xfrm>
            <a:off x="4459748" y="8774705"/>
            <a:ext cx="36830" cy="21590"/>
          </a:xfrm>
          <a:custGeom>
            <a:avLst/>
            <a:gdLst/>
            <a:ahLst/>
            <a:cxnLst/>
            <a:rect l="l" t="t" r="r" b="b"/>
            <a:pathLst>
              <a:path w="36829" h="21590">
                <a:moveTo>
                  <a:pt x="28270" y="0"/>
                </a:moveTo>
                <a:lnTo>
                  <a:pt x="8111" y="0"/>
                </a:lnTo>
                <a:lnTo>
                  <a:pt x="0" y="4782"/>
                </a:lnTo>
                <a:lnTo>
                  <a:pt x="0" y="16582"/>
                </a:lnTo>
                <a:lnTo>
                  <a:pt x="8111" y="21365"/>
                </a:lnTo>
                <a:lnTo>
                  <a:pt x="28270" y="21365"/>
                </a:lnTo>
                <a:lnTo>
                  <a:pt x="36501" y="16582"/>
                </a:lnTo>
                <a:lnTo>
                  <a:pt x="36501" y="4782"/>
                </a:lnTo>
                <a:lnTo>
                  <a:pt x="2827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1" name="object 171"/>
          <p:cNvSpPr/>
          <p:nvPr/>
        </p:nvSpPr>
        <p:spPr>
          <a:xfrm>
            <a:off x="3159236" y="8636968"/>
            <a:ext cx="1203960" cy="0"/>
          </a:xfrm>
          <a:custGeom>
            <a:avLst/>
            <a:gdLst/>
            <a:ahLst/>
            <a:cxnLst/>
            <a:rect l="l" t="t" r="r" b="b"/>
            <a:pathLst>
              <a:path w="1203960" h="0">
                <a:moveTo>
                  <a:pt x="1203771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2" name="object 172"/>
          <p:cNvSpPr/>
          <p:nvPr/>
        </p:nvSpPr>
        <p:spPr>
          <a:xfrm>
            <a:off x="4344757" y="8626285"/>
            <a:ext cx="36830" cy="21590"/>
          </a:xfrm>
          <a:custGeom>
            <a:avLst/>
            <a:gdLst/>
            <a:ahLst/>
            <a:cxnLst/>
            <a:rect l="l" t="t" r="r" b="b"/>
            <a:pathLst>
              <a:path w="36829" h="21590">
                <a:moveTo>
                  <a:pt x="28270" y="0"/>
                </a:moveTo>
                <a:lnTo>
                  <a:pt x="8111" y="0"/>
                </a:lnTo>
                <a:lnTo>
                  <a:pt x="0" y="4747"/>
                </a:lnTo>
                <a:lnTo>
                  <a:pt x="0" y="16547"/>
                </a:lnTo>
                <a:lnTo>
                  <a:pt x="8111" y="21365"/>
                </a:lnTo>
                <a:lnTo>
                  <a:pt x="28270" y="21365"/>
                </a:lnTo>
                <a:lnTo>
                  <a:pt x="36501" y="16547"/>
                </a:lnTo>
                <a:lnTo>
                  <a:pt x="36501" y="4747"/>
                </a:lnTo>
                <a:lnTo>
                  <a:pt x="2827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3" name="object 173"/>
          <p:cNvSpPr/>
          <p:nvPr/>
        </p:nvSpPr>
        <p:spPr>
          <a:xfrm>
            <a:off x="3159236" y="8488526"/>
            <a:ext cx="1099185" cy="0"/>
          </a:xfrm>
          <a:custGeom>
            <a:avLst/>
            <a:gdLst/>
            <a:ahLst/>
            <a:cxnLst/>
            <a:rect l="l" t="t" r="r" b="b"/>
            <a:pathLst>
              <a:path w="1099185" h="0">
                <a:moveTo>
                  <a:pt x="0" y="0"/>
                </a:moveTo>
                <a:lnTo>
                  <a:pt x="109891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4" name="object 174"/>
          <p:cNvSpPr/>
          <p:nvPr/>
        </p:nvSpPr>
        <p:spPr>
          <a:xfrm>
            <a:off x="4239905" y="8477843"/>
            <a:ext cx="36830" cy="21590"/>
          </a:xfrm>
          <a:custGeom>
            <a:avLst/>
            <a:gdLst/>
            <a:ahLst/>
            <a:cxnLst/>
            <a:rect l="l" t="t" r="r" b="b"/>
            <a:pathLst>
              <a:path w="36829" h="21590">
                <a:moveTo>
                  <a:pt x="28389" y="0"/>
                </a:moveTo>
                <a:lnTo>
                  <a:pt x="8230" y="0"/>
                </a:lnTo>
                <a:lnTo>
                  <a:pt x="0" y="4747"/>
                </a:lnTo>
                <a:lnTo>
                  <a:pt x="0" y="16547"/>
                </a:lnTo>
                <a:lnTo>
                  <a:pt x="8230" y="21365"/>
                </a:lnTo>
                <a:lnTo>
                  <a:pt x="28389" y="21365"/>
                </a:lnTo>
                <a:lnTo>
                  <a:pt x="36501" y="16547"/>
                </a:lnTo>
                <a:lnTo>
                  <a:pt x="36501" y="4747"/>
                </a:lnTo>
                <a:lnTo>
                  <a:pt x="2838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5" name="object 175"/>
          <p:cNvSpPr/>
          <p:nvPr/>
        </p:nvSpPr>
        <p:spPr>
          <a:xfrm>
            <a:off x="3159236" y="8340085"/>
            <a:ext cx="981075" cy="0"/>
          </a:xfrm>
          <a:custGeom>
            <a:avLst/>
            <a:gdLst/>
            <a:ahLst/>
            <a:cxnLst/>
            <a:rect l="l" t="t" r="r" b="b"/>
            <a:pathLst>
              <a:path w="981075" h="0">
                <a:moveTo>
                  <a:pt x="0" y="0"/>
                </a:moveTo>
                <a:lnTo>
                  <a:pt x="98058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6" name="object 176"/>
          <p:cNvSpPr/>
          <p:nvPr/>
        </p:nvSpPr>
        <p:spPr>
          <a:xfrm>
            <a:off x="4121574" y="8329403"/>
            <a:ext cx="36830" cy="21590"/>
          </a:xfrm>
          <a:custGeom>
            <a:avLst/>
            <a:gdLst/>
            <a:ahLst/>
            <a:cxnLst/>
            <a:rect l="l" t="t" r="r" b="b"/>
            <a:pathLst>
              <a:path w="36829" h="21590">
                <a:moveTo>
                  <a:pt x="28270" y="0"/>
                </a:moveTo>
                <a:lnTo>
                  <a:pt x="8111" y="0"/>
                </a:lnTo>
                <a:lnTo>
                  <a:pt x="0" y="4747"/>
                </a:lnTo>
                <a:lnTo>
                  <a:pt x="0" y="16547"/>
                </a:lnTo>
                <a:lnTo>
                  <a:pt x="8111" y="21365"/>
                </a:lnTo>
                <a:lnTo>
                  <a:pt x="28270" y="21365"/>
                </a:lnTo>
                <a:lnTo>
                  <a:pt x="36501" y="16547"/>
                </a:lnTo>
                <a:lnTo>
                  <a:pt x="36501" y="4747"/>
                </a:lnTo>
                <a:lnTo>
                  <a:pt x="2827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7" name="object 177"/>
          <p:cNvSpPr/>
          <p:nvPr/>
        </p:nvSpPr>
        <p:spPr>
          <a:xfrm>
            <a:off x="3159236" y="8191644"/>
            <a:ext cx="879475" cy="0"/>
          </a:xfrm>
          <a:custGeom>
            <a:avLst/>
            <a:gdLst/>
            <a:ahLst/>
            <a:cxnLst/>
            <a:rect l="l" t="t" r="r" b="b"/>
            <a:pathLst>
              <a:path w="879475" h="0">
                <a:moveTo>
                  <a:pt x="0" y="0"/>
                </a:moveTo>
                <a:lnTo>
                  <a:pt x="87919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8" name="object 178"/>
          <p:cNvSpPr/>
          <p:nvPr/>
        </p:nvSpPr>
        <p:spPr>
          <a:xfrm>
            <a:off x="4020180" y="8180961"/>
            <a:ext cx="36830" cy="21590"/>
          </a:xfrm>
          <a:custGeom>
            <a:avLst/>
            <a:gdLst/>
            <a:ahLst/>
            <a:cxnLst/>
            <a:rect l="l" t="t" r="r" b="b"/>
            <a:pathLst>
              <a:path w="36829" h="21590">
                <a:moveTo>
                  <a:pt x="28270" y="0"/>
                </a:moveTo>
                <a:lnTo>
                  <a:pt x="8111" y="0"/>
                </a:lnTo>
                <a:lnTo>
                  <a:pt x="0" y="4747"/>
                </a:lnTo>
                <a:lnTo>
                  <a:pt x="0" y="16547"/>
                </a:lnTo>
                <a:lnTo>
                  <a:pt x="8111" y="21365"/>
                </a:lnTo>
                <a:lnTo>
                  <a:pt x="28270" y="21365"/>
                </a:lnTo>
                <a:lnTo>
                  <a:pt x="36501" y="16547"/>
                </a:lnTo>
                <a:lnTo>
                  <a:pt x="36501" y="4747"/>
                </a:lnTo>
                <a:lnTo>
                  <a:pt x="2827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9" name="object 179"/>
          <p:cNvSpPr/>
          <p:nvPr/>
        </p:nvSpPr>
        <p:spPr>
          <a:xfrm>
            <a:off x="3159236" y="8043203"/>
            <a:ext cx="795020" cy="0"/>
          </a:xfrm>
          <a:custGeom>
            <a:avLst/>
            <a:gdLst/>
            <a:ahLst/>
            <a:cxnLst/>
            <a:rect l="l" t="t" r="r" b="b"/>
            <a:pathLst>
              <a:path w="795020" h="0">
                <a:moveTo>
                  <a:pt x="0" y="0"/>
                </a:moveTo>
                <a:lnTo>
                  <a:pt x="79462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0" name="object 180"/>
          <p:cNvSpPr/>
          <p:nvPr/>
        </p:nvSpPr>
        <p:spPr>
          <a:xfrm>
            <a:off x="3935607" y="8032521"/>
            <a:ext cx="36830" cy="21590"/>
          </a:xfrm>
          <a:custGeom>
            <a:avLst/>
            <a:gdLst/>
            <a:ahLst/>
            <a:cxnLst/>
            <a:rect l="l" t="t" r="r" b="b"/>
            <a:pathLst>
              <a:path w="36829" h="21590">
                <a:moveTo>
                  <a:pt x="28270" y="0"/>
                </a:moveTo>
                <a:lnTo>
                  <a:pt x="8111" y="0"/>
                </a:lnTo>
                <a:lnTo>
                  <a:pt x="0" y="4747"/>
                </a:lnTo>
                <a:lnTo>
                  <a:pt x="0" y="16547"/>
                </a:lnTo>
                <a:lnTo>
                  <a:pt x="8111" y="21365"/>
                </a:lnTo>
                <a:lnTo>
                  <a:pt x="28270" y="21365"/>
                </a:lnTo>
                <a:lnTo>
                  <a:pt x="36501" y="16547"/>
                </a:lnTo>
                <a:lnTo>
                  <a:pt x="36501" y="4747"/>
                </a:lnTo>
                <a:lnTo>
                  <a:pt x="2827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1" name="object 181"/>
          <p:cNvSpPr/>
          <p:nvPr/>
        </p:nvSpPr>
        <p:spPr>
          <a:xfrm>
            <a:off x="3159236" y="7894762"/>
            <a:ext cx="710565" cy="0"/>
          </a:xfrm>
          <a:custGeom>
            <a:avLst/>
            <a:gdLst/>
            <a:ahLst/>
            <a:cxnLst/>
            <a:rect l="l" t="t" r="r" b="b"/>
            <a:pathLst>
              <a:path w="710564" h="0">
                <a:moveTo>
                  <a:pt x="0" y="0"/>
                </a:moveTo>
                <a:lnTo>
                  <a:pt x="71004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2" name="object 182"/>
          <p:cNvSpPr/>
          <p:nvPr/>
        </p:nvSpPr>
        <p:spPr>
          <a:xfrm>
            <a:off x="3851033" y="7884080"/>
            <a:ext cx="36830" cy="21590"/>
          </a:xfrm>
          <a:custGeom>
            <a:avLst/>
            <a:gdLst/>
            <a:ahLst/>
            <a:cxnLst/>
            <a:rect l="l" t="t" r="r" b="b"/>
            <a:pathLst>
              <a:path w="36829" h="21590">
                <a:moveTo>
                  <a:pt x="28389" y="0"/>
                </a:moveTo>
                <a:lnTo>
                  <a:pt x="8230" y="0"/>
                </a:lnTo>
                <a:lnTo>
                  <a:pt x="0" y="4747"/>
                </a:lnTo>
                <a:lnTo>
                  <a:pt x="0" y="16547"/>
                </a:lnTo>
                <a:lnTo>
                  <a:pt x="8230" y="21365"/>
                </a:lnTo>
                <a:lnTo>
                  <a:pt x="28389" y="21365"/>
                </a:lnTo>
                <a:lnTo>
                  <a:pt x="36501" y="16547"/>
                </a:lnTo>
                <a:lnTo>
                  <a:pt x="36501" y="4747"/>
                </a:lnTo>
                <a:lnTo>
                  <a:pt x="2838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3" name="object 183"/>
          <p:cNvSpPr/>
          <p:nvPr/>
        </p:nvSpPr>
        <p:spPr>
          <a:xfrm>
            <a:off x="3159236" y="7746321"/>
            <a:ext cx="626110" cy="0"/>
          </a:xfrm>
          <a:custGeom>
            <a:avLst/>
            <a:gdLst/>
            <a:ahLst/>
            <a:cxnLst/>
            <a:rect l="l" t="t" r="r" b="b"/>
            <a:pathLst>
              <a:path w="626110" h="0">
                <a:moveTo>
                  <a:pt x="0" y="0"/>
                </a:moveTo>
                <a:lnTo>
                  <a:pt x="62559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4" name="object 184"/>
          <p:cNvSpPr/>
          <p:nvPr/>
        </p:nvSpPr>
        <p:spPr>
          <a:xfrm>
            <a:off x="3766579" y="7735638"/>
            <a:ext cx="36830" cy="21590"/>
          </a:xfrm>
          <a:custGeom>
            <a:avLst/>
            <a:gdLst/>
            <a:ahLst/>
            <a:cxnLst/>
            <a:rect l="l" t="t" r="r" b="b"/>
            <a:pathLst>
              <a:path w="36829" h="21590">
                <a:moveTo>
                  <a:pt x="28270" y="0"/>
                </a:moveTo>
                <a:lnTo>
                  <a:pt x="8111" y="0"/>
                </a:lnTo>
                <a:lnTo>
                  <a:pt x="0" y="4747"/>
                </a:lnTo>
                <a:lnTo>
                  <a:pt x="0" y="16547"/>
                </a:lnTo>
                <a:lnTo>
                  <a:pt x="8111" y="21365"/>
                </a:lnTo>
                <a:lnTo>
                  <a:pt x="28270" y="21365"/>
                </a:lnTo>
                <a:lnTo>
                  <a:pt x="36501" y="16547"/>
                </a:lnTo>
                <a:lnTo>
                  <a:pt x="36501" y="4747"/>
                </a:lnTo>
                <a:lnTo>
                  <a:pt x="2827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5" name="object 185"/>
          <p:cNvSpPr/>
          <p:nvPr/>
        </p:nvSpPr>
        <p:spPr>
          <a:xfrm>
            <a:off x="3159236" y="7597880"/>
            <a:ext cx="541020" cy="0"/>
          </a:xfrm>
          <a:custGeom>
            <a:avLst/>
            <a:gdLst/>
            <a:ahLst/>
            <a:cxnLst/>
            <a:rect l="l" t="t" r="r" b="b"/>
            <a:pathLst>
              <a:path w="541020" h="0">
                <a:moveTo>
                  <a:pt x="0" y="0"/>
                </a:moveTo>
                <a:lnTo>
                  <a:pt x="54102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6" name="object 186"/>
          <p:cNvSpPr/>
          <p:nvPr/>
        </p:nvSpPr>
        <p:spPr>
          <a:xfrm>
            <a:off x="3682005" y="7587198"/>
            <a:ext cx="36830" cy="21590"/>
          </a:xfrm>
          <a:custGeom>
            <a:avLst/>
            <a:gdLst/>
            <a:ahLst/>
            <a:cxnLst/>
            <a:rect l="l" t="t" r="r" b="b"/>
            <a:pathLst>
              <a:path w="36829" h="21590">
                <a:moveTo>
                  <a:pt x="28270" y="0"/>
                </a:moveTo>
                <a:lnTo>
                  <a:pt x="8111" y="0"/>
                </a:lnTo>
                <a:lnTo>
                  <a:pt x="0" y="4747"/>
                </a:lnTo>
                <a:lnTo>
                  <a:pt x="0" y="16547"/>
                </a:lnTo>
                <a:lnTo>
                  <a:pt x="8111" y="21365"/>
                </a:lnTo>
                <a:lnTo>
                  <a:pt x="28270" y="21365"/>
                </a:lnTo>
                <a:lnTo>
                  <a:pt x="36501" y="16547"/>
                </a:lnTo>
                <a:lnTo>
                  <a:pt x="36501" y="4747"/>
                </a:lnTo>
                <a:lnTo>
                  <a:pt x="2827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7" name="object 187"/>
          <p:cNvSpPr/>
          <p:nvPr/>
        </p:nvSpPr>
        <p:spPr>
          <a:xfrm>
            <a:off x="3159236" y="7449439"/>
            <a:ext cx="473709" cy="0"/>
          </a:xfrm>
          <a:custGeom>
            <a:avLst/>
            <a:gdLst/>
            <a:ahLst/>
            <a:cxnLst/>
            <a:rect l="l" t="t" r="r" b="b"/>
            <a:pathLst>
              <a:path w="473710" h="0">
                <a:moveTo>
                  <a:pt x="0" y="0"/>
                </a:moveTo>
                <a:lnTo>
                  <a:pt x="47338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8" name="object 188"/>
          <p:cNvSpPr/>
          <p:nvPr/>
        </p:nvSpPr>
        <p:spPr>
          <a:xfrm>
            <a:off x="3614370" y="7438756"/>
            <a:ext cx="36830" cy="21590"/>
          </a:xfrm>
          <a:custGeom>
            <a:avLst/>
            <a:gdLst/>
            <a:ahLst/>
            <a:cxnLst/>
            <a:rect l="l" t="t" r="r" b="b"/>
            <a:pathLst>
              <a:path w="36829" h="21590">
                <a:moveTo>
                  <a:pt x="28270" y="0"/>
                </a:moveTo>
                <a:lnTo>
                  <a:pt x="8111" y="0"/>
                </a:lnTo>
                <a:lnTo>
                  <a:pt x="0" y="4747"/>
                </a:lnTo>
                <a:lnTo>
                  <a:pt x="0" y="16547"/>
                </a:lnTo>
                <a:lnTo>
                  <a:pt x="8111" y="21365"/>
                </a:lnTo>
                <a:lnTo>
                  <a:pt x="28270" y="21365"/>
                </a:lnTo>
                <a:lnTo>
                  <a:pt x="36501" y="16547"/>
                </a:lnTo>
                <a:lnTo>
                  <a:pt x="36501" y="4747"/>
                </a:lnTo>
                <a:lnTo>
                  <a:pt x="2827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9" name="object 189"/>
          <p:cNvSpPr/>
          <p:nvPr/>
        </p:nvSpPr>
        <p:spPr>
          <a:xfrm>
            <a:off x="3159236" y="7300998"/>
            <a:ext cx="405765" cy="0"/>
          </a:xfrm>
          <a:custGeom>
            <a:avLst/>
            <a:gdLst/>
            <a:ahLst/>
            <a:cxnLst/>
            <a:rect l="l" t="t" r="r" b="b"/>
            <a:pathLst>
              <a:path w="405764" h="0">
                <a:moveTo>
                  <a:pt x="0" y="0"/>
                </a:moveTo>
                <a:lnTo>
                  <a:pt x="4057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0" name="object 190"/>
          <p:cNvSpPr/>
          <p:nvPr/>
        </p:nvSpPr>
        <p:spPr>
          <a:xfrm>
            <a:off x="3546735" y="7290315"/>
            <a:ext cx="36830" cy="21590"/>
          </a:xfrm>
          <a:custGeom>
            <a:avLst/>
            <a:gdLst/>
            <a:ahLst/>
            <a:cxnLst/>
            <a:rect l="l" t="t" r="r" b="b"/>
            <a:pathLst>
              <a:path w="36829" h="21590">
                <a:moveTo>
                  <a:pt x="28389" y="0"/>
                </a:moveTo>
                <a:lnTo>
                  <a:pt x="8171" y="0"/>
                </a:lnTo>
                <a:lnTo>
                  <a:pt x="0" y="4747"/>
                </a:lnTo>
                <a:lnTo>
                  <a:pt x="0" y="16547"/>
                </a:lnTo>
                <a:lnTo>
                  <a:pt x="8171" y="21365"/>
                </a:lnTo>
                <a:lnTo>
                  <a:pt x="28389" y="21365"/>
                </a:lnTo>
                <a:lnTo>
                  <a:pt x="36501" y="16547"/>
                </a:lnTo>
                <a:lnTo>
                  <a:pt x="36501" y="4747"/>
                </a:lnTo>
                <a:lnTo>
                  <a:pt x="2838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1" name="object 191"/>
          <p:cNvSpPr/>
          <p:nvPr/>
        </p:nvSpPr>
        <p:spPr>
          <a:xfrm>
            <a:off x="3159236" y="7152557"/>
            <a:ext cx="338455" cy="0"/>
          </a:xfrm>
          <a:custGeom>
            <a:avLst/>
            <a:gdLst/>
            <a:ahLst/>
            <a:cxnLst/>
            <a:rect l="l" t="t" r="r" b="b"/>
            <a:pathLst>
              <a:path w="338454" h="0">
                <a:moveTo>
                  <a:pt x="0" y="0"/>
                </a:moveTo>
                <a:lnTo>
                  <a:pt x="33812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2" name="object 192"/>
          <p:cNvSpPr/>
          <p:nvPr/>
        </p:nvSpPr>
        <p:spPr>
          <a:xfrm>
            <a:off x="3479112" y="7141874"/>
            <a:ext cx="36830" cy="21590"/>
          </a:xfrm>
          <a:custGeom>
            <a:avLst/>
            <a:gdLst/>
            <a:ahLst/>
            <a:cxnLst/>
            <a:rect l="l" t="t" r="r" b="b"/>
            <a:pathLst>
              <a:path w="36829" h="21590">
                <a:moveTo>
                  <a:pt x="28330" y="0"/>
                </a:moveTo>
                <a:lnTo>
                  <a:pt x="8171" y="0"/>
                </a:lnTo>
                <a:lnTo>
                  <a:pt x="0" y="4747"/>
                </a:lnTo>
                <a:lnTo>
                  <a:pt x="0" y="16547"/>
                </a:lnTo>
                <a:lnTo>
                  <a:pt x="8171" y="21365"/>
                </a:lnTo>
                <a:lnTo>
                  <a:pt x="28330" y="21365"/>
                </a:lnTo>
                <a:lnTo>
                  <a:pt x="36501" y="16547"/>
                </a:lnTo>
                <a:lnTo>
                  <a:pt x="36501" y="4747"/>
                </a:lnTo>
                <a:lnTo>
                  <a:pt x="2833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3" name="object 193"/>
          <p:cNvSpPr/>
          <p:nvPr/>
        </p:nvSpPr>
        <p:spPr>
          <a:xfrm>
            <a:off x="3159236" y="7004116"/>
            <a:ext cx="287655" cy="0"/>
          </a:xfrm>
          <a:custGeom>
            <a:avLst/>
            <a:gdLst/>
            <a:ahLst/>
            <a:cxnLst/>
            <a:rect l="l" t="t" r="r" b="b"/>
            <a:pathLst>
              <a:path w="287654" h="0">
                <a:moveTo>
                  <a:pt x="0" y="0"/>
                </a:moveTo>
                <a:lnTo>
                  <a:pt x="28740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4" name="object 194"/>
          <p:cNvSpPr/>
          <p:nvPr/>
        </p:nvSpPr>
        <p:spPr>
          <a:xfrm>
            <a:off x="3428392" y="6993433"/>
            <a:ext cx="36830" cy="21590"/>
          </a:xfrm>
          <a:custGeom>
            <a:avLst/>
            <a:gdLst/>
            <a:ahLst/>
            <a:cxnLst/>
            <a:rect l="l" t="t" r="r" b="b"/>
            <a:pathLst>
              <a:path w="36829" h="21590">
                <a:moveTo>
                  <a:pt x="28330" y="0"/>
                </a:moveTo>
                <a:lnTo>
                  <a:pt x="8171" y="0"/>
                </a:lnTo>
                <a:lnTo>
                  <a:pt x="0" y="4747"/>
                </a:lnTo>
                <a:lnTo>
                  <a:pt x="0" y="16547"/>
                </a:lnTo>
                <a:lnTo>
                  <a:pt x="8171" y="21365"/>
                </a:lnTo>
                <a:lnTo>
                  <a:pt x="28330" y="21365"/>
                </a:lnTo>
                <a:lnTo>
                  <a:pt x="36501" y="16547"/>
                </a:lnTo>
                <a:lnTo>
                  <a:pt x="36501" y="4747"/>
                </a:lnTo>
                <a:lnTo>
                  <a:pt x="2833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5" name="object 195"/>
          <p:cNvSpPr/>
          <p:nvPr/>
        </p:nvSpPr>
        <p:spPr>
          <a:xfrm>
            <a:off x="3159236" y="6855675"/>
            <a:ext cx="236854" cy="0"/>
          </a:xfrm>
          <a:custGeom>
            <a:avLst/>
            <a:gdLst/>
            <a:ahLst/>
            <a:cxnLst/>
            <a:rect l="l" t="t" r="r" b="b"/>
            <a:pathLst>
              <a:path w="236854" h="0">
                <a:moveTo>
                  <a:pt x="0" y="0"/>
                </a:moveTo>
                <a:lnTo>
                  <a:pt x="23668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6" name="object 196"/>
          <p:cNvSpPr/>
          <p:nvPr/>
        </p:nvSpPr>
        <p:spPr>
          <a:xfrm>
            <a:off x="3377672" y="6844992"/>
            <a:ext cx="36830" cy="21590"/>
          </a:xfrm>
          <a:custGeom>
            <a:avLst/>
            <a:gdLst/>
            <a:ahLst/>
            <a:cxnLst/>
            <a:rect l="l" t="t" r="r" b="b"/>
            <a:pathLst>
              <a:path w="36829" h="21590">
                <a:moveTo>
                  <a:pt x="28330" y="0"/>
                </a:moveTo>
                <a:lnTo>
                  <a:pt x="8171" y="0"/>
                </a:lnTo>
                <a:lnTo>
                  <a:pt x="0" y="4747"/>
                </a:lnTo>
                <a:lnTo>
                  <a:pt x="0" y="16547"/>
                </a:lnTo>
                <a:lnTo>
                  <a:pt x="8171" y="21365"/>
                </a:lnTo>
                <a:lnTo>
                  <a:pt x="28330" y="21365"/>
                </a:lnTo>
                <a:lnTo>
                  <a:pt x="36501" y="16547"/>
                </a:lnTo>
                <a:lnTo>
                  <a:pt x="36501" y="4747"/>
                </a:lnTo>
                <a:lnTo>
                  <a:pt x="2833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7" name="object 197"/>
          <p:cNvSpPr/>
          <p:nvPr/>
        </p:nvSpPr>
        <p:spPr>
          <a:xfrm>
            <a:off x="3159236" y="6707234"/>
            <a:ext cx="189865" cy="0"/>
          </a:xfrm>
          <a:custGeom>
            <a:avLst/>
            <a:gdLst/>
            <a:ahLst/>
            <a:cxnLst/>
            <a:rect l="l" t="t" r="r" b="b"/>
            <a:pathLst>
              <a:path w="189864" h="0">
                <a:moveTo>
                  <a:pt x="0" y="0"/>
                </a:moveTo>
                <a:lnTo>
                  <a:pt x="18935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8" name="object 198"/>
          <p:cNvSpPr/>
          <p:nvPr/>
        </p:nvSpPr>
        <p:spPr>
          <a:xfrm>
            <a:off x="3330339" y="6696551"/>
            <a:ext cx="36830" cy="21590"/>
          </a:xfrm>
          <a:custGeom>
            <a:avLst/>
            <a:gdLst/>
            <a:ahLst/>
            <a:cxnLst/>
            <a:rect l="l" t="t" r="r" b="b"/>
            <a:pathLst>
              <a:path w="36829" h="21590">
                <a:moveTo>
                  <a:pt x="28330" y="0"/>
                </a:moveTo>
                <a:lnTo>
                  <a:pt x="8171" y="0"/>
                </a:lnTo>
                <a:lnTo>
                  <a:pt x="0" y="4747"/>
                </a:lnTo>
                <a:lnTo>
                  <a:pt x="0" y="16547"/>
                </a:lnTo>
                <a:lnTo>
                  <a:pt x="8171" y="21365"/>
                </a:lnTo>
                <a:lnTo>
                  <a:pt x="28330" y="21365"/>
                </a:lnTo>
                <a:lnTo>
                  <a:pt x="36501" y="16547"/>
                </a:lnTo>
                <a:lnTo>
                  <a:pt x="36501" y="4747"/>
                </a:lnTo>
                <a:lnTo>
                  <a:pt x="2833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9" name="object 199"/>
          <p:cNvSpPr/>
          <p:nvPr/>
        </p:nvSpPr>
        <p:spPr>
          <a:xfrm>
            <a:off x="4139824" y="8340085"/>
            <a:ext cx="236854" cy="1039494"/>
          </a:xfrm>
          <a:custGeom>
            <a:avLst/>
            <a:gdLst/>
            <a:ahLst/>
            <a:cxnLst/>
            <a:rect l="l" t="t" r="r" b="b"/>
            <a:pathLst>
              <a:path w="236854" h="1039495">
                <a:moveTo>
                  <a:pt x="0" y="0"/>
                </a:moveTo>
                <a:lnTo>
                  <a:pt x="43936" y="49961"/>
                </a:lnTo>
                <a:lnTo>
                  <a:pt x="83366" y="100145"/>
                </a:lnTo>
                <a:lnTo>
                  <a:pt x="118290" y="150528"/>
                </a:lnTo>
                <a:lnTo>
                  <a:pt x="148708" y="201085"/>
                </a:lnTo>
                <a:lnTo>
                  <a:pt x="174619" y="251792"/>
                </a:lnTo>
                <a:lnTo>
                  <a:pt x="196024" y="302625"/>
                </a:lnTo>
                <a:lnTo>
                  <a:pt x="212923" y="353561"/>
                </a:lnTo>
                <a:lnTo>
                  <a:pt x="225315" y="404575"/>
                </a:lnTo>
                <a:lnTo>
                  <a:pt x="233201" y="455644"/>
                </a:lnTo>
                <a:lnTo>
                  <a:pt x="236581" y="506742"/>
                </a:lnTo>
                <a:lnTo>
                  <a:pt x="236581" y="532295"/>
                </a:lnTo>
                <a:lnTo>
                  <a:pt x="233201" y="583394"/>
                </a:lnTo>
                <a:lnTo>
                  <a:pt x="225315" y="634463"/>
                </a:lnTo>
                <a:lnTo>
                  <a:pt x="212923" y="685479"/>
                </a:lnTo>
                <a:lnTo>
                  <a:pt x="196024" y="736416"/>
                </a:lnTo>
                <a:lnTo>
                  <a:pt x="174619" y="787251"/>
                </a:lnTo>
                <a:lnTo>
                  <a:pt x="148708" y="837961"/>
                </a:lnTo>
                <a:lnTo>
                  <a:pt x="118290" y="888520"/>
                </a:lnTo>
                <a:lnTo>
                  <a:pt x="83366" y="938906"/>
                </a:lnTo>
                <a:lnTo>
                  <a:pt x="43936" y="989094"/>
                </a:lnTo>
                <a:lnTo>
                  <a:pt x="22531" y="1014106"/>
                </a:lnTo>
                <a:lnTo>
                  <a:pt x="0" y="103906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0" name="object 200"/>
          <p:cNvSpPr/>
          <p:nvPr/>
        </p:nvSpPr>
        <p:spPr>
          <a:xfrm>
            <a:off x="3159236" y="8638923"/>
            <a:ext cx="1170305" cy="0"/>
          </a:xfrm>
          <a:custGeom>
            <a:avLst/>
            <a:gdLst/>
            <a:ahLst/>
            <a:cxnLst/>
            <a:rect l="l" t="t" r="r" b="b"/>
            <a:pathLst>
              <a:path w="1170304" h="0">
                <a:moveTo>
                  <a:pt x="0" y="0"/>
                </a:moveTo>
                <a:lnTo>
                  <a:pt x="116989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1" name="object 201"/>
          <p:cNvSpPr/>
          <p:nvPr/>
        </p:nvSpPr>
        <p:spPr>
          <a:xfrm>
            <a:off x="4310880" y="8628240"/>
            <a:ext cx="36830" cy="21590"/>
          </a:xfrm>
          <a:custGeom>
            <a:avLst/>
            <a:gdLst/>
            <a:ahLst/>
            <a:cxnLst/>
            <a:rect l="l" t="t" r="r" b="b"/>
            <a:pathLst>
              <a:path w="36829" h="21590">
                <a:moveTo>
                  <a:pt x="28389" y="0"/>
                </a:moveTo>
                <a:lnTo>
                  <a:pt x="8230" y="0"/>
                </a:lnTo>
                <a:lnTo>
                  <a:pt x="0" y="4817"/>
                </a:lnTo>
                <a:lnTo>
                  <a:pt x="0" y="16617"/>
                </a:lnTo>
                <a:lnTo>
                  <a:pt x="8230" y="21365"/>
                </a:lnTo>
                <a:lnTo>
                  <a:pt x="28389" y="21365"/>
                </a:lnTo>
                <a:lnTo>
                  <a:pt x="36501" y="16617"/>
                </a:lnTo>
                <a:lnTo>
                  <a:pt x="36501" y="4817"/>
                </a:lnTo>
                <a:lnTo>
                  <a:pt x="2838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2" name="object 202"/>
          <p:cNvSpPr/>
          <p:nvPr/>
        </p:nvSpPr>
        <p:spPr>
          <a:xfrm>
            <a:off x="3159236" y="8785387"/>
            <a:ext cx="1217295" cy="0"/>
          </a:xfrm>
          <a:custGeom>
            <a:avLst/>
            <a:gdLst/>
            <a:ahLst/>
            <a:cxnLst/>
            <a:rect l="l" t="t" r="r" b="b"/>
            <a:pathLst>
              <a:path w="1217295" h="0">
                <a:moveTo>
                  <a:pt x="0" y="0"/>
                </a:moveTo>
                <a:lnTo>
                  <a:pt x="1217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3" name="object 203"/>
          <p:cNvSpPr/>
          <p:nvPr/>
        </p:nvSpPr>
        <p:spPr>
          <a:xfrm>
            <a:off x="4358236" y="8774705"/>
            <a:ext cx="36830" cy="21590"/>
          </a:xfrm>
          <a:custGeom>
            <a:avLst/>
            <a:gdLst/>
            <a:ahLst/>
            <a:cxnLst/>
            <a:rect l="l" t="t" r="r" b="b"/>
            <a:pathLst>
              <a:path w="36829" h="21590">
                <a:moveTo>
                  <a:pt x="28389" y="0"/>
                </a:moveTo>
                <a:lnTo>
                  <a:pt x="8230" y="0"/>
                </a:lnTo>
                <a:lnTo>
                  <a:pt x="0" y="4782"/>
                </a:lnTo>
                <a:lnTo>
                  <a:pt x="0" y="16582"/>
                </a:lnTo>
                <a:lnTo>
                  <a:pt x="8230" y="21365"/>
                </a:lnTo>
                <a:lnTo>
                  <a:pt x="28389" y="21365"/>
                </a:lnTo>
                <a:lnTo>
                  <a:pt x="36501" y="16582"/>
                </a:lnTo>
                <a:lnTo>
                  <a:pt x="36501" y="4782"/>
                </a:lnTo>
                <a:lnTo>
                  <a:pt x="2838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4" name="object 204"/>
          <p:cNvSpPr/>
          <p:nvPr/>
        </p:nvSpPr>
        <p:spPr>
          <a:xfrm>
            <a:off x="3159236" y="8931846"/>
            <a:ext cx="1217295" cy="0"/>
          </a:xfrm>
          <a:custGeom>
            <a:avLst/>
            <a:gdLst/>
            <a:ahLst/>
            <a:cxnLst/>
            <a:rect l="l" t="t" r="r" b="b"/>
            <a:pathLst>
              <a:path w="1217295" h="0">
                <a:moveTo>
                  <a:pt x="0" y="0"/>
                </a:moveTo>
                <a:lnTo>
                  <a:pt x="1217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5" name="object 205"/>
          <p:cNvSpPr/>
          <p:nvPr/>
        </p:nvSpPr>
        <p:spPr>
          <a:xfrm>
            <a:off x="4358236" y="8921163"/>
            <a:ext cx="36830" cy="21590"/>
          </a:xfrm>
          <a:custGeom>
            <a:avLst/>
            <a:gdLst/>
            <a:ahLst/>
            <a:cxnLst/>
            <a:rect l="l" t="t" r="r" b="b"/>
            <a:pathLst>
              <a:path w="36829" h="21590">
                <a:moveTo>
                  <a:pt x="28389" y="0"/>
                </a:moveTo>
                <a:lnTo>
                  <a:pt x="8230" y="0"/>
                </a:lnTo>
                <a:lnTo>
                  <a:pt x="0" y="4782"/>
                </a:lnTo>
                <a:lnTo>
                  <a:pt x="0" y="16582"/>
                </a:lnTo>
                <a:lnTo>
                  <a:pt x="8230" y="21365"/>
                </a:lnTo>
                <a:lnTo>
                  <a:pt x="28389" y="21365"/>
                </a:lnTo>
                <a:lnTo>
                  <a:pt x="36501" y="16582"/>
                </a:lnTo>
                <a:lnTo>
                  <a:pt x="36501" y="4782"/>
                </a:lnTo>
                <a:lnTo>
                  <a:pt x="2838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6" name="object 206"/>
          <p:cNvSpPr/>
          <p:nvPr/>
        </p:nvSpPr>
        <p:spPr>
          <a:xfrm>
            <a:off x="3159236" y="9082263"/>
            <a:ext cx="1170305" cy="0"/>
          </a:xfrm>
          <a:custGeom>
            <a:avLst/>
            <a:gdLst/>
            <a:ahLst/>
            <a:cxnLst/>
            <a:rect l="l" t="t" r="r" b="b"/>
            <a:pathLst>
              <a:path w="1170304" h="0">
                <a:moveTo>
                  <a:pt x="0" y="0"/>
                </a:moveTo>
                <a:lnTo>
                  <a:pt x="116989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7" name="object 207"/>
          <p:cNvSpPr/>
          <p:nvPr/>
        </p:nvSpPr>
        <p:spPr>
          <a:xfrm>
            <a:off x="4310880" y="9071580"/>
            <a:ext cx="36830" cy="21590"/>
          </a:xfrm>
          <a:custGeom>
            <a:avLst/>
            <a:gdLst/>
            <a:ahLst/>
            <a:cxnLst/>
            <a:rect l="l" t="t" r="r" b="b"/>
            <a:pathLst>
              <a:path w="36829" h="21590">
                <a:moveTo>
                  <a:pt x="28389" y="0"/>
                </a:moveTo>
                <a:lnTo>
                  <a:pt x="8230" y="0"/>
                </a:lnTo>
                <a:lnTo>
                  <a:pt x="0" y="4782"/>
                </a:lnTo>
                <a:lnTo>
                  <a:pt x="0" y="16582"/>
                </a:lnTo>
                <a:lnTo>
                  <a:pt x="8230" y="21365"/>
                </a:lnTo>
                <a:lnTo>
                  <a:pt x="28389" y="21365"/>
                </a:lnTo>
                <a:lnTo>
                  <a:pt x="36501" y="16582"/>
                </a:lnTo>
                <a:lnTo>
                  <a:pt x="36501" y="4782"/>
                </a:lnTo>
                <a:lnTo>
                  <a:pt x="2838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8" name="object 208"/>
          <p:cNvSpPr/>
          <p:nvPr/>
        </p:nvSpPr>
        <p:spPr>
          <a:xfrm>
            <a:off x="3159236" y="9228728"/>
            <a:ext cx="1096010" cy="0"/>
          </a:xfrm>
          <a:custGeom>
            <a:avLst/>
            <a:gdLst/>
            <a:ahLst/>
            <a:cxnLst/>
            <a:rect l="l" t="t" r="r" b="b"/>
            <a:pathLst>
              <a:path w="1096010" h="0">
                <a:moveTo>
                  <a:pt x="0" y="0"/>
                </a:moveTo>
                <a:lnTo>
                  <a:pt x="109557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9" name="object 209"/>
          <p:cNvSpPr/>
          <p:nvPr/>
        </p:nvSpPr>
        <p:spPr>
          <a:xfrm>
            <a:off x="4236565" y="9218045"/>
            <a:ext cx="36830" cy="21590"/>
          </a:xfrm>
          <a:custGeom>
            <a:avLst/>
            <a:gdLst/>
            <a:ahLst/>
            <a:cxnLst/>
            <a:rect l="l" t="t" r="r" b="b"/>
            <a:pathLst>
              <a:path w="36829" h="21590">
                <a:moveTo>
                  <a:pt x="28270" y="0"/>
                </a:moveTo>
                <a:lnTo>
                  <a:pt x="8111" y="0"/>
                </a:lnTo>
                <a:lnTo>
                  <a:pt x="0" y="4782"/>
                </a:lnTo>
                <a:lnTo>
                  <a:pt x="0" y="16582"/>
                </a:lnTo>
                <a:lnTo>
                  <a:pt x="8111" y="21365"/>
                </a:lnTo>
                <a:lnTo>
                  <a:pt x="28270" y="21365"/>
                </a:lnTo>
                <a:lnTo>
                  <a:pt x="36501" y="16582"/>
                </a:lnTo>
                <a:lnTo>
                  <a:pt x="36501" y="4782"/>
                </a:lnTo>
                <a:lnTo>
                  <a:pt x="2827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0" name="object 210"/>
          <p:cNvSpPr/>
          <p:nvPr/>
        </p:nvSpPr>
        <p:spPr>
          <a:xfrm>
            <a:off x="3159236" y="9379146"/>
            <a:ext cx="981075" cy="0"/>
          </a:xfrm>
          <a:custGeom>
            <a:avLst/>
            <a:gdLst/>
            <a:ahLst/>
            <a:cxnLst/>
            <a:rect l="l" t="t" r="r" b="b"/>
            <a:pathLst>
              <a:path w="981075" h="0">
                <a:moveTo>
                  <a:pt x="0" y="0"/>
                </a:moveTo>
                <a:lnTo>
                  <a:pt x="98058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1" name="object 211"/>
          <p:cNvSpPr/>
          <p:nvPr/>
        </p:nvSpPr>
        <p:spPr>
          <a:xfrm>
            <a:off x="4121574" y="9368462"/>
            <a:ext cx="36830" cy="21590"/>
          </a:xfrm>
          <a:custGeom>
            <a:avLst/>
            <a:gdLst/>
            <a:ahLst/>
            <a:cxnLst/>
            <a:rect l="l" t="t" r="r" b="b"/>
            <a:pathLst>
              <a:path w="36829" h="21590">
                <a:moveTo>
                  <a:pt x="28270" y="0"/>
                </a:moveTo>
                <a:lnTo>
                  <a:pt x="8111" y="0"/>
                </a:lnTo>
                <a:lnTo>
                  <a:pt x="0" y="4782"/>
                </a:lnTo>
                <a:lnTo>
                  <a:pt x="0" y="16583"/>
                </a:lnTo>
                <a:lnTo>
                  <a:pt x="8111" y="21366"/>
                </a:lnTo>
                <a:lnTo>
                  <a:pt x="28270" y="21366"/>
                </a:lnTo>
                <a:lnTo>
                  <a:pt x="36501" y="16583"/>
                </a:lnTo>
                <a:lnTo>
                  <a:pt x="36501" y="4782"/>
                </a:lnTo>
                <a:lnTo>
                  <a:pt x="2827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2" name="object 212"/>
          <p:cNvSpPr/>
          <p:nvPr/>
        </p:nvSpPr>
        <p:spPr>
          <a:xfrm>
            <a:off x="3159236" y="7973940"/>
            <a:ext cx="757555" cy="8255"/>
          </a:xfrm>
          <a:custGeom>
            <a:avLst/>
            <a:gdLst/>
            <a:ahLst/>
            <a:cxnLst/>
            <a:rect l="l" t="t" r="r" b="b"/>
            <a:pathLst>
              <a:path w="757554" h="8254">
                <a:moveTo>
                  <a:pt x="0" y="0"/>
                </a:moveTo>
                <a:lnTo>
                  <a:pt x="743925" y="0"/>
                </a:lnTo>
                <a:lnTo>
                  <a:pt x="757404" y="7889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213" name="object 213"/>
          <p:cNvSpPr/>
          <p:nvPr/>
        </p:nvSpPr>
        <p:spPr>
          <a:xfrm>
            <a:off x="3896600" y="7971147"/>
            <a:ext cx="40640" cy="21590"/>
          </a:xfrm>
          <a:custGeom>
            <a:avLst/>
            <a:gdLst/>
            <a:ahLst/>
            <a:cxnLst/>
            <a:rect l="l" t="t" r="r" b="b"/>
            <a:pathLst>
              <a:path w="40639" h="21590">
                <a:moveTo>
                  <a:pt x="20039" y="0"/>
                </a:moveTo>
                <a:lnTo>
                  <a:pt x="13195" y="785"/>
                </a:lnTo>
                <a:lnTo>
                  <a:pt x="7157" y="3141"/>
                </a:lnTo>
                <a:lnTo>
                  <a:pt x="0" y="7331"/>
                </a:lnTo>
                <a:lnTo>
                  <a:pt x="0" y="14034"/>
                </a:lnTo>
                <a:lnTo>
                  <a:pt x="7157" y="18223"/>
                </a:lnTo>
                <a:lnTo>
                  <a:pt x="13195" y="20579"/>
                </a:lnTo>
                <a:lnTo>
                  <a:pt x="20039" y="21365"/>
                </a:lnTo>
                <a:lnTo>
                  <a:pt x="26884" y="20579"/>
                </a:lnTo>
                <a:lnTo>
                  <a:pt x="32922" y="18223"/>
                </a:lnTo>
                <a:lnTo>
                  <a:pt x="40079" y="14034"/>
                </a:lnTo>
                <a:lnTo>
                  <a:pt x="40079" y="7331"/>
                </a:lnTo>
                <a:lnTo>
                  <a:pt x="32922" y="3141"/>
                </a:lnTo>
                <a:lnTo>
                  <a:pt x="26884" y="785"/>
                </a:lnTo>
                <a:lnTo>
                  <a:pt x="2003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4" name="object 214"/>
          <p:cNvSpPr txBox="1"/>
          <p:nvPr/>
        </p:nvSpPr>
        <p:spPr>
          <a:xfrm>
            <a:off x="3022383" y="6469679"/>
            <a:ext cx="105410" cy="2616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650" spc="265">
                <a:latin typeface="Arial"/>
                <a:cs typeface="Arial"/>
              </a:rPr>
              <a:t>0</a:t>
            </a:r>
            <a:endParaRPr sz="650">
              <a:latin typeface="Arial"/>
              <a:cs typeface="Arial"/>
            </a:endParaRPr>
          </a:p>
          <a:p>
            <a:pPr marL="15240">
              <a:lnSpc>
                <a:spcPct val="100000"/>
              </a:lnSpc>
              <a:spcBef>
                <a:spcPts val="400"/>
              </a:spcBef>
            </a:pPr>
            <a:r>
              <a:rPr dirty="0" sz="650" spc="130">
                <a:latin typeface="Arial"/>
                <a:cs typeface="Arial"/>
              </a:rPr>
              <a:t>t</a:t>
            </a:r>
            <a:endParaRPr sz="650">
              <a:latin typeface="Arial"/>
              <a:cs typeface="Arial"/>
            </a:endParaRPr>
          </a:p>
        </p:txBody>
      </p:sp>
      <p:sp>
        <p:nvSpPr>
          <p:cNvPr id="215" name="object 215"/>
          <p:cNvSpPr/>
          <p:nvPr/>
        </p:nvSpPr>
        <p:spPr>
          <a:xfrm>
            <a:off x="2918315" y="6657730"/>
            <a:ext cx="80645" cy="42545"/>
          </a:xfrm>
          <a:custGeom>
            <a:avLst/>
            <a:gdLst/>
            <a:ahLst/>
            <a:cxnLst/>
            <a:rect l="l" t="t" r="r" b="b"/>
            <a:pathLst>
              <a:path w="80644" h="42545">
                <a:moveTo>
                  <a:pt x="71845" y="42102"/>
                </a:moveTo>
                <a:lnTo>
                  <a:pt x="71845" y="0"/>
                </a:lnTo>
                <a:lnTo>
                  <a:pt x="0" y="42102"/>
                </a:lnTo>
                <a:lnTo>
                  <a:pt x="80303" y="4210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6" name="object 216"/>
          <p:cNvSpPr txBox="1"/>
          <p:nvPr/>
        </p:nvSpPr>
        <p:spPr>
          <a:xfrm>
            <a:off x="3025199" y="8955215"/>
            <a:ext cx="1811655" cy="4794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r" marR="5080">
              <a:lnSpc>
                <a:spcPct val="100000"/>
              </a:lnSpc>
            </a:pPr>
            <a:r>
              <a:rPr dirty="0" sz="650" spc="265">
                <a:latin typeface="Arial"/>
                <a:cs typeface="Arial"/>
              </a:rPr>
              <a:t>2</a:t>
            </a:r>
            <a:endParaRPr sz="6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500">
              <a:latin typeface="Times New Roman"/>
              <a:cs typeface="Times New Roman"/>
            </a:endParaRPr>
          </a:p>
          <a:p>
            <a:pPr algn="r" marR="446405">
              <a:lnSpc>
                <a:spcPct val="100000"/>
              </a:lnSpc>
            </a:pPr>
            <a:r>
              <a:rPr dirty="0" sz="650" spc="265">
                <a:latin typeface="Arial"/>
                <a:cs typeface="Arial"/>
              </a:rPr>
              <a:t>1</a:t>
            </a:r>
            <a:endParaRPr sz="6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6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650" spc="130">
                <a:latin typeface="Arial"/>
                <a:cs typeface="Arial"/>
              </a:rPr>
              <a:t>t</a:t>
            </a:r>
            <a:endParaRPr sz="650">
              <a:latin typeface="Arial"/>
              <a:cs typeface="Arial"/>
            </a:endParaRPr>
          </a:p>
        </p:txBody>
      </p:sp>
      <p:sp>
        <p:nvSpPr>
          <p:cNvPr id="217" name="object 217"/>
          <p:cNvSpPr txBox="1"/>
          <p:nvPr/>
        </p:nvSpPr>
        <p:spPr>
          <a:xfrm>
            <a:off x="3015477" y="8064548"/>
            <a:ext cx="724535" cy="3092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458470">
              <a:lnSpc>
                <a:spcPct val="100000"/>
              </a:lnSpc>
            </a:pPr>
            <a:r>
              <a:rPr dirty="0" sz="650" spc="125">
                <a:latin typeface="Arial"/>
                <a:cs typeface="Arial"/>
              </a:rPr>
              <a:t>t</a:t>
            </a:r>
            <a:r>
              <a:rPr dirty="0" sz="300" spc="135">
                <a:latin typeface="Arial"/>
                <a:cs typeface="Arial"/>
              </a:rPr>
              <a:t>в</a:t>
            </a:r>
            <a:r>
              <a:rPr dirty="0" sz="300" spc="140">
                <a:latin typeface="Arial"/>
                <a:cs typeface="Arial"/>
              </a:rPr>
              <a:t>и</a:t>
            </a:r>
            <a:r>
              <a:rPr dirty="0" sz="300" spc="180">
                <a:latin typeface="Arial"/>
                <a:cs typeface="Arial"/>
              </a:rPr>
              <a:t>м</a:t>
            </a:r>
            <a:r>
              <a:rPr dirty="0" sz="300">
                <a:latin typeface="Arial"/>
                <a:cs typeface="Arial"/>
              </a:rPr>
              <a:t> </a:t>
            </a:r>
            <a:r>
              <a:rPr dirty="0" sz="300" spc="-15">
                <a:latin typeface="Arial"/>
                <a:cs typeface="Arial"/>
              </a:rPr>
              <a:t> </a:t>
            </a:r>
            <a:r>
              <a:rPr dirty="0" sz="300" spc="95">
                <a:latin typeface="Arial"/>
                <a:cs typeface="Arial"/>
              </a:rPr>
              <a:t>г</a:t>
            </a:r>
            <a:r>
              <a:rPr dirty="0" sz="300" spc="145">
                <a:latin typeface="Arial"/>
                <a:cs typeface="Arial"/>
              </a:rPr>
              <a:t>р</a:t>
            </a:r>
            <a:endParaRPr sz="3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6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650" spc="125">
                <a:latin typeface="Arial"/>
                <a:cs typeface="Arial"/>
              </a:rPr>
              <a:t>t</a:t>
            </a:r>
            <a:r>
              <a:rPr dirty="0" sz="300" spc="55">
                <a:latin typeface="Arial"/>
                <a:cs typeface="Arial"/>
              </a:rPr>
              <a:t>i</a:t>
            </a:r>
            <a:endParaRPr sz="300">
              <a:latin typeface="Arial"/>
              <a:cs typeface="Arial"/>
            </a:endParaRPr>
          </a:p>
        </p:txBody>
      </p:sp>
      <p:sp>
        <p:nvSpPr>
          <p:cNvPr id="218" name="object 218"/>
          <p:cNvSpPr txBox="1"/>
          <p:nvPr/>
        </p:nvSpPr>
        <p:spPr>
          <a:xfrm>
            <a:off x="4181757" y="7470784"/>
            <a:ext cx="829310" cy="1117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650" spc="185">
                <a:latin typeface="Arial"/>
                <a:cs typeface="Arial"/>
              </a:rPr>
              <a:t>δ=f’(nΔt)=f(t)</a:t>
            </a:r>
            <a:endParaRPr sz="650">
              <a:latin typeface="Arial"/>
              <a:cs typeface="Arial"/>
            </a:endParaRPr>
          </a:p>
        </p:txBody>
      </p:sp>
      <p:sp>
        <p:nvSpPr>
          <p:cNvPr id="219" name="object 219"/>
          <p:cNvSpPr txBox="1"/>
          <p:nvPr/>
        </p:nvSpPr>
        <p:spPr>
          <a:xfrm>
            <a:off x="6472793" y="9565640"/>
            <a:ext cx="569595" cy="2260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400" spc="40">
                <a:latin typeface="Times New Roman"/>
                <a:cs typeface="Times New Roman"/>
              </a:rPr>
              <a:t>ро</a:t>
            </a:r>
            <a:r>
              <a:rPr dirty="0" sz="1400" spc="-45">
                <a:latin typeface="Times New Roman"/>
                <a:cs typeface="Times New Roman"/>
              </a:rPr>
              <a:t>б</a:t>
            </a:r>
            <a:r>
              <a:rPr dirty="0" sz="1400" spc="40">
                <a:latin typeface="Times New Roman"/>
                <a:cs typeface="Times New Roman"/>
              </a:rPr>
              <a:t>о</a:t>
            </a:r>
            <a:r>
              <a:rPr dirty="0" sz="1400" spc="-15">
                <a:latin typeface="Times New Roman"/>
                <a:cs typeface="Times New Roman"/>
              </a:rPr>
              <a:t>т</a:t>
            </a:r>
            <a:r>
              <a:rPr dirty="0" sz="1400" spc="10">
                <a:latin typeface="Times New Roman"/>
                <a:cs typeface="Times New Roman"/>
              </a:rPr>
              <a:t>и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220" name="object 220"/>
          <p:cNvSpPr txBox="1"/>
          <p:nvPr/>
        </p:nvSpPr>
        <p:spPr>
          <a:xfrm>
            <a:off x="1064894" y="9464293"/>
            <a:ext cx="5325110" cy="6419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 marR="5080" indent="457834">
              <a:lnSpc>
                <a:spcPct val="147500"/>
              </a:lnSpc>
            </a:pPr>
            <a:r>
              <a:rPr dirty="0" sz="1400" spc="5">
                <a:latin typeface="Times New Roman"/>
                <a:cs typeface="Times New Roman"/>
              </a:rPr>
              <a:t>Рисунок </a:t>
            </a:r>
            <a:r>
              <a:rPr dirty="0" sz="1400" spc="-5">
                <a:latin typeface="Times New Roman"/>
                <a:cs typeface="Times New Roman"/>
              </a:rPr>
              <a:t>6.2– </a:t>
            </a:r>
            <a:r>
              <a:rPr dirty="0" sz="1400" spc="15">
                <a:latin typeface="Times New Roman"/>
                <a:cs typeface="Times New Roman"/>
              </a:rPr>
              <a:t>До </a:t>
            </a:r>
            <a:r>
              <a:rPr dirty="0" sz="1400" spc="-5">
                <a:latin typeface="Times New Roman"/>
                <a:cs typeface="Times New Roman"/>
              </a:rPr>
              <a:t>розрахунку </a:t>
            </a:r>
            <a:r>
              <a:rPr dirty="0" sz="1400">
                <a:latin typeface="Times New Roman"/>
                <a:cs typeface="Times New Roman"/>
              </a:rPr>
              <a:t>динамічної стійкості </a:t>
            </a:r>
            <a:r>
              <a:rPr dirty="0" sz="1400" spc="5">
                <a:latin typeface="Times New Roman"/>
                <a:cs typeface="Times New Roman"/>
              </a:rPr>
              <a:t>режиму  </a:t>
            </a:r>
            <a:r>
              <a:rPr dirty="0" sz="1400" spc="10">
                <a:latin typeface="Times New Roman"/>
                <a:cs typeface="Times New Roman"/>
              </a:rPr>
              <a:t>системи </a:t>
            </a:r>
            <a:r>
              <a:rPr dirty="0" sz="1400" spc="25">
                <a:latin typeface="Times New Roman"/>
                <a:cs typeface="Times New Roman"/>
              </a:rPr>
              <a:t>за </a:t>
            </a:r>
            <a:r>
              <a:rPr dirty="0" sz="1400" spc="-5">
                <a:latin typeface="Times New Roman"/>
                <a:cs typeface="Times New Roman"/>
              </a:rPr>
              <a:t>методом </a:t>
            </a:r>
            <a:r>
              <a:rPr dirty="0" sz="1400" spc="-10">
                <a:latin typeface="Times New Roman"/>
                <a:cs typeface="Times New Roman"/>
              </a:rPr>
              <a:t>послідовних</a:t>
            </a:r>
            <a:r>
              <a:rPr dirty="0" sz="1400" spc="-110">
                <a:latin typeface="Times New Roman"/>
                <a:cs typeface="Times New Roman"/>
              </a:rPr>
              <a:t> </a:t>
            </a:r>
            <a:r>
              <a:rPr dirty="0" sz="1400" spc="-15">
                <a:latin typeface="Times New Roman"/>
                <a:cs typeface="Times New Roman"/>
              </a:rPr>
              <a:t>інтервалів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221" name="object 221"/>
          <p:cNvSpPr/>
          <p:nvPr/>
        </p:nvSpPr>
        <p:spPr>
          <a:xfrm>
            <a:off x="28575" y="9525"/>
            <a:ext cx="1028700" cy="1143000"/>
          </a:xfrm>
          <a:custGeom>
            <a:avLst/>
            <a:gdLst/>
            <a:ahLst/>
            <a:cxnLst/>
            <a:rect l="l" t="t" r="r" b="b"/>
            <a:pathLst>
              <a:path w="1028700" h="1143000">
                <a:moveTo>
                  <a:pt x="0" y="1143000"/>
                </a:moveTo>
                <a:lnTo>
                  <a:pt x="1028700" y="1143000"/>
                </a:lnTo>
                <a:lnTo>
                  <a:pt x="1028700" y="0"/>
                </a:lnTo>
                <a:lnTo>
                  <a:pt x="0" y="0"/>
                </a:lnTo>
                <a:lnTo>
                  <a:pt x="0" y="1143000"/>
                </a:lnTo>
                <a:close/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2" name="object 222"/>
          <p:cNvSpPr txBox="1"/>
          <p:nvPr/>
        </p:nvSpPr>
        <p:spPr>
          <a:xfrm>
            <a:off x="282892" y="0"/>
            <a:ext cx="521334" cy="119697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7800">
                <a:latin typeface="Times New Roman"/>
                <a:cs typeface="Times New Roman"/>
              </a:rPr>
              <a:t>6</a:t>
            </a:r>
            <a:endParaRPr sz="7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05075" y="441959"/>
            <a:ext cx="3093720" cy="2260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400" spc="10" b="1">
                <a:latin typeface="Times New Roman"/>
                <a:cs typeface="Times New Roman"/>
              </a:rPr>
              <a:t>Основні </a:t>
            </a:r>
            <a:r>
              <a:rPr dirty="0" sz="1400" b="1">
                <a:latin typeface="Times New Roman"/>
                <a:cs typeface="Times New Roman"/>
              </a:rPr>
              <a:t>заходи </a:t>
            </a:r>
            <a:r>
              <a:rPr dirty="0" sz="1400" spc="-5" b="1">
                <a:latin typeface="Times New Roman"/>
                <a:cs typeface="Times New Roman"/>
              </a:rPr>
              <a:t>покращення</a:t>
            </a:r>
            <a:r>
              <a:rPr dirty="0" sz="1400" spc="-160" b="1">
                <a:latin typeface="Times New Roman"/>
                <a:cs typeface="Times New Roman"/>
              </a:rPr>
              <a:t> </a:t>
            </a:r>
            <a:r>
              <a:rPr dirty="0" sz="1400" spc="5" b="1">
                <a:latin typeface="Times New Roman"/>
                <a:cs typeface="Times New Roman"/>
              </a:rPr>
              <a:t>стійкості</a:t>
            </a:r>
            <a:endParaRPr sz="1400">
              <a:latin typeface="Times New Roman"/>
              <a:cs typeface="Times New Roman"/>
            </a:endParaRP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591184" y="1287144"/>
          <a:ext cx="6251575" cy="69691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61030"/>
                <a:gridCol w="953770"/>
                <a:gridCol w="944117"/>
                <a:gridCol w="953674"/>
                <a:gridCol w="724630"/>
              </a:tblGrid>
              <a:tr h="180975"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ctr" marL="1134745" marR="1046480" indent="-90170">
                        <a:lnSpc>
                          <a:spcPts val="1350"/>
                        </a:lnSpc>
                        <a:spcBef>
                          <a:spcPts val="690"/>
                        </a:spcBef>
                      </a:pP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Назва  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dirty="0" sz="1200" spc="-80">
                          <a:latin typeface="Times New Roman"/>
                          <a:cs typeface="Times New Roman"/>
                        </a:rPr>
                        <a:t>х</a:t>
                      </a:r>
                      <a:r>
                        <a:rPr dirty="0" sz="1200" spc="7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dirty="0" sz="1200" spc="60">
                          <a:latin typeface="Times New Roman"/>
                          <a:cs typeface="Times New Roman"/>
                        </a:rPr>
                        <a:t>д</a:t>
                      </a:r>
                      <a:r>
                        <a:rPr dirty="0" sz="1200" spc="-110">
                          <a:latin typeface="Times New Roman"/>
                          <a:cs typeface="Times New Roman"/>
                        </a:rPr>
                        <a:t>і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в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4">
                  <a:txBody>
                    <a:bodyPr/>
                    <a:lstStyle/>
                    <a:p>
                      <a:pPr marL="1383030">
                        <a:lnSpc>
                          <a:spcPts val="1215"/>
                        </a:lnSpc>
                      </a:pP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Покращує</a:t>
                      </a:r>
                      <a:r>
                        <a:rPr dirty="0" sz="1200" spc="-4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стійкість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81228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876935">
                        <a:lnSpc>
                          <a:spcPts val="1215"/>
                        </a:lnSpc>
                      </a:pPr>
                      <a:r>
                        <a:rPr dirty="0" sz="1200" spc="5">
                          <a:latin typeface="Times New Roman"/>
                          <a:cs typeface="Times New Roman"/>
                        </a:rPr>
                        <a:t>Статичну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gridSpan="2">
                  <a:txBody>
                    <a:bodyPr/>
                    <a:lstStyle/>
                    <a:p>
                      <a:pPr marL="734060">
                        <a:lnSpc>
                          <a:spcPts val="1215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динамічну</a:t>
                      </a:r>
                      <a:r>
                        <a:rPr dirty="0" sz="1200" spc="-195">
                          <a:latin typeface="Times New Roman"/>
                          <a:cs typeface="Times New Roman"/>
                        </a:rPr>
                        <a:t> 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53378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 marR="93345">
                        <a:lnSpc>
                          <a:spcPts val="1350"/>
                        </a:lnSpc>
                        <a:spcBef>
                          <a:spcPts val="645"/>
                        </a:spcBef>
                      </a:pPr>
                      <a:r>
                        <a:rPr dirty="0" sz="1200" spc="3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ор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ь</a:t>
                      </a:r>
                      <a:r>
                        <a:rPr dirty="0" sz="1200" spc="3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ог 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dirty="0" sz="1200" spc="-9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режиму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6040">
                        <a:lnSpc>
                          <a:spcPts val="1210"/>
                        </a:lnSpc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Післяаврійн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66040" marR="355600">
                        <a:lnSpc>
                          <a:spcPts val="1350"/>
                        </a:lnSpc>
                        <a:spcBef>
                          <a:spcPts val="115"/>
                        </a:spcBef>
                      </a:pP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о–го 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р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ж</a:t>
                      </a:r>
                      <a:r>
                        <a:rPr dirty="0" sz="1200" spc="3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у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76200">
                        <a:lnSpc>
                          <a:spcPct val="100000"/>
                        </a:lnSpc>
                      </a:pPr>
                      <a:r>
                        <a:rPr dirty="0" sz="1200" spc="5">
                          <a:latin typeface="Times New Roman"/>
                          <a:cs typeface="Times New Roman"/>
                        </a:rPr>
                        <a:t>синхронну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842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6675" marR="59690">
                        <a:lnSpc>
                          <a:spcPts val="1350"/>
                        </a:lnSpc>
                        <a:spcBef>
                          <a:spcPts val="645"/>
                        </a:spcBef>
                      </a:pPr>
                      <a:r>
                        <a:rPr dirty="0" sz="1200" spc="5">
                          <a:latin typeface="Times New Roman"/>
                          <a:cs typeface="Times New Roman"/>
                        </a:rPr>
                        <a:t>Р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dirty="0" sz="1200" spc="-80">
                          <a:latin typeface="Times New Roman"/>
                          <a:cs typeface="Times New Roman"/>
                        </a:rPr>
                        <a:t>у</a:t>
                      </a:r>
                      <a:r>
                        <a:rPr dirty="0" sz="1200" spc="70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ь</a:t>
                      </a:r>
                      <a:r>
                        <a:rPr dirty="0" sz="1200" spc="70"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у 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ючу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842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52678">
                <a:tc>
                  <a:txBody>
                    <a:bodyPr/>
                    <a:lstStyle/>
                    <a:p>
                      <a:pPr marL="66675">
                        <a:lnSpc>
                          <a:spcPts val="1210"/>
                        </a:lnSpc>
                      </a:pPr>
                      <a:r>
                        <a:rPr dirty="0" sz="1200" spc="5">
                          <a:latin typeface="Times New Roman"/>
                          <a:cs typeface="Times New Roman"/>
                        </a:rPr>
                        <a:t>Основні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заходи, </a:t>
                      </a:r>
                      <a:r>
                        <a:rPr dirty="0" sz="1200" spc="-50">
                          <a:latin typeface="Times New Roman"/>
                          <a:cs typeface="Times New Roman"/>
                        </a:rPr>
                        <a:t>що</a:t>
                      </a:r>
                      <a:r>
                        <a:rPr dirty="0" sz="1200" spc="-3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змінюють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66675">
                        <a:lnSpc>
                          <a:spcPts val="1430"/>
                        </a:lnSpc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параметри</a:t>
                      </a:r>
                      <a:r>
                        <a:rPr dirty="0" sz="1200" spc="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устаткування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4" rowSpan="2">
                  <a:txBody>
                    <a:bodyPr/>
                    <a:lstStyle/>
                    <a:p>
                      <a:pPr/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2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2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81356">
                <a:tc>
                  <a:txBody>
                    <a:bodyPr/>
                    <a:lstStyle/>
                    <a:p>
                      <a:pPr marL="1087120">
                        <a:lnSpc>
                          <a:spcPts val="1295"/>
                        </a:lnSpc>
                      </a:pP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А.</a:t>
                      </a:r>
                      <a:r>
                        <a:rPr dirty="0" sz="1200" spc="-6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Генератори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4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80975">
                <a:tc>
                  <a:txBody>
                    <a:bodyPr/>
                    <a:lstStyle/>
                    <a:p>
                      <a:pPr marL="66675">
                        <a:lnSpc>
                          <a:spcPts val="1290"/>
                        </a:lnSpc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Зменшення </a:t>
                      </a:r>
                      <a:r>
                        <a:rPr dirty="0" sz="1200" spc="10">
                          <a:latin typeface="Times New Roman"/>
                          <a:cs typeface="Times New Roman"/>
                        </a:rPr>
                        <a:t>реактивних</a:t>
                      </a:r>
                      <a:r>
                        <a:rPr dirty="0" sz="1200" spc="-17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опорів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16510">
                        <a:lnSpc>
                          <a:spcPts val="129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Так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R="242570">
                        <a:lnSpc>
                          <a:spcPts val="1290"/>
                        </a:lnSpc>
                      </a:pPr>
                      <a:r>
                        <a:rPr dirty="0" sz="1200" spc="-60"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dirty="0" sz="1200" spc="65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к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7834">
                        <a:lnSpc>
                          <a:spcPts val="129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Так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842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6830">
                        <a:lnSpc>
                          <a:spcPts val="1290"/>
                        </a:lnSpc>
                      </a:pPr>
                      <a:r>
                        <a:rPr dirty="0" sz="1200" spc="30">
                          <a:latin typeface="Times New Roman"/>
                          <a:cs typeface="Times New Roman"/>
                        </a:rPr>
                        <a:t>Ні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842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62203">
                <a:tc>
                  <a:txBody>
                    <a:bodyPr/>
                    <a:lstStyle/>
                    <a:p>
                      <a:pPr marL="524510">
                        <a:lnSpc>
                          <a:spcPts val="1245"/>
                        </a:lnSpc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Збільшення</a:t>
                      </a:r>
                      <a:r>
                        <a:rPr dirty="0" sz="1200" spc="-8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механ</a:t>
                      </a:r>
                      <a:r>
                        <a:rPr dirty="0" sz="1200" spc="-2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ічної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66675">
                        <a:lnSpc>
                          <a:spcPts val="1395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постійної</a:t>
                      </a:r>
                      <a:r>
                        <a:rPr dirty="0" sz="1200" spc="-7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інерц</a:t>
                      </a:r>
                      <a:r>
                        <a:rPr dirty="0" sz="1200" spc="-2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ії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19075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побічно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71475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Так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53975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Так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842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побічно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842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52805">
                <a:tc>
                  <a:txBody>
                    <a:bodyPr/>
                    <a:lstStyle/>
                    <a:p>
                      <a:pPr marL="524510">
                        <a:lnSpc>
                          <a:spcPts val="1210"/>
                        </a:lnSpc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Застосування</a:t>
                      </a:r>
                      <a:r>
                        <a:rPr dirty="0" sz="1200" spc="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швидкодіючої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66675">
                        <a:lnSpc>
                          <a:spcPts val="1430"/>
                        </a:lnSpc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системи</a:t>
                      </a:r>
                      <a:r>
                        <a:rPr dirty="0" sz="1200" spc="-4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збудження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19734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Так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R="242570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dirty="0" sz="1200" spc="-60"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dirty="0" sz="1200" spc="65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к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7834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Так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842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5560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Так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842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62330">
                <a:tc>
                  <a:txBody>
                    <a:bodyPr/>
                    <a:lstStyle/>
                    <a:p>
                      <a:pPr marL="524510">
                        <a:lnSpc>
                          <a:spcPts val="1250"/>
                        </a:lnSpc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Застосування</a:t>
                      </a:r>
                      <a:r>
                        <a:rPr dirty="0" sz="1200" spc="-1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збудження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66675">
                        <a:lnSpc>
                          <a:spcPts val="1395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сильної</a:t>
                      </a:r>
                      <a:r>
                        <a:rPr dirty="0" sz="1200" spc="-17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дії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19734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Так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R="242570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dirty="0" sz="1200" spc="-60"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dirty="0" sz="1200" spc="65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к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7834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Так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842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5560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Так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842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1228">
                <a:tc>
                  <a:txBody>
                    <a:bodyPr/>
                    <a:lstStyle/>
                    <a:p>
                      <a:pPr algn="r" marR="457834">
                        <a:lnSpc>
                          <a:spcPts val="1215"/>
                        </a:lnSpc>
                      </a:pP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Б.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Електропередачі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4">
                  <a:txBody>
                    <a:bodyPr/>
                    <a:lstStyle/>
                    <a:p>
                      <a:pPr/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352806">
                <a:tc>
                  <a:txBody>
                    <a:bodyPr/>
                    <a:lstStyle/>
                    <a:p>
                      <a:pPr marL="524510">
                        <a:lnSpc>
                          <a:spcPts val="1210"/>
                        </a:lnSpc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Підвищення</a:t>
                      </a:r>
                      <a:r>
                        <a:rPr dirty="0" sz="1200" spc="-6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напруги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66675">
                        <a:lnSpc>
                          <a:spcPts val="1435"/>
                        </a:lnSpc>
                      </a:pP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електропередач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19734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Так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R="242570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dirty="0" sz="1200" spc="-60"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dirty="0" sz="1200" spc="65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к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7834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Так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842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R="31115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dirty="0" sz="1200" spc="30">
                          <a:latin typeface="Times New Roman"/>
                          <a:cs typeface="Times New Roman"/>
                        </a:rPr>
                        <a:t>Ні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842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93395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944244" marR="286385" indent="-191135">
                        <a:lnSpc>
                          <a:spcPts val="1350"/>
                        </a:lnSpc>
                        <a:spcBef>
                          <a:spcPts val="84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Розщеплювання 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дротів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в 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кожн </a:t>
                      </a:r>
                      <a:r>
                        <a:rPr dirty="0" sz="1200" spc="-55">
                          <a:latin typeface="Times New Roman"/>
                          <a:cs typeface="Times New Roman"/>
                        </a:rPr>
                        <a:t>ій</a:t>
                      </a:r>
                      <a:r>
                        <a:rPr dirty="0" sz="1200" spc="-14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фазі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419734">
                        <a:lnSpc>
                          <a:spcPct val="10000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Так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r" marR="242570">
                        <a:lnSpc>
                          <a:spcPct val="100000"/>
                        </a:lnSpc>
                      </a:pPr>
                      <a:r>
                        <a:rPr dirty="0" sz="1200" spc="-60"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dirty="0" sz="1200" spc="65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к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457834">
                        <a:lnSpc>
                          <a:spcPct val="10000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Так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842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ctr" marR="31115">
                        <a:lnSpc>
                          <a:spcPct val="100000"/>
                        </a:lnSpc>
                      </a:pPr>
                      <a:r>
                        <a:rPr dirty="0" sz="1200" spc="30">
                          <a:latin typeface="Times New Roman"/>
                          <a:cs typeface="Times New Roman"/>
                        </a:rPr>
                        <a:t>Ні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842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9344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250">
                        <a:latin typeface="Times New Roman"/>
                        <a:cs typeface="Times New Roman"/>
                      </a:endParaRPr>
                    </a:p>
                    <a:p>
                      <a:pPr marL="66675" marR="207645" indent="457834">
                        <a:lnSpc>
                          <a:spcPct val="96400"/>
                        </a:lnSpc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Застосування 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захисту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і  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вимикачів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із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збільшеною 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швидкістю 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відключення 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коротких</a:t>
                      </a:r>
                      <a:r>
                        <a:rPr dirty="0" sz="1200" spc="-15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замикань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ctr" marL="55880">
                        <a:lnSpc>
                          <a:spcPct val="100000"/>
                        </a:lnSpc>
                      </a:pPr>
                      <a:r>
                        <a:rPr dirty="0" sz="1200" spc="30">
                          <a:latin typeface="Times New Roman"/>
                          <a:cs typeface="Times New Roman"/>
                        </a:rPr>
                        <a:t>Ні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r" marR="279400">
                        <a:lnSpc>
                          <a:spcPct val="100000"/>
                        </a:lnSpc>
                      </a:pPr>
                      <a:r>
                        <a:rPr dirty="0" sz="1200" spc="30">
                          <a:latin typeface="Times New Roman"/>
                          <a:cs typeface="Times New Roman"/>
                        </a:rPr>
                        <a:t>Ні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495934">
                        <a:lnSpc>
                          <a:spcPct val="10000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Так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842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ctr" marR="33020">
                        <a:lnSpc>
                          <a:spcPct val="10000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Так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842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14706">
                <a:tc>
                  <a:txBody>
                    <a:bodyPr/>
                    <a:lstStyle/>
                    <a:p>
                      <a:pPr algn="r" marR="523240">
                        <a:lnSpc>
                          <a:spcPct val="100000"/>
                        </a:lnSpc>
                        <a:spcBef>
                          <a:spcPts val="375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Додаткові</a:t>
                      </a:r>
                      <a:r>
                        <a:rPr dirty="0" sz="1200" spc="-17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заходи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4">
                  <a:txBody>
                    <a:bodyPr/>
                    <a:lstStyle/>
                    <a:p>
                      <a:pPr/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629284">
                <a:tc>
                  <a:txBody>
                    <a:bodyPr/>
                    <a:lstStyle/>
                    <a:p>
                      <a:pPr marL="228600" marR="226060" indent="619760">
                        <a:lnSpc>
                          <a:spcPts val="1350"/>
                        </a:lnSpc>
                        <a:spcBef>
                          <a:spcPts val="1019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Спорудження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пунктів  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перемикачів </a:t>
                      </a:r>
                      <a:r>
                        <a:rPr dirty="0" sz="1200" spc="15">
                          <a:latin typeface="Times New Roman"/>
                          <a:cs typeface="Times New Roman"/>
                        </a:rPr>
                        <a:t>на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електропередачах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algn="ctr" marL="5588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1200" spc="30">
                          <a:latin typeface="Times New Roman"/>
                          <a:cs typeface="Times New Roman"/>
                        </a:rPr>
                        <a:t>Ні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algn="r" marR="24257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1200" spc="-60"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dirty="0" sz="1200" spc="65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к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457834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Так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842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ctr" marR="69215">
                        <a:lnSpc>
                          <a:spcPct val="100000"/>
                        </a:lnSpc>
                        <a:spcBef>
                          <a:spcPts val="869"/>
                        </a:spcBef>
                      </a:pP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побічно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842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9245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123825" marR="111760" indent="705485">
                        <a:lnSpc>
                          <a:spcPts val="1430"/>
                        </a:lnSpc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Заземлення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нейтралей  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трансформаторів 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через </a:t>
                      </a:r>
                      <a:r>
                        <a:rPr dirty="0" sz="1200" spc="15">
                          <a:latin typeface="Times New Roman"/>
                          <a:cs typeface="Times New Roman"/>
                        </a:rPr>
                        <a:t>активний</a:t>
                      </a:r>
                      <a:r>
                        <a:rPr dirty="0" sz="1200" spc="4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або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791845">
                        <a:lnSpc>
                          <a:spcPts val="1305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реактивний</a:t>
                      </a:r>
                      <a:r>
                        <a:rPr dirty="0" sz="1200" spc="-3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40">
                          <a:latin typeface="Times New Roman"/>
                          <a:cs typeface="Times New Roman"/>
                        </a:rPr>
                        <a:t>опір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ctr" marL="17780">
                        <a:lnSpc>
                          <a:spcPct val="100000"/>
                        </a:lnSpc>
                      </a:pPr>
                      <a:r>
                        <a:rPr dirty="0" sz="1200" spc="30">
                          <a:latin typeface="Times New Roman"/>
                          <a:cs typeface="Times New Roman"/>
                        </a:rPr>
                        <a:t>Ні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371475">
                        <a:lnSpc>
                          <a:spcPct val="100000"/>
                        </a:lnSpc>
                      </a:pPr>
                      <a:r>
                        <a:rPr dirty="0" sz="1200" spc="30">
                          <a:latin typeface="Times New Roman"/>
                          <a:cs typeface="Times New Roman"/>
                        </a:rPr>
                        <a:t>Ні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ctr" marL="53975">
                        <a:lnSpc>
                          <a:spcPct val="10000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Так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842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Так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842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4" name="object 4"/>
          <p:cNvSpPr/>
          <p:nvPr/>
        </p:nvSpPr>
        <p:spPr>
          <a:xfrm>
            <a:off x="19050" y="26669"/>
            <a:ext cx="1028700" cy="1143000"/>
          </a:xfrm>
          <a:custGeom>
            <a:avLst/>
            <a:gdLst/>
            <a:ahLst/>
            <a:cxnLst/>
            <a:rect l="l" t="t" r="r" b="b"/>
            <a:pathLst>
              <a:path w="1028700" h="1143000">
                <a:moveTo>
                  <a:pt x="0" y="1143000"/>
                </a:moveTo>
                <a:lnTo>
                  <a:pt x="1028700" y="1143000"/>
                </a:lnTo>
                <a:lnTo>
                  <a:pt x="1028700" y="0"/>
                </a:lnTo>
                <a:lnTo>
                  <a:pt x="0" y="0"/>
                </a:lnTo>
                <a:lnTo>
                  <a:pt x="0" y="1143000"/>
                </a:lnTo>
                <a:close/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73367" y="0"/>
            <a:ext cx="521334" cy="119697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7800">
                <a:latin typeface="Times New Roman"/>
                <a:cs typeface="Times New Roman"/>
              </a:rPr>
              <a:t>7</a:t>
            </a:r>
            <a:endParaRPr sz="7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05075" y="441959"/>
            <a:ext cx="3093720" cy="2260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400" spc="10" b="1">
                <a:latin typeface="Times New Roman"/>
                <a:cs typeface="Times New Roman"/>
              </a:rPr>
              <a:t>Основні </a:t>
            </a:r>
            <a:r>
              <a:rPr dirty="0" sz="1400" b="1">
                <a:latin typeface="Times New Roman"/>
                <a:cs typeface="Times New Roman"/>
              </a:rPr>
              <a:t>заходи </a:t>
            </a:r>
            <a:r>
              <a:rPr dirty="0" sz="1400" spc="-5" b="1">
                <a:latin typeface="Times New Roman"/>
                <a:cs typeface="Times New Roman"/>
              </a:rPr>
              <a:t>покращення</a:t>
            </a:r>
            <a:r>
              <a:rPr dirty="0" sz="1400" spc="-160" b="1">
                <a:latin typeface="Times New Roman"/>
                <a:cs typeface="Times New Roman"/>
              </a:rPr>
              <a:t> </a:t>
            </a:r>
            <a:r>
              <a:rPr dirty="0" sz="1400" spc="5" b="1">
                <a:latin typeface="Times New Roman"/>
                <a:cs typeface="Times New Roman"/>
              </a:rPr>
              <a:t>стійкості</a:t>
            </a:r>
            <a:endParaRPr sz="1400">
              <a:latin typeface="Times New Roman"/>
              <a:cs typeface="Times New Roman"/>
            </a:endParaRP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591184" y="1372869"/>
          <a:ext cx="6251575" cy="915225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61030"/>
                <a:gridCol w="953770"/>
                <a:gridCol w="944117"/>
                <a:gridCol w="953674"/>
                <a:gridCol w="724630"/>
              </a:tblGrid>
              <a:tr h="124866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133350" marR="69215" indent="400685">
                        <a:lnSpc>
                          <a:spcPts val="1350"/>
                        </a:lnSpc>
                        <a:spcBef>
                          <a:spcPts val="690"/>
                        </a:spcBef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Подовжня ємкісна компенсац</a:t>
                      </a:r>
                      <a:r>
                        <a:rPr dirty="0" sz="1200" spc="-254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5">
                          <a:latin typeface="Times New Roman"/>
                          <a:cs typeface="Times New Roman"/>
                        </a:rPr>
                        <a:t>ія 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індуктивного 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опору</a:t>
                      </a:r>
                      <a:r>
                        <a:rPr dirty="0" sz="1200" spc="-1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електропередачі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868044" marR="509905" indent="-343535">
                        <a:lnSpc>
                          <a:spcPts val="1350"/>
                        </a:lnSpc>
                        <a:spcBef>
                          <a:spcPts val="75"/>
                        </a:spcBef>
                      </a:pP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за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допомогою</a:t>
                      </a:r>
                      <a:r>
                        <a:rPr dirty="0" sz="1200" spc="-6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статичних  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конденсаторів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419734">
                        <a:lnSpc>
                          <a:spcPct val="10000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Так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333375">
                        <a:lnSpc>
                          <a:spcPct val="10000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Так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342900">
                        <a:lnSpc>
                          <a:spcPct val="10000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Так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842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 marL="66675">
                        <a:lnSpc>
                          <a:spcPct val="100000"/>
                        </a:lnSpc>
                      </a:pP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Побічно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842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9232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 marL="390525" marR="269875" indent="342900">
                        <a:lnSpc>
                          <a:spcPct val="96500"/>
                        </a:lnSpc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Поперечна компенсація</a:t>
                      </a:r>
                      <a:r>
                        <a:rPr dirty="0" sz="1200" spc="-9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з  допомогою: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а) </a:t>
                      </a:r>
                      <a:r>
                        <a:rPr dirty="0" sz="1200" spc="10">
                          <a:latin typeface="Times New Roman"/>
                          <a:cs typeface="Times New Roman"/>
                        </a:rPr>
                        <a:t>синхронних  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компенсаторів </a:t>
                      </a:r>
                      <a:r>
                        <a:rPr dirty="0" sz="1200" spc="15">
                          <a:latin typeface="Times New Roman"/>
                          <a:cs typeface="Times New Roman"/>
                        </a:rPr>
                        <a:t>па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проміжних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ctr" marL="7620">
                        <a:lnSpc>
                          <a:spcPts val="1355"/>
                        </a:lnSpc>
                      </a:pP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підстанц</a:t>
                      </a:r>
                      <a:r>
                        <a:rPr dirty="0" sz="1200" spc="-25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іях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algn="ctr" marL="54610">
                        <a:lnSpc>
                          <a:spcPct val="10000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Так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algn="r" marR="280670">
                        <a:lnSpc>
                          <a:spcPct val="100000"/>
                        </a:lnSpc>
                      </a:pPr>
                      <a:r>
                        <a:rPr dirty="0" sz="1200" spc="-60"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dirty="0" sz="1200" spc="65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к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250"/>
                        </a:lnSpc>
                      </a:pP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Так,</a:t>
                      </a:r>
                      <a:r>
                        <a:rPr dirty="0" sz="1200" spc="-7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значно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76200" marR="135890">
                        <a:lnSpc>
                          <a:spcPct val="96400"/>
                        </a:lnSpc>
                        <a:spcBef>
                          <a:spcPts val="5"/>
                        </a:spcBef>
                      </a:pP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менше,</a:t>
                      </a:r>
                      <a:r>
                        <a:rPr dirty="0" sz="1200" spc="-6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ніж 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статичну  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підвищує,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76200" marR="107950">
                        <a:lnSpc>
                          <a:spcPct val="95100"/>
                        </a:lnSpc>
                        <a:spcBef>
                          <a:spcPts val="55"/>
                        </a:spcBef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але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значно 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менше,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ніж 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синхронні  </a:t>
                      </a:r>
                      <a:r>
                        <a:rPr dirty="0" sz="1200" spc="-60"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dirty="0" sz="1200" spc="30">
                          <a:latin typeface="Times New Roman"/>
                          <a:cs typeface="Times New Roman"/>
                        </a:rPr>
                        <a:t>п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dirty="0" sz="1200" spc="3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са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то 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ри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842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650">
                        <a:latin typeface="Times New Roman"/>
                        <a:cs typeface="Times New Roman"/>
                      </a:endParaRPr>
                    </a:p>
                    <a:p>
                      <a:pPr marL="66675">
                        <a:lnSpc>
                          <a:spcPct val="100000"/>
                        </a:lnSpc>
                      </a:pP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побічно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842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19760">
                <a:tc>
                  <a:txBody>
                    <a:bodyPr/>
                    <a:lstStyle/>
                    <a:p>
                      <a:pPr marL="1077595" marR="148590" indent="-448945">
                        <a:lnSpc>
                          <a:spcPts val="1430"/>
                        </a:lnSpc>
                        <a:spcBef>
                          <a:spcPts val="88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б)шунтових</a:t>
                      </a:r>
                      <a:r>
                        <a:rPr dirty="0" sz="1200" spc="-13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конденсаторних  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батарей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4">
                  <a:txBody>
                    <a:bodyPr/>
                    <a:lstStyle/>
                    <a:p>
                      <a:pPr marL="228600" marR="121920" indent="371475">
                        <a:lnSpc>
                          <a:spcPts val="1430"/>
                        </a:lnSpc>
                        <a:spcBef>
                          <a:spcPts val="880"/>
                        </a:spcBef>
                      </a:pP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Так,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значно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менше, ніж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статичну</a:t>
                      </a:r>
                      <a:r>
                        <a:rPr dirty="0" sz="1200" spc="-7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підвищує, 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але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значно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менше,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ніж </a:t>
                      </a:r>
                      <a:r>
                        <a:rPr dirty="0" sz="1200" spc="10">
                          <a:latin typeface="Times New Roman"/>
                          <a:cs typeface="Times New Roman"/>
                        </a:rPr>
                        <a:t>синхронні</a:t>
                      </a:r>
                      <a:r>
                        <a:rPr dirty="0" sz="1200" spc="-3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компенсатори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629126">
                <a:tc>
                  <a:txBody>
                    <a:bodyPr/>
                    <a:lstStyle/>
                    <a:p>
                      <a:pPr marL="381000" marR="163830" indent="257175">
                        <a:lnSpc>
                          <a:spcPts val="1350"/>
                        </a:lnSpc>
                        <a:spcBef>
                          <a:spcPts val="1019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в)керованих 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конденсаторів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і 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підмагнічувальних</a:t>
                      </a:r>
                      <a:r>
                        <a:rPr dirty="0" sz="1200" spc="-14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реакторів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842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algn="ctr" marL="5461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Так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842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37147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Так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842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34290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Так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842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842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25717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Так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842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842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19664">
                <a:tc>
                  <a:txBody>
                    <a:bodyPr/>
                    <a:lstStyle/>
                    <a:p>
                      <a:pPr marL="438784" marR="356870" indent="391160">
                        <a:lnSpc>
                          <a:spcPts val="1430"/>
                        </a:lnSpc>
                        <a:spcBef>
                          <a:spcPts val="88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Автоматичне</a:t>
                      </a:r>
                      <a:r>
                        <a:rPr dirty="0" sz="1200" spc="-8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аварійне 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розвантаження</a:t>
                      </a:r>
                      <a:r>
                        <a:rPr dirty="0" sz="1200" spc="-4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генераторів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842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 algn="ctr" marR="12065">
                        <a:lnSpc>
                          <a:spcPct val="100000"/>
                        </a:lnSpc>
                      </a:pPr>
                      <a:r>
                        <a:rPr dirty="0" sz="1200" spc="30">
                          <a:latin typeface="Times New Roman"/>
                          <a:cs typeface="Times New Roman"/>
                        </a:rPr>
                        <a:t>Ні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842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 marL="371475">
                        <a:lnSpc>
                          <a:spcPct val="10000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Так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842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 marL="342900">
                        <a:lnSpc>
                          <a:spcPct val="10000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Так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842">
                      <a:solidFill>
                        <a:srgbClr val="000000"/>
                      </a:solidFill>
                      <a:prstDash val="solid"/>
                    </a:lnR>
                    <a:lnT w="9842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Так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842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842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29285">
                <a:tc>
                  <a:txBody>
                    <a:bodyPr/>
                    <a:lstStyle/>
                    <a:p>
                      <a:pPr marL="915669" marR="271145" indent="-181610">
                        <a:lnSpc>
                          <a:spcPts val="1350"/>
                        </a:lnSpc>
                        <a:spcBef>
                          <a:spcPts val="1019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Автоматичне</a:t>
                      </a:r>
                      <a:r>
                        <a:rPr dirty="0" sz="1200" spc="-6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електричне  гальмування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algn="ctr" marR="1206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1200" spc="30">
                          <a:latin typeface="Times New Roman"/>
                          <a:cs typeface="Times New Roman"/>
                        </a:rPr>
                        <a:t>Ні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37147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1200" spc="30">
                          <a:latin typeface="Times New Roman"/>
                          <a:cs typeface="Times New Roman"/>
                        </a:rPr>
                        <a:t>Ні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algn="r" marR="31877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1200" spc="-60"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dirty="0" sz="1200" spc="65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к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842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Так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842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14578">
                <a:tc>
                  <a:txBody>
                    <a:bodyPr/>
                    <a:lstStyle/>
                    <a:p>
                      <a:pPr algn="ctr" marL="454025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Заходи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режимного</a:t>
                      </a:r>
                      <a:r>
                        <a:rPr dirty="0" sz="1200" spc="9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характеру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4">
                  <a:txBody>
                    <a:bodyPr/>
                    <a:lstStyle/>
                    <a:p>
                      <a:pPr/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53378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marL="66675" marR="249554">
                        <a:lnSpc>
                          <a:spcPts val="1350"/>
                        </a:lnSpc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Відключення 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частини 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генераторів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в  після–аварійному</a:t>
                      </a:r>
                      <a:r>
                        <a:rPr dirty="0" sz="1200" spc="-10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10">
                          <a:latin typeface="Times New Roman"/>
                          <a:cs typeface="Times New Roman"/>
                        </a:rPr>
                        <a:t>режимі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342900">
                        <a:lnSpc>
                          <a:spcPct val="100000"/>
                        </a:lnSpc>
                      </a:pPr>
                      <a:r>
                        <a:rPr dirty="0" sz="1200" spc="30">
                          <a:latin typeface="Times New Roman"/>
                          <a:cs typeface="Times New Roman"/>
                        </a:rPr>
                        <a:t>Ні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algn="r" marR="280670">
                        <a:lnSpc>
                          <a:spcPct val="100000"/>
                        </a:lnSpc>
                      </a:pPr>
                      <a:r>
                        <a:rPr dirty="0" sz="1200" spc="-60"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dirty="0" sz="1200" spc="65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к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algn="r" marR="318135">
                        <a:lnSpc>
                          <a:spcPct val="100000"/>
                        </a:lnSpc>
                      </a:pPr>
                      <a:r>
                        <a:rPr dirty="0" sz="1200" spc="-60"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dirty="0" sz="1200" spc="70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к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842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Так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842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05054">
                <a:tc>
                  <a:txBody>
                    <a:bodyPr/>
                    <a:lstStyle/>
                    <a:p>
                      <a:pPr algn="ctr" marL="450215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Трифазне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і </a:t>
                      </a:r>
                      <a:r>
                        <a:rPr dirty="0" sz="1200" spc="15">
                          <a:latin typeface="Times New Roman"/>
                          <a:cs typeface="Times New Roman"/>
                        </a:rPr>
                        <a:t>по 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фазне</a:t>
                      </a:r>
                      <a:r>
                        <a:rPr dirty="0" sz="1200" spc="-4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АПВ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42900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dirty="0" sz="1200" spc="30">
                          <a:latin typeface="Times New Roman"/>
                          <a:cs typeface="Times New Roman"/>
                        </a:rPr>
                        <a:t>Ні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R="280670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dirty="0" sz="1200" spc="-60"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dirty="0" sz="1200" spc="65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к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R="318770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dirty="0" sz="1200" spc="-60"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dirty="0" sz="1200" spc="65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к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842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5275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Так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842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24509">
                <a:tc>
                  <a:txBody>
                    <a:bodyPr/>
                    <a:lstStyle/>
                    <a:p>
                      <a:pPr marL="915669">
                        <a:lnSpc>
                          <a:spcPts val="1210"/>
                        </a:lnSpc>
                      </a:pP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Ділення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системи</a:t>
                      </a:r>
                      <a:r>
                        <a:rPr dirty="0" sz="1200" spc="-5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15">
                          <a:latin typeface="Times New Roman"/>
                          <a:cs typeface="Times New Roman"/>
                        </a:rPr>
                        <a:t>на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801370" marR="219710" indent="-563245">
                        <a:lnSpc>
                          <a:spcPts val="1350"/>
                        </a:lnSpc>
                        <a:spcBef>
                          <a:spcPts val="11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несинхронно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працюючі 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частини</a:t>
                      </a:r>
                      <a:r>
                        <a:rPr dirty="0" sz="1200" spc="-9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і  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ресинхронізац</a:t>
                      </a:r>
                      <a:r>
                        <a:rPr dirty="0" sz="1200" spc="-24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5">
                          <a:latin typeface="Times New Roman"/>
                          <a:cs typeface="Times New Roman"/>
                        </a:rPr>
                        <a:t>ія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342900">
                        <a:lnSpc>
                          <a:spcPct val="100000"/>
                        </a:lnSpc>
                      </a:pPr>
                      <a:r>
                        <a:rPr dirty="0" sz="1200" spc="30">
                          <a:latin typeface="Times New Roman"/>
                          <a:cs typeface="Times New Roman"/>
                        </a:rPr>
                        <a:t>Ні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algn="r" marR="280670">
                        <a:lnSpc>
                          <a:spcPct val="100000"/>
                        </a:lnSpc>
                      </a:pPr>
                      <a:r>
                        <a:rPr dirty="0" sz="1200" spc="-60"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dirty="0" sz="1200" spc="65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к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algn="r" marR="318770">
                        <a:lnSpc>
                          <a:spcPct val="100000"/>
                        </a:lnSpc>
                      </a:pPr>
                      <a:r>
                        <a:rPr dirty="0" sz="1200" spc="-60"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dirty="0" sz="1200" spc="65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к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842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Так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842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15010">
                <a:tc>
                  <a:txBody>
                    <a:bodyPr/>
                    <a:lstStyle/>
                    <a:p>
                      <a:pPr marL="657860">
                        <a:lnSpc>
                          <a:spcPts val="1285"/>
                        </a:lnSpc>
                      </a:pP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Розподіл 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навантаження</a:t>
                      </a:r>
                      <a:r>
                        <a:rPr dirty="0" sz="1200" spc="-5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між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ctr" marL="295275" marR="287020">
                        <a:lnSpc>
                          <a:spcPct val="93900"/>
                        </a:lnSpc>
                        <a:spcBef>
                          <a:spcPts val="80"/>
                        </a:spcBef>
                      </a:pP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станціями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з 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врахуванням</a:t>
                      </a:r>
                      <a:r>
                        <a:rPr dirty="0" sz="1200" spc="-5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10">
                          <a:latin typeface="Times New Roman"/>
                          <a:cs typeface="Times New Roman"/>
                        </a:rPr>
                        <a:t>вимог 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поліп 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шення 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стійкості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і 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якості  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перехідни</a:t>
                      </a:r>
                      <a:r>
                        <a:rPr dirty="0" sz="1200" spc="-22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х</a:t>
                      </a:r>
                      <a:r>
                        <a:rPr dirty="0" sz="1200" spc="-14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процесів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650">
                        <a:latin typeface="Times New Roman"/>
                        <a:cs typeface="Times New Roman"/>
                      </a:endParaRPr>
                    </a:p>
                    <a:p>
                      <a:pPr marL="108648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Частино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впливає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15">
                          <a:latin typeface="Times New Roman"/>
                          <a:cs typeface="Times New Roman"/>
                        </a:rPr>
                        <a:t>на</a:t>
                      </a:r>
                      <a:r>
                        <a:rPr dirty="0" sz="1200" spc="-9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всі</a:t>
                      </a:r>
                      <a:r>
                        <a:rPr dirty="0" sz="1200" spc="-1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10">
                          <a:latin typeface="Times New Roman"/>
                          <a:cs typeface="Times New Roman"/>
                        </a:rPr>
                        <a:t>види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705485">
                <a:tc>
                  <a:txBody>
                    <a:bodyPr/>
                    <a:lstStyle/>
                    <a:p>
                      <a:pPr marL="219075" indent="466725">
                        <a:lnSpc>
                          <a:spcPts val="121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Автоматичне</a:t>
                      </a:r>
                      <a:r>
                        <a:rPr dirty="0" sz="1200" spc="-7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відключення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ctr" marL="76200" marR="50800" indent="-22225">
                        <a:lnSpc>
                          <a:spcPct val="96500"/>
                        </a:lnSpc>
                        <a:spcBef>
                          <a:spcPts val="40"/>
                        </a:spcBef>
                      </a:pPr>
                      <a:r>
                        <a:rPr dirty="0" sz="1200" spc="5">
                          <a:latin typeface="Times New Roman"/>
                          <a:cs typeface="Times New Roman"/>
                        </a:rPr>
                        <a:t>частини 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споживачів, 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автоматичне 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розвантаження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при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зниженні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частоти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і  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напруги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342900">
                        <a:lnSpc>
                          <a:spcPct val="100000"/>
                        </a:lnSpc>
                      </a:pPr>
                      <a:r>
                        <a:rPr dirty="0" sz="1200" spc="30">
                          <a:latin typeface="Times New Roman"/>
                          <a:cs typeface="Times New Roman"/>
                        </a:rPr>
                        <a:t>Ні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algn="r" marR="242570">
                        <a:lnSpc>
                          <a:spcPct val="100000"/>
                        </a:lnSpc>
                      </a:pPr>
                      <a:r>
                        <a:rPr dirty="0" sz="1200" spc="-60"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dirty="0" sz="1200" spc="65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к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algn="r" marR="318770">
                        <a:lnSpc>
                          <a:spcPct val="100000"/>
                        </a:lnSpc>
                      </a:pPr>
                      <a:r>
                        <a:rPr dirty="0" sz="1200" spc="-60"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dirty="0" sz="1200" spc="65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к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842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algn="ctr" marL="36830">
                        <a:lnSpc>
                          <a:spcPct val="100000"/>
                        </a:lnSpc>
                      </a:pPr>
                      <a:r>
                        <a:rPr dirty="0" sz="1200" spc="30">
                          <a:latin typeface="Times New Roman"/>
                          <a:cs typeface="Times New Roman"/>
                        </a:rPr>
                        <a:t>Ні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842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05485">
                <a:tc>
                  <a:txBody>
                    <a:bodyPr/>
                    <a:lstStyle/>
                    <a:p>
                      <a:pPr marL="743585">
                        <a:lnSpc>
                          <a:spcPts val="1245"/>
                        </a:lnSpc>
                      </a:pP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Вибір 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схеми</a:t>
                      </a:r>
                      <a:r>
                        <a:rPr dirty="0" sz="1200" spc="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електричної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ctr" marL="361950" marR="342265">
                        <a:lnSpc>
                          <a:spcPct val="96400"/>
                        </a:lnSpc>
                        <a:spcBef>
                          <a:spcPts val="5"/>
                        </a:spcBef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системи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з врахуванням</a:t>
                      </a:r>
                      <a:r>
                        <a:rPr dirty="0" sz="1200" spc="-7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10">
                          <a:latin typeface="Times New Roman"/>
                          <a:cs typeface="Times New Roman"/>
                        </a:rPr>
                        <a:t>вимог 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поліпшення 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стійкості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і</a:t>
                      </a:r>
                      <a:r>
                        <a:rPr dirty="0" sz="1200" spc="-15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якості  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перехідни</a:t>
                      </a:r>
                      <a:r>
                        <a:rPr dirty="0" sz="1200" spc="-22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х</a:t>
                      </a:r>
                      <a:r>
                        <a:rPr dirty="0" sz="1200" spc="-14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процесів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086485">
                        <a:lnSpc>
                          <a:spcPct val="10000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Частино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впливає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15">
                          <a:latin typeface="Times New Roman"/>
                          <a:cs typeface="Times New Roman"/>
                        </a:rPr>
                        <a:t>на</a:t>
                      </a:r>
                      <a:r>
                        <a:rPr dirty="0" sz="1200" spc="-9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всі</a:t>
                      </a:r>
                      <a:r>
                        <a:rPr dirty="0" sz="1200" spc="-1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10">
                          <a:latin typeface="Times New Roman"/>
                          <a:cs typeface="Times New Roman"/>
                        </a:rPr>
                        <a:t>види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</a:tbl>
          </a:graphicData>
        </a:graphic>
      </p:graphicFrame>
      <p:sp>
        <p:nvSpPr>
          <p:cNvPr id="4" name="object 4"/>
          <p:cNvSpPr/>
          <p:nvPr/>
        </p:nvSpPr>
        <p:spPr>
          <a:xfrm>
            <a:off x="47625" y="38100"/>
            <a:ext cx="1028700" cy="1143000"/>
          </a:xfrm>
          <a:custGeom>
            <a:avLst/>
            <a:gdLst/>
            <a:ahLst/>
            <a:cxnLst/>
            <a:rect l="l" t="t" r="r" b="b"/>
            <a:pathLst>
              <a:path w="1028700" h="1143000">
                <a:moveTo>
                  <a:pt x="0" y="1143000"/>
                </a:moveTo>
                <a:lnTo>
                  <a:pt x="1028700" y="1143000"/>
                </a:lnTo>
                <a:lnTo>
                  <a:pt x="1028700" y="0"/>
                </a:lnTo>
                <a:lnTo>
                  <a:pt x="0" y="0"/>
                </a:lnTo>
                <a:lnTo>
                  <a:pt x="0" y="1143000"/>
                </a:lnTo>
                <a:close/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301942" y="1016"/>
            <a:ext cx="521334" cy="119697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7800">
                <a:latin typeface="Times New Roman"/>
                <a:cs typeface="Times New Roman"/>
              </a:rPr>
              <a:t>8</a:t>
            </a:r>
            <a:endParaRPr sz="7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Vavan</dc:creator>
  <dcterms:created xsi:type="dcterms:W3CDTF">2016-04-26T19:31:41Z</dcterms:created>
  <dcterms:modified xsi:type="dcterms:W3CDTF">2016-04-26T19:31:41Z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2015-06-15T00:00:00Z</vt:filetime>
  </property>
  <property fmtid="{D5CDD505-2E9C-101B-9397-08002B2CF9AE}" pid="3" name="Creator">
    <vt:lpwstr>Microsoft® Office Word 2007</vt:lpwstr>
  </property>
  <property fmtid="{D5CDD505-2E9C-101B-9397-08002B2CF9AE}" pid="4" name="LastSaved">
    <vt:filetime>2016-04-26T00:00:00Z</vt:filetime>
  </property>
</Properties>
</file>