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36" y="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24.06.2015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24.06.2015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332656"/>
            <a:ext cx="8064896" cy="2088232"/>
          </a:xfrm>
        </p:spPr>
        <p:txBody>
          <a:bodyPr>
            <a:normAutofit fontScale="90000"/>
          </a:bodyPr>
          <a:lstStyle/>
          <a:p>
            <a:r>
              <a:rPr lang="uk-UA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ДП на тему:</a:t>
            </a:r>
            <a:br>
              <a:rPr lang="uk-UA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Дільниця механічної </a:t>
            </a:r>
            <a:r>
              <a:rPr lang="uk-UA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обробки деталі типу «Вал12.44.1ПН</a:t>
            </a:r>
            <a:r>
              <a:rPr lang="uk-UA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uk-UA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08-26.ДП.02.00.000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11560" y="2636912"/>
            <a:ext cx="8064896" cy="3240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              </a:t>
            </a:r>
            <a:r>
              <a:rPr lang="uk-UA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Керівник </a:t>
            </a:r>
            <a:r>
              <a:rPr lang="uk-UA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проекту: </a:t>
            </a:r>
            <a:endParaRPr lang="ru-RU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	             </a:t>
            </a:r>
            <a:r>
              <a:rPr lang="uk-UA" sz="2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к.т.н</a:t>
            </a:r>
            <a:r>
              <a:rPr lang="uk-UA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доц. </a:t>
            </a:r>
            <a:r>
              <a:rPr lang="uk-UA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Савуляк</a:t>
            </a:r>
            <a:r>
              <a:rPr lang="uk-UA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В.В.</a:t>
            </a:r>
            <a:r>
              <a:rPr lang="uk-UA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Виконав: </a:t>
            </a:r>
            <a:endParaRPr lang="ru-RU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				 ст</a:t>
            </a:r>
            <a:r>
              <a:rPr lang="uk-UA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гр. 1ТМ-14сп </a:t>
            </a:r>
            <a:endParaRPr lang="uk-UA" sz="25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       Гладкий </a:t>
            </a:r>
            <a:r>
              <a:rPr lang="uk-UA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В.В.</a:t>
            </a:r>
            <a:r>
              <a:rPr lang="uk-UA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uk-UA" sz="25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Вінниця 2015р.</a:t>
            </a:r>
            <a:endParaRPr lang="ru-RU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8173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8028"/>
            <a:ext cx="9144000" cy="6461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341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8028"/>
            <a:ext cx="9144000" cy="6461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7311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504" y="680301"/>
            <a:ext cx="8964488" cy="5497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3638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4188"/>
            <a:ext cx="9144000" cy="6469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3923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9386"/>
            <a:ext cx="9144000" cy="6139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775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0"/>
            <a:ext cx="4999107" cy="6858000"/>
          </a:xfrm>
        </p:spPr>
      </p:pic>
    </p:spTree>
    <p:extLst>
      <p:ext uri="{BB962C8B-B14F-4D97-AF65-F5344CB8AC3E}">
        <p14:creationId xmlns:p14="http://schemas.microsoft.com/office/powerpoint/2010/main" val="911455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40" y="188640"/>
            <a:ext cx="9144000" cy="5022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4777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5651" y="0"/>
            <a:ext cx="511269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1333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7163"/>
            <a:ext cx="9144000" cy="6603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3338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8028"/>
            <a:ext cx="9144000" cy="6461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7429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8028"/>
            <a:ext cx="9144000" cy="6461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7785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4</Words>
  <Application>Microsoft Office PowerPoint</Application>
  <PresentationFormat>Экран (4:3)</PresentationFormat>
  <Paragraphs>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ДП на тему: Дільниця механічної обробки деталі типу «Вал12.44.1ПН»  08-26.ДП.02.00.000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ДП на тему: Дільниця механічної обробки деталі типу «Вал12.44.1ПН»  08-26.ДП.02.00.000  </dc:title>
  <dc:creator>йцукеен</dc:creator>
  <cp:lastModifiedBy>йцукеен</cp:lastModifiedBy>
  <cp:revision>7</cp:revision>
  <dcterms:created xsi:type="dcterms:W3CDTF">2015-06-24T01:06:47Z</dcterms:created>
  <dcterms:modified xsi:type="dcterms:W3CDTF">2015-06-24T01:36:02Z</dcterms:modified>
</cp:coreProperties>
</file>