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94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"/>
            <a:ext cx="9144000" cy="6857999"/>
          </a:xfrm>
        </p:spPr>
        <p:txBody>
          <a:bodyPr>
            <a:normAutofit fontScale="90000"/>
          </a:bodyPr>
          <a:lstStyle/>
          <a:p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Міністерство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освіти і науки України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Вінницький національний технічний університет 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Інститут машинобудування та транспорту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Кафедра ТАМ  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Роздатковий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матеріал до дипломного проекту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на тему: 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АВТОМАТИЗОВАНЕ РОБОЧЕ МІСЦЕ МЕХАНІЧНОЇ ОБРОБКИ ДЕТАЛІ «ХОМУТ ХМ-01» 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08-26.ДП.004.00.000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Керівник проекту: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к.т.н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., доц.</a:t>
            </a: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</a:t>
            </a:r>
            <a:r>
              <a:rPr lang="uk-UA" sz="1600" u="sng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Лозінський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Д.О.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Розробив: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т. гр. 1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TM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-14сп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</a:t>
            </a:r>
            <a:r>
              <a:rPr lang="uk-UA" sz="1600" u="sng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  Голуб Ю.О.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Вінниця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2015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uk-U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хема визначення сил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2902" y="533400"/>
            <a:ext cx="8696686" cy="54864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озмірний пристосуванн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44082" y="304800"/>
            <a:ext cx="2932918" cy="6456876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000" i="1" dirty="0" smtClean="0">
                <a:latin typeface="GOST type A" pitchFamily="34" charset="0"/>
                <a:cs typeface="Times New Roman" pitchFamily="18" charset="0"/>
              </a:rPr>
              <a:t>Тривимірна модель верстатного пристосування</a:t>
            </a:r>
            <a:endParaRPr lang="uk-UA" sz="2000" i="1" dirty="0">
              <a:latin typeface="GOST type A" pitchFamily="34" charset="0"/>
              <a:cs typeface="Times New Roman" pitchFamily="18" charset="0"/>
            </a:endParaRPr>
          </a:p>
        </p:txBody>
      </p:sp>
      <p:pic>
        <p:nvPicPr>
          <p:cNvPr id="5" name="Содержимое 4" descr="Тривимірна модель пристосуванн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166403"/>
            <a:ext cx="7848600" cy="5446436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Циклограм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37200" y="156060"/>
            <a:ext cx="7973400" cy="632094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омпановка Голуб2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0357" y="185459"/>
            <a:ext cx="8795044" cy="6215341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те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90800" y="86418"/>
            <a:ext cx="4343400" cy="6582622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Хомут ХМ-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799" y="557200"/>
            <a:ext cx="8610601" cy="579998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Заготов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" y="685800"/>
            <a:ext cx="8763000" cy="538349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Маршрут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215845"/>
            <a:ext cx="4343400" cy="6417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Маршрут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0996" y="207531"/>
            <a:ext cx="8205804" cy="6040869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озмірний аналіз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381000"/>
            <a:ext cx="8394685" cy="609730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арта налагодженн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90799" y="180420"/>
            <a:ext cx="4572001" cy="649899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кладальне кресленн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1" y="435570"/>
            <a:ext cx="8610600" cy="6007864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хема базування заготовк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24481" y="116694"/>
            <a:ext cx="7886119" cy="6314478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4</Words>
  <PresentationFormat>Экран (4:3)</PresentationFormat>
  <Paragraphs>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Office Theme</vt:lpstr>
      <vt:lpstr> Міністерство освіти і науки України Вінницький національний технічний університет  Інститут машинобудування та транспорту                                                                                                                                                                  Кафедра ТАМ       Роздатковий матеріал до дипломного проекту на тему:    АВТОМАТИЗОВАНЕ РОБОЧЕ МІСЦЕ МЕХАНІЧНОЇ ОБРОБКИ ДЕТАЛІ «ХОМУТ ХМ-01»    08-26.ДП.004.00.000                                                                                                                                      Керівник проекту: к.т.н., доц.                                                                                                                                                                Лозінський Д.О.                                                                                                                                  Розробив: cт. гр. 1TM-14сп                                                                                                                                                               Голуб Ю.О.          Вінниця 2015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Тривимірна модель верстатного пристосування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Міністерство освіти і науки України Вінницький національний технічний університет  Інститут машинобудування та транспорту                                                                                                                                                                  Кафедра ТАМ       Роздатковий матеріал до дипломного проекту на тему:    АВТОМАТИЗОВАНЕ РОБОЧЕ МІСЦЕ МЕХАНІЧНОЇ ОБРОБКИ ДЕТАЛІ «ХОМУТ ХМ-01»    08-26.ДП.004.00.000                                                                                                                                      Керівник проекту: к.т.н., доц.                                                                                                                                                                Лозінський Д.О.                                                                                                                                  Розробив: cт. гр. 1TM-14сп                                                                                                                                                               Голуб Ю.О.          Вінниця 2015 </dc:title>
  <dc:creator>Vladimir.Golub-PC</dc:creator>
  <cp:lastModifiedBy>Vladimir.Golub-PC</cp:lastModifiedBy>
  <cp:revision>6</cp:revision>
  <dcterms:created xsi:type="dcterms:W3CDTF">2015-06-16T12:07:49Z</dcterms:created>
  <dcterms:modified xsi:type="dcterms:W3CDTF">2015-06-16T13:05:09Z</dcterms:modified>
</cp:coreProperties>
</file>