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A76B1-8E32-429C-8946-F16EA3492B6E}" type="datetimeFigureOut">
              <a:rPr lang="ru-RU" smtClean="0"/>
              <a:t>16.06.2015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85CF4-47FC-4D9D-AA38-D3C3EC8C1E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240122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A76B1-8E32-429C-8946-F16EA3492B6E}" type="datetimeFigureOut">
              <a:rPr lang="ru-RU" smtClean="0"/>
              <a:t>16.06.2015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85CF4-47FC-4D9D-AA38-D3C3EC8C1E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285321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A76B1-8E32-429C-8946-F16EA3492B6E}" type="datetimeFigureOut">
              <a:rPr lang="ru-RU" smtClean="0"/>
              <a:t>16.06.2015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85CF4-47FC-4D9D-AA38-D3C3EC8C1E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2747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A76B1-8E32-429C-8946-F16EA3492B6E}" type="datetimeFigureOut">
              <a:rPr lang="ru-RU" smtClean="0"/>
              <a:t>16.06.2015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85CF4-47FC-4D9D-AA38-D3C3EC8C1E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0727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A76B1-8E32-429C-8946-F16EA3492B6E}" type="datetimeFigureOut">
              <a:rPr lang="ru-RU" smtClean="0"/>
              <a:t>16.06.2015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85CF4-47FC-4D9D-AA38-D3C3EC8C1E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9106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A76B1-8E32-429C-8946-F16EA3492B6E}" type="datetimeFigureOut">
              <a:rPr lang="ru-RU" smtClean="0"/>
              <a:t>16.06.2015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85CF4-47FC-4D9D-AA38-D3C3EC8C1E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58682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A76B1-8E32-429C-8946-F16EA3492B6E}" type="datetimeFigureOut">
              <a:rPr lang="ru-RU" smtClean="0"/>
              <a:t>16.06.2015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85CF4-47FC-4D9D-AA38-D3C3EC8C1E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5984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A76B1-8E32-429C-8946-F16EA3492B6E}" type="datetimeFigureOut">
              <a:rPr lang="ru-RU" smtClean="0"/>
              <a:t>16.06.2015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85CF4-47FC-4D9D-AA38-D3C3EC8C1E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4685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A76B1-8E32-429C-8946-F16EA3492B6E}" type="datetimeFigureOut">
              <a:rPr lang="ru-RU" smtClean="0"/>
              <a:t>16.06.2015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85CF4-47FC-4D9D-AA38-D3C3EC8C1E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79960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A76B1-8E32-429C-8946-F16EA3492B6E}" type="datetimeFigureOut">
              <a:rPr lang="ru-RU" smtClean="0"/>
              <a:t>16.06.2015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85CF4-47FC-4D9D-AA38-D3C3EC8C1E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32642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9A76B1-8E32-429C-8946-F16EA3492B6E}" type="datetimeFigureOut">
              <a:rPr lang="ru-RU" smtClean="0"/>
              <a:t>16.06.2015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8085CF4-47FC-4D9D-AA38-D3C3EC8C1E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47338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9A76B1-8E32-429C-8946-F16EA3492B6E}" type="datetimeFigureOut">
              <a:rPr lang="ru-RU" smtClean="0"/>
              <a:t>16.06.2015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085CF4-47FC-4D9D-AA38-D3C3EC8C1E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65450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981200" y="381001"/>
            <a:ext cx="8229600" cy="1470025"/>
          </a:xfrm>
        </p:spPr>
        <p:txBody>
          <a:bodyPr anchor="ctr">
            <a:normAutofit fontScale="90000"/>
          </a:bodyPr>
          <a:lstStyle/>
          <a:p>
            <a:pPr eaLnBrk="1" hangingPunct="1"/>
            <a:r>
              <a:rPr lang="en-US" altLang="ru-RU" sz="1800" dirty="0"/>
              <a:t/>
            </a:r>
            <a:br>
              <a:rPr lang="en-US" altLang="ru-RU" sz="1800" dirty="0"/>
            </a:br>
            <a:r>
              <a:rPr lang="uk-UA" altLang="ru-RU" sz="2400" dirty="0" smtClean="0">
                <a:latin typeface="GOST type A" panose="020B0500000000000000" pitchFamily="34" charset="0"/>
              </a:rPr>
              <a:t>Міністерство освіти та науки, молоді та спорту України</a:t>
            </a:r>
            <a:r>
              <a:rPr lang="uk-UA" altLang="ru-RU" sz="2400" dirty="0">
                <a:latin typeface="GOST type A" panose="020B0500000000000000" pitchFamily="34" charset="0"/>
              </a:rPr>
              <a:t/>
            </a:r>
            <a:br>
              <a:rPr lang="uk-UA" altLang="ru-RU" sz="2400" dirty="0">
                <a:latin typeface="GOST type A" panose="020B0500000000000000" pitchFamily="34" charset="0"/>
              </a:rPr>
            </a:br>
            <a:r>
              <a:rPr lang="uk-UA" altLang="ru-RU" sz="2400" dirty="0">
                <a:latin typeface="GOST type A" panose="020B0500000000000000" pitchFamily="34" charset="0"/>
              </a:rPr>
              <a:t>Вінницький національний технічний університет</a:t>
            </a:r>
            <a:br>
              <a:rPr lang="uk-UA" altLang="ru-RU" sz="2400" dirty="0">
                <a:latin typeface="GOST type A" panose="020B0500000000000000" pitchFamily="34" charset="0"/>
              </a:rPr>
            </a:br>
            <a:r>
              <a:rPr lang="uk-UA" altLang="ru-RU" sz="2400" dirty="0" smtClean="0">
                <a:latin typeface="GOST type A" panose="020B0500000000000000" pitchFamily="34" charset="0"/>
              </a:rPr>
              <a:t>Факультет </a:t>
            </a:r>
            <a:r>
              <a:rPr lang="uk-UA" altLang="ru-RU" sz="2400" dirty="0">
                <a:latin typeface="GOST type A" panose="020B0500000000000000" pitchFamily="34" charset="0"/>
              </a:rPr>
              <a:t>машинобудування та транспорту</a:t>
            </a:r>
            <a:r>
              <a:rPr lang="uk-UA" altLang="ru-RU" sz="2400" dirty="0"/>
              <a:t/>
            </a:r>
            <a:br>
              <a:rPr lang="uk-UA" altLang="ru-RU" sz="2400" dirty="0"/>
            </a:br>
            <a:endParaRPr lang="ru-RU" altLang="ru-RU" sz="2400" dirty="0"/>
          </a:p>
        </p:txBody>
      </p:sp>
      <p:sp>
        <p:nvSpPr>
          <p:cNvPr id="2051" name="Rectangle 4"/>
          <p:cNvSpPr>
            <a:spLocks noChangeArrowheads="1"/>
          </p:cNvSpPr>
          <p:nvPr/>
        </p:nvSpPr>
        <p:spPr bwMode="auto">
          <a:xfrm>
            <a:off x="2814631" y="2424303"/>
            <a:ext cx="6416693" cy="15696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b="1" dirty="0" smtClean="0">
                <a:latin typeface="GOST type A" panose="020B0500000000000000" pitchFamily="34" charset="0"/>
              </a:rPr>
              <a:t>Автоматизоване робоче місце механічної обробки деталі </a:t>
            </a:r>
            <a:endParaRPr lang="en-US" altLang="ru-RU" sz="2400" b="1" dirty="0">
              <a:latin typeface="GOST type A" panose="020B0500000000000000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b="1" dirty="0">
                <a:latin typeface="GOST type A" panose="020B0500000000000000" pitchFamily="34" charset="0"/>
              </a:rPr>
              <a:t> ” ФЛАНЕЦЬ ФР-01</a:t>
            </a:r>
            <a:r>
              <a:rPr lang="ru-RU" altLang="ru-RU" sz="2400" dirty="0">
                <a:latin typeface="GOST type A" panose="020B0500000000000000" pitchFamily="34" charset="0"/>
              </a:rPr>
              <a:t> </a:t>
            </a:r>
            <a:r>
              <a:rPr lang="uk-UA" altLang="ru-RU" sz="2400" b="1" dirty="0">
                <a:latin typeface="GOST type A" panose="020B0500000000000000" pitchFamily="34" charset="0"/>
              </a:rPr>
              <a:t>”</a:t>
            </a:r>
            <a:endParaRPr lang="en-US" altLang="ru-RU" sz="2400" b="1" dirty="0">
              <a:latin typeface="GOST type A" panose="020B0500000000000000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lang="uk-UA" altLang="ru-RU" sz="2400" dirty="0">
              <a:latin typeface="GOST type A" panose="020B0500000000000000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dirty="0" smtClean="0">
                <a:latin typeface="GOST type A" panose="020B0500000000000000" pitchFamily="34" charset="0"/>
              </a:rPr>
              <a:t>08-26.ДП.021.00.000 </a:t>
            </a:r>
            <a:r>
              <a:rPr lang="uk-UA" altLang="ru-RU" sz="2400" dirty="0">
                <a:latin typeface="GOST type A" panose="020B0500000000000000" pitchFamily="34" charset="0"/>
              </a:rPr>
              <a:t>ПЗ</a:t>
            </a:r>
          </a:p>
        </p:txBody>
      </p:sp>
      <p:sp>
        <p:nvSpPr>
          <p:cNvPr id="2052" name="Rectangle 5"/>
          <p:cNvSpPr>
            <a:spLocks noChangeArrowheads="1"/>
          </p:cNvSpPr>
          <p:nvPr/>
        </p:nvSpPr>
        <p:spPr bwMode="auto">
          <a:xfrm>
            <a:off x="4575175" y="4600576"/>
            <a:ext cx="539115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latin typeface="GOST type A" panose="020B0500000000000000" pitchFamily="34" charset="0"/>
              </a:rPr>
              <a:t>Керівник</a:t>
            </a:r>
            <a:r>
              <a:rPr lang="uk-UA" altLang="ru-RU" sz="2400">
                <a:latin typeface="GOST type A" panose="020B0500000000000000" pitchFamily="34" charset="0"/>
              </a:rPr>
              <a:t>: к.т.н., доцент каф. ТАМ, Лозінський Д.О.</a:t>
            </a:r>
            <a:endParaRPr lang="ru-RU" altLang="ru-RU" sz="2400">
              <a:latin typeface="GOST type A" panose="020B0500000000000000" pitchFamily="34" charset="0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4479925" y="5057776"/>
            <a:ext cx="5486400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dirty="0">
                <a:latin typeface="GOST type A" panose="020B0500000000000000" pitchFamily="34" charset="0"/>
              </a:rPr>
              <a:t>Розробив</a:t>
            </a:r>
            <a:r>
              <a:rPr lang="ru-RU" altLang="ru-RU" sz="2400" dirty="0">
                <a:latin typeface="GOST type A" panose="020B0500000000000000" pitchFamily="34" charset="0"/>
              </a:rPr>
              <a:t>: студент гр. </a:t>
            </a:r>
            <a:r>
              <a:rPr lang="en-US" altLang="ru-RU" sz="2400" dirty="0" smtClean="0">
                <a:latin typeface="GOST type A" panose="020B0500000000000000" pitchFamily="34" charset="0"/>
              </a:rPr>
              <a:t>1</a:t>
            </a:r>
            <a:r>
              <a:rPr lang="uk-UA" altLang="ru-RU" sz="2400" dirty="0" smtClean="0">
                <a:latin typeface="GOST type A" panose="020B0500000000000000" pitchFamily="34" charset="0"/>
              </a:rPr>
              <a:t>ТМ-14сп </a:t>
            </a:r>
            <a:r>
              <a:rPr lang="uk-UA" altLang="ru-RU" sz="2400" dirty="0" err="1">
                <a:latin typeface="GOST type A" panose="020B0500000000000000" pitchFamily="34" charset="0"/>
              </a:rPr>
              <a:t>Рубченко</a:t>
            </a:r>
            <a:r>
              <a:rPr lang="uk-UA" altLang="ru-RU" sz="2400" dirty="0">
                <a:latin typeface="GOST type A" panose="020B0500000000000000" pitchFamily="34" charset="0"/>
              </a:rPr>
              <a:t> О.Л.</a:t>
            </a:r>
            <a:endParaRPr lang="ru-RU" altLang="ru-RU" sz="2400" dirty="0">
              <a:latin typeface="GOST type A" panose="020B0500000000000000" pitchFamily="34" charset="0"/>
            </a:endParaRPr>
          </a:p>
        </p:txBody>
      </p:sp>
      <p:sp>
        <p:nvSpPr>
          <p:cNvPr id="2054" name="Rectangle 7"/>
          <p:cNvSpPr>
            <a:spLocks noChangeArrowheads="1"/>
          </p:cNvSpPr>
          <p:nvPr/>
        </p:nvSpPr>
        <p:spPr bwMode="auto">
          <a:xfrm>
            <a:off x="4918427" y="5986611"/>
            <a:ext cx="2356735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tabLst>
                <a:tab pos="2854325" algn="l"/>
              </a:tabLst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2854325" algn="l"/>
              </a:tabLst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2854325" algn="l"/>
              </a:tabLs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285432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285432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5432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5432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5432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2854325" algn="l"/>
              </a:tabLst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uk-UA" altLang="ru-RU" sz="2400" dirty="0">
                <a:latin typeface="GOST type A" panose="020B0500000000000000" pitchFamily="34" charset="0"/>
              </a:rPr>
              <a:t>Вінниця  ВНТУ  </a:t>
            </a:r>
            <a:r>
              <a:rPr lang="uk-UA" altLang="ru-RU" sz="2400" dirty="0" smtClean="0">
                <a:latin typeface="GOST type A" panose="020B0500000000000000" pitchFamily="34" charset="0"/>
              </a:rPr>
              <a:t>2015</a:t>
            </a:r>
            <a:endParaRPr lang="uk-UA" altLang="ru-RU" sz="2400" dirty="0">
              <a:latin typeface="GOST type A" panose="020B0500000000000000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57269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771" y="0"/>
            <a:ext cx="48464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25537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779" y="0"/>
            <a:ext cx="97044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5192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779" y="0"/>
            <a:ext cx="97044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38200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771" y="0"/>
            <a:ext cx="48464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32430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5312" y="66615"/>
            <a:ext cx="9594761" cy="6791385"/>
          </a:xfrm>
        </p:spPr>
      </p:pic>
    </p:spTree>
    <p:extLst>
      <p:ext uri="{BB962C8B-B14F-4D97-AF65-F5344CB8AC3E}">
        <p14:creationId xmlns:p14="http://schemas.microsoft.com/office/powerpoint/2010/main" val="21129956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0589" y="0"/>
            <a:ext cx="969082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4344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771" y="0"/>
            <a:ext cx="48464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92483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779" y="0"/>
            <a:ext cx="97044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4332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779" y="0"/>
            <a:ext cx="97044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6752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43779" y="0"/>
            <a:ext cx="97044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5485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2032" y="0"/>
            <a:ext cx="936793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39588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2771" y="0"/>
            <a:ext cx="484645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36112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38</Words>
  <Application>Microsoft Office PowerPoint</Application>
  <PresentationFormat>Широкоэкранный</PresentationFormat>
  <Paragraphs>8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GOST type A</vt:lpstr>
      <vt:lpstr>Тема Office</vt:lpstr>
      <vt:lpstr> Міністерство освіти та науки, молоді та спорту України Вінницький національний технічний університет Факультет машинобудування та транспорту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Міністерство освіти та науки, молоді та спорту України Вінницький національний технічний університет Факультет машинобудування та транспорту</dc:title>
  <dc:creator>Ольга Веретельник</dc:creator>
  <cp:lastModifiedBy>Ольга Веретельник</cp:lastModifiedBy>
  <cp:revision>2</cp:revision>
  <dcterms:created xsi:type="dcterms:W3CDTF">2015-06-16T19:33:23Z</dcterms:created>
  <dcterms:modified xsi:type="dcterms:W3CDTF">2015-06-16T19:47:28Z</dcterms:modified>
</cp:coreProperties>
</file>