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9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0CC9B-137B-41C9-8383-9598E4A45EF0}" type="datetimeFigureOut">
              <a:rPr lang="uk-UA" smtClean="0"/>
              <a:pPr/>
              <a:t>24.06.2015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63AB3-87F2-4FE2-BAA0-89810E7B4A2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363AB3-87F2-4FE2-BAA0-89810E7B4A24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"/>
            <a:ext cx="9144000" cy="6857999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Інститут машинобудування та транспорту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Кафедра ТАМ 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Роздатковий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матеріал до дипломного проекту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на тему: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АВТОМАТИЗОВАНЕ РОБОЧЕ МІСЦЕ МЕХАНІЧНОЇ ОБРОБКИ ДЕТАЛІ «ФЛАНЕЦЬ ФДГ-021»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08-26.ДП.023.00.000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Керівник проекту: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., доц.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  <a:r>
              <a:rPr lang="uk-UA" sz="1600" u="sng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Лозінський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Д.О.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Розробив: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т. гр. 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TM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-14сп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  <a:r>
              <a:rPr lang="uk-UA" sz="1600" u="sng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Слободянюк С.О..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Вінниця 2015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ін\Desktop\точнсть МММ плтт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902" t="10605" r="4700" b="18486"/>
          <a:stretch>
            <a:fillRect/>
          </a:stretch>
        </p:blipFill>
        <p:spPr bwMode="auto">
          <a:xfrm>
            <a:off x="304800" y="1386590"/>
            <a:ext cx="8534400" cy="4686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i="1" dirty="0" smtClean="0">
                <a:latin typeface="GOST type A" pitchFamily="34" charset="0"/>
                <a:cs typeface="Times New Roman" pitchFamily="18" charset="0"/>
              </a:rPr>
              <a:t>Тривимірна модель верстатного пристосування</a:t>
            </a:r>
            <a:endParaRPr lang="uk-UA" sz="2000" i="1" dirty="0">
              <a:latin typeface="GOST type A" pitchFamily="34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42" name="Picture 2" descr="C:\Users\Адмін\Desktop\3д\тривиміре пристосувє.png"/>
          <p:cNvPicPr>
            <a:picLocks noChangeAspect="1" noChangeArrowheads="1"/>
          </p:cNvPicPr>
          <p:nvPr/>
        </p:nvPicPr>
        <p:blipFill>
          <a:blip r:embed="rId2"/>
          <a:srcRect r="2856" b="11845"/>
          <a:stretch>
            <a:fillRect/>
          </a:stretch>
        </p:blipFill>
        <p:spPr bwMode="auto">
          <a:xfrm>
            <a:off x="381000" y="1295400"/>
            <a:ext cx="81534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Адмін\Desktop\ЦИКЛОГРАМА  плакат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012" y="609600"/>
            <a:ext cx="9069988" cy="582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ін\Desktop\Компоновк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378" b="2980"/>
          <a:stretch>
            <a:fillRect/>
          </a:stretch>
        </p:blipFill>
        <p:spPr bwMode="auto">
          <a:xfrm>
            <a:off x="533400" y="228600"/>
            <a:ext cx="8099597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дмін\Desktop\те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113" t="1036" r="5011" b="7947"/>
          <a:stretch>
            <a:fillRect/>
          </a:stretch>
        </p:blipFill>
        <p:spPr bwMode="auto">
          <a:xfrm>
            <a:off x="2438400" y="304800"/>
            <a:ext cx="4193199" cy="6217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C:\Users\Адмін\Desktop\Фланец1.jpg"/>
          <p:cNvPicPr>
            <a:picLocks noChangeAspect="1" noChangeArrowheads="1"/>
          </p:cNvPicPr>
          <p:nvPr/>
        </p:nvPicPr>
        <p:blipFill>
          <a:blip r:embed="rId2"/>
          <a:srcRect l="6221" t="8442" r="4202" b="7413"/>
          <a:stretch>
            <a:fillRect/>
          </a:stretch>
        </p:blipFill>
        <p:spPr bwMode="auto">
          <a:xfrm>
            <a:off x="0" y="1066800"/>
            <a:ext cx="8951494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Адмін\Desktop\КГШП_flanec.jpg"/>
          <p:cNvPicPr>
            <a:picLocks noChangeAspect="1" noChangeArrowheads="1"/>
          </p:cNvPicPr>
          <p:nvPr/>
        </p:nvPicPr>
        <p:blipFill>
          <a:blip r:embed="rId2"/>
          <a:srcRect l="25221" t="15148" r="10264" b="21058"/>
          <a:stretch>
            <a:fillRect/>
          </a:stretch>
        </p:blipFill>
        <p:spPr bwMode="auto">
          <a:xfrm>
            <a:off x="304800" y="609600"/>
            <a:ext cx="83820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дмін\Desktop\Маршрут плака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773400" y="-12496800"/>
            <a:ext cx="3815457" cy="5400000"/>
          </a:xfrm>
          <a:prstGeom prst="rect">
            <a:avLst/>
          </a:prstGeom>
          <a:noFill/>
        </p:spPr>
      </p:pic>
      <p:pic>
        <p:nvPicPr>
          <p:cNvPr id="7" name="Picture 4" descr="C:\Users\Адмін\Desktop\Маршрут плакат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6367" r="4775" b="8898"/>
          <a:stretch>
            <a:fillRect/>
          </a:stretch>
        </p:blipFill>
        <p:spPr bwMode="auto">
          <a:xfrm>
            <a:off x="2133600" y="0"/>
            <a:ext cx="4253593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Адмін\Desktop\РА_flanec плака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235" r="1324"/>
          <a:stretch>
            <a:fillRect/>
          </a:stretch>
        </p:blipFill>
        <p:spPr bwMode="auto">
          <a:xfrm>
            <a:off x="609600" y="762000"/>
            <a:ext cx="81534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ін\Desktop\Карта наладки_Слободянюк.нег плака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42" t="7188" r="2889" b="21904"/>
          <a:stretch>
            <a:fillRect/>
          </a:stretch>
        </p:blipFill>
        <p:spPr bwMode="auto">
          <a:xfrm>
            <a:off x="1600200" y="228600"/>
            <a:ext cx="5717933" cy="6280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ін\Desktop\Пристосування +детальпоз 22,06кк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147" t="1610" r="3981" b="11607"/>
          <a:stretch>
            <a:fillRect/>
          </a:stretch>
        </p:blipFill>
        <p:spPr bwMode="auto">
          <a:xfrm>
            <a:off x="1676400" y="325330"/>
            <a:ext cx="4780060" cy="6532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ін\Desktop\Базування 015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8654360" cy="6126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Адмін\Desktop\Силл мої плакатт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420" t="1124" r="4875" b="19501"/>
          <a:stretch>
            <a:fillRect/>
          </a:stretch>
        </p:blipFill>
        <p:spPr bwMode="auto">
          <a:xfrm>
            <a:off x="1981199" y="304800"/>
            <a:ext cx="5242519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</Words>
  <PresentationFormat>Экран (4:3)</PresentationFormat>
  <Paragraphs>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 Міністерство освіти і науки України Вінницький національний технічний університет  Інститут машинобудування та транспорту                                                                                                                                                                  Кафедра ТАМ       Роздатковий матеріал до дипломного проекту на тему:    АВТОМАТИЗОВАНЕ РОБОЧЕ МІСЦЕ МЕХАНІЧНОЇ ОБРОБКИ ДЕТАЛІ «ФЛАНЕЦЬ ФДГ-021»    08-26.ДП.023.00.000                                                                                                                                      Керівник проекту: к.т.н., доц.                                                                                                                                                                Лозінський Д.О.                                                                                                                                  Розробив: cт. гр. 1TM-14сп                                                                                                                                                               Слободянюк С.О..          Вінниця 2015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Тривимірна модель верстатного пристосування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Вінницький національний технічний університет  Інститут машинобудування та транспорту                                                                                                                                                                  Кафедра ТАМ       Роздатковий матеріал до дипломного проекту на тему:    АВТОМАТИЗОВАНЕ РОБОЧЕ МІСЦЕ МЕХАНІЧНОЇ ОБРОБКИ ДЕТАЛІ «ХОМУТ ХМ-01»    08-26.ДП.004.00.000                                                                                                                                      Керівник проекту: к.т.н., доц.                                                                                                                                                                Лозінський Д.О.                                                                                                                                  Розробив: cт. гр. 1TM-14сп                                                                                                                                                               Голуб Ю.О.          Вінниця 2015</dc:title>
  <dc:creator>Vladimir.Golub-PC</dc:creator>
  <cp:lastModifiedBy>Адмін</cp:lastModifiedBy>
  <cp:revision>12</cp:revision>
  <dcterms:created xsi:type="dcterms:W3CDTF">2015-06-16T12:07:49Z</dcterms:created>
  <dcterms:modified xsi:type="dcterms:W3CDTF">2015-06-24T12:01:10Z</dcterms:modified>
</cp:coreProperties>
</file>