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8" r:id="rId3"/>
    <p:sldId id="259" r:id="rId4"/>
    <p:sldId id="257" r:id="rId5"/>
    <p:sldId id="261" r:id="rId6"/>
    <p:sldId id="263" r:id="rId7"/>
    <p:sldId id="262" r:id="rId8"/>
    <p:sldId id="264" r:id="rId9"/>
    <p:sldId id="266" r:id="rId10"/>
    <p:sldId id="267" r:id="rId11"/>
    <p:sldId id="268" r:id="rId12"/>
    <p:sldId id="270" r:id="rId13"/>
    <p:sldId id="269" r:id="rId14"/>
    <p:sldId id="260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Documents%20and%20Settings\&#1047;&#1080;&#1085;&#1095;&#1077;&#1085;&#1082;&#1086;%20&#1053;&#1072;&#1090;&#1072;&#1096;&#1072;\&#1056;&#1072;&#1073;&#1086;&#1095;&#1080;&#1081;%20&#1089;&#1090;&#1086;&#1083;\&#1040;&#1058;&#1059;\2010%20&#1084;&#1086;&#1076;&#1077;&#1083;&#1102;&#1074;&#1072;&#1085;&#1085;&#1103;%20&#1075;&#1088;&#1086;&#1084;&#1072;&#1076;\&#1040;&#1085;&#1072;&#1083;&#1110;&#1090;&#1080;&#1095;&#1085;&#1110;%20&#1084;&#1072;&#1090;&#1077;&#1088;&#1110;&#1072;&#1083;&#1080;\&#1040;&#1085;&#1072;&#1083;&#1110;&#1090;&#1080;&#1095;&#1085;&#1110;&#1052;&#1072;&#1090;&#1077;&#1088;&#1110;&#1072;&#1083;&#1080;%20&#1071;&#1088;&#1086;&#1089;&#1083;&#1072;&#1074;&#1072;\&#1041;&#1102;&#1076;&#1078;&#1077;&#1090;%202010%20&#1044;&#1045;&#1056;&#1046;&#1059;&#1055;%20&#1086;&#1073;&#1083;.xlsx" TargetMode="External"/><Relationship Id="rId2" Type="http://schemas.openxmlformats.org/officeDocument/2006/relationships/image" Target="../media/image4.jpeg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123\Desktop\&#1051;&#1080;&#1089;&#1090;%20Microsoft%20Exce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\4%20&#1082;&#1091;&#1088;&#1089;\&#1084;&#1110;&#1081;%20&#1076;&#1080;&#1087;&#1083;&#1086;&#1084;\&#1051;&#1080;&#1089;&#1090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520379974385042E-4"/>
          <c:y val="0"/>
          <c:w val="0.68329221605136914"/>
          <c:h val="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gradFill>
                <a:gsLst>
                  <a:gs pos="0">
                    <a:srgbClr val="00B0F0"/>
                  </a:gs>
                  <a:gs pos="50000">
                    <a:srgbClr val="BBE0E3">
                      <a:shade val="67500"/>
                      <a:satMod val="115000"/>
                    </a:srgbClr>
                  </a:gs>
                  <a:gs pos="100000">
                    <a:srgbClr val="BBE0E3">
                      <a:shade val="100000"/>
                      <a:satMod val="115000"/>
                    </a:srgbClr>
                  </a:gs>
                </a:gsLst>
                <a:lin ang="5400000" scaled="0"/>
              </a:gra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rgbClr val="C00000"/>
              </a:solidFill>
            </c:spPr>
          </c:dPt>
          <c:dPt>
            <c:idx val="3"/>
            <c:bubble3D val="0"/>
            <c:spPr>
              <a:blipFill>
                <a:blip xmlns:r="http://schemas.openxmlformats.org/officeDocument/2006/relationships" r:embed="rId2"/>
                <a:tile tx="0" ty="0" sx="100000" sy="100000" flip="none" algn="tl"/>
              </a:blip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 baseline="0"/>
                      <a:t>1</a:t>
                    </a:r>
                    <a:r>
                      <a:rPr lang="uk-UA" sz="1400" baseline="0"/>
                      <a:t>0,9</a:t>
                    </a:r>
                    <a:r>
                      <a:rPr lang="en-US" sz="1400" baseline="0"/>
                      <a:t>%</a:t>
                    </a:r>
                    <a:endParaRPr lang="en-US" sz="80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baseline="0"/>
                      <a:t>3</a:t>
                    </a:r>
                    <a:r>
                      <a:rPr lang="uk-UA" sz="1400" baseline="0"/>
                      <a:t>5,8</a:t>
                    </a:r>
                    <a:r>
                      <a:rPr lang="en-US" sz="1400" baseline="0"/>
                      <a:t>%</a:t>
                    </a:r>
                    <a:endParaRPr lang="en-US" sz="80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400" baseline="0"/>
                      <a:t>4</a:t>
                    </a:r>
                    <a:r>
                      <a:rPr lang="uk-UA" sz="1400" baseline="0"/>
                      <a:t>5,4</a:t>
                    </a:r>
                    <a:r>
                      <a:rPr lang="en-US" sz="1400" baseline="0"/>
                      <a:t>%</a:t>
                    </a:r>
                    <a:endParaRPr lang="en-US" sz="80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400" baseline="0"/>
                      <a:t>6</a:t>
                    </a:r>
                    <a:r>
                      <a:rPr lang="uk-UA" sz="1400" baseline="0"/>
                      <a:t>,1</a:t>
                    </a:r>
                    <a:r>
                      <a:rPr lang="en-US" sz="1400" baseline="0"/>
                      <a:t>%</a:t>
                    </a:r>
                    <a:endParaRPr lang="en-US" sz="80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400" baseline="0"/>
                      <a:t>1</a:t>
                    </a:r>
                    <a:r>
                      <a:rPr lang="uk-UA" sz="1400" baseline="0"/>
                      <a:t>,3</a:t>
                    </a:r>
                    <a:r>
                      <a:rPr lang="en-US" sz="1400" baseline="0"/>
                      <a:t>%</a:t>
                    </a:r>
                    <a:endParaRPr lang="en-US" sz="80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z="1400" baseline="0"/>
                      <a:t>0</a:t>
                    </a:r>
                    <a:r>
                      <a:rPr lang="uk-UA" sz="1400" baseline="0"/>
                      <a:t>,2</a:t>
                    </a:r>
                    <a:r>
                      <a:rPr lang="en-US" sz="1400" baseline="0"/>
                      <a:t>%</a:t>
                    </a:r>
                    <a:endParaRPr lang="en-US" sz="80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lang="uk-UA" sz="1400" baseline="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Лист1!$A$1:$F$1</c:f>
              <c:strCache>
                <c:ptCount val="6"/>
                <c:pt idx="0">
                  <c:v>До 0,5 тис. жителів</c:v>
                </c:pt>
                <c:pt idx="1">
                  <c:v>Від 0,5 до 1 тис. жителів</c:v>
                </c:pt>
                <c:pt idx="2">
                  <c:v>Від 1 до 3 тис. жителів</c:v>
                </c:pt>
                <c:pt idx="3">
                  <c:v>Від 3 до 5 тис. жителів</c:v>
                </c:pt>
                <c:pt idx="4">
                  <c:v>Від 5 до 8 тис. жителів</c:v>
                </c:pt>
                <c:pt idx="5">
                  <c:v>Від 8 і більше тис. жителів</c:v>
                </c:pt>
              </c:strCache>
            </c:strRef>
          </c:cat>
          <c:val>
            <c:numRef>
              <c:f>Лист1!$A$2:$F$2</c:f>
              <c:numCache>
                <c:formatCode>0.00%</c:formatCode>
                <c:ptCount val="6"/>
                <c:pt idx="0">
                  <c:v>0.10984627359408462</c:v>
                </c:pt>
                <c:pt idx="1">
                  <c:v>0.3580463125121619</c:v>
                </c:pt>
                <c:pt idx="2">
                  <c:v>0.45427125899980542</c:v>
                </c:pt>
                <c:pt idx="3">
                  <c:v>6.1782447947072675E-2</c:v>
                </c:pt>
                <c:pt idx="4">
                  <c:v>1.3621327106440945E-2</c:v>
                </c:pt>
                <c:pt idx="5">
                  <c:v>2.4323798404358842E-3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solidFill>
          <a:sysClr val="window" lastClr="CCE8CF"/>
        </a:solidFill>
      </c:spPr>
    </c:plotArea>
    <c:legend>
      <c:legendPos val="r"/>
      <c:layout>
        <c:manualLayout>
          <c:xMode val="edge"/>
          <c:yMode val="edge"/>
          <c:x val="0.73773911558850036"/>
          <c:y val="2.0929647272752011E-2"/>
          <c:w val="0.26226088441150625"/>
          <c:h val="0.66657799205571677"/>
        </c:manualLayout>
      </c:layout>
      <c:overlay val="0"/>
      <c:txPr>
        <a:bodyPr/>
        <a:lstStyle/>
        <a:p>
          <a:pPr rtl="0">
            <a:defRPr lang="uk-UA" sz="1400" baseline="0"/>
          </a:pPr>
          <a:endParaRPr lang="ru-RU"/>
        </a:p>
      </c:txPr>
    </c:legend>
    <c:plotVisOnly val="1"/>
    <c:dispBlanksAs val="gap"/>
    <c:showDLblsOverMax val="0"/>
  </c:chart>
  <c:spPr>
    <a:solidFill>
      <a:sysClr val="window" lastClr="CCE8CF"/>
    </a:solidFill>
  </c:sp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  <c:spPr>
        <a:solidFill>
          <a:srgbClr val="A5B592"/>
        </a:solidFill>
      </c:spPr>
    </c:sideWall>
    <c:backWall>
      <c:thickness val="0"/>
      <c:spPr>
        <a:solidFill>
          <a:srgbClr val="A5B592"/>
        </a:soli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3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2010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335</c:v>
                </c:pt>
                <c:pt idx="1">
                  <c:v>2581</c:v>
                </c:pt>
                <c:pt idx="2">
                  <c:v>2747</c:v>
                </c:pt>
                <c:pt idx="3">
                  <c:v>3053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2010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2000</c:v>
                </c:pt>
                <c:pt idx="1">
                  <c:v>2010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9254528"/>
        <c:axId val="69256704"/>
        <c:axId val="0"/>
      </c:bar3DChart>
      <c:catAx>
        <c:axId val="692545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ru-RU"/>
                  <a:t>рік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300" baseline="0"/>
            </a:pPr>
            <a:endParaRPr lang="ru-RU"/>
          </a:p>
        </c:txPr>
        <c:crossAx val="69256704"/>
        <c:crosses val="autoZero"/>
        <c:auto val="1"/>
        <c:lblAlgn val="ctr"/>
        <c:lblOffset val="100"/>
        <c:noMultiLvlLbl val="0"/>
      </c:catAx>
      <c:valAx>
        <c:axId val="69256704"/>
        <c:scaling>
          <c:orientation val="minMax"/>
        </c:scaling>
        <c:delete val="0"/>
        <c:axPos val="l"/>
        <c:majorGridlines>
          <c:spPr>
            <a:effectLst>
              <a:outerShdw blurRad="50800" dist="50800" dir="5400000" algn="ctr" rotWithShape="0">
                <a:srgbClr val="809EC2">
                  <a:lumMod val="75000"/>
                </a:srgbClr>
              </a:outerShdw>
            </a:effectLst>
          </c:spPr>
        </c:majorGridlines>
        <c:title>
          <c:tx>
            <c:rich>
              <a:bodyPr/>
              <a:lstStyle/>
              <a:p>
                <a:pPr>
                  <a:defRPr sz="1300" baseline="0"/>
                </a:pPr>
                <a:r>
                  <a:rPr lang="ru-RU" sz="1300" baseline="0"/>
                  <a:t>грн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300" baseline="0"/>
            </a:pPr>
            <a:endParaRPr lang="ru-RU"/>
          </a:p>
        </c:txPr>
        <c:crossAx val="69254528"/>
        <c:crosses val="autoZero"/>
        <c:crossBetween val="between"/>
      </c:valAx>
      <c:spPr>
        <a:noFill/>
        <a:ln w="2533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Отримані доходи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1200.5999999999999</c:v>
                </c:pt>
                <c:pt idx="1">
                  <c:v>1496.5</c:v>
                </c:pt>
                <c:pt idx="2">
                  <c:v>1375.8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Проведені видатки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975308641975335E-2"/>
                  <c:y val="-1.11111111111111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432098765432098E-2"/>
                  <c:y val="-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716049382716049E-3"/>
                  <c:y val="-1.11111111111111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1235.5</c:v>
                </c:pt>
                <c:pt idx="1">
                  <c:v>1485.6</c:v>
                </c:pt>
                <c:pt idx="2">
                  <c:v>1367.3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9796224"/>
        <c:axId val="49797760"/>
        <c:axId val="0"/>
      </c:bar3DChart>
      <c:catAx>
        <c:axId val="49796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49797760"/>
        <c:crosses val="autoZero"/>
        <c:auto val="1"/>
        <c:lblAlgn val="ctr"/>
        <c:lblOffset val="100"/>
        <c:noMultiLvlLbl val="0"/>
      </c:catAx>
      <c:valAx>
        <c:axId val="497977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4979622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Лист2!$A$2</c:f>
              <c:strCache>
                <c:ptCount val="1"/>
                <c:pt idx="0">
                  <c:v>Держ. Управління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Лист2!$B$1:$D$1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Лист2!$B$2:$D$2</c:f>
              <c:numCache>
                <c:formatCode>General</c:formatCode>
                <c:ptCount val="3"/>
                <c:pt idx="0">
                  <c:v>77586</c:v>
                </c:pt>
                <c:pt idx="1">
                  <c:v>111887</c:v>
                </c:pt>
                <c:pt idx="2">
                  <c:v>141253</c:v>
                </c:pt>
              </c:numCache>
            </c:numRef>
          </c:val>
        </c:ser>
        <c:ser>
          <c:idx val="1"/>
          <c:order val="1"/>
          <c:tx>
            <c:strRef>
              <c:f>Лист2!$A$3</c:f>
              <c:strCache>
                <c:ptCount val="1"/>
                <c:pt idx="0">
                  <c:v>Всього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Лист2!$B$1:$D$1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Лист2!$B$3:$D$3</c:f>
              <c:numCache>
                <c:formatCode>General</c:formatCode>
                <c:ptCount val="3"/>
                <c:pt idx="0">
                  <c:v>192054</c:v>
                </c:pt>
                <c:pt idx="1">
                  <c:v>270324</c:v>
                </c:pt>
                <c:pt idx="2">
                  <c:v>215966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49853952"/>
        <c:axId val="49855488"/>
        <c:axId val="0"/>
      </c:bar3DChart>
      <c:catAx>
        <c:axId val="49853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49855488"/>
        <c:crosses val="autoZero"/>
        <c:auto val="1"/>
        <c:lblAlgn val="ctr"/>
        <c:lblOffset val="100"/>
        <c:noMultiLvlLbl val="0"/>
      </c:catAx>
      <c:valAx>
        <c:axId val="49855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49853952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503B96-CB6D-4DFA-9DF8-754C63F160D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732BD159-6E16-4C88-9230-519E7766D002}">
      <dgm:prSet phldrT="[Текст]" custT="1"/>
      <dgm:spPr/>
      <dgm:t>
        <a:bodyPr/>
        <a:lstStyle/>
        <a:p>
          <a:r>
            <a:rPr lang="uk-UA" sz="1800" b="1" dirty="0">
              <a:solidFill>
                <a:schemeClr val="tx1"/>
              </a:solidFill>
            </a:rPr>
            <a:t>Децентралізація виступає як одна з форм розвитку демократії, що дозволяє:</a:t>
          </a:r>
        </a:p>
      </dgm:t>
    </dgm:pt>
    <dgm:pt modelId="{815DD0CE-C172-4BED-8FC2-909A3E8A5B44}" type="parTrans" cxnId="{773379C0-CF90-4286-833C-AC7F3B0180EA}">
      <dgm:prSet/>
      <dgm:spPr/>
      <dgm:t>
        <a:bodyPr/>
        <a:lstStyle/>
        <a:p>
          <a:endParaRPr lang="uk-UA"/>
        </a:p>
      </dgm:t>
    </dgm:pt>
    <dgm:pt modelId="{3BAAF77E-368D-49FC-8AFB-F7104EFC5E18}" type="sibTrans" cxnId="{773379C0-CF90-4286-833C-AC7F3B0180EA}">
      <dgm:prSet/>
      <dgm:spPr/>
      <dgm:t>
        <a:bodyPr/>
        <a:lstStyle/>
        <a:p>
          <a:endParaRPr lang="uk-UA"/>
        </a:p>
      </dgm:t>
    </dgm:pt>
    <dgm:pt modelId="{3572A598-A113-4340-B6DF-24BC3190D88B}">
      <dgm:prSet phldrT="[Текст]" custT="1"/>
      <dgm:spPr/>
      <dgm:t>
        <a:bodyPr/>
        <a:lstStyle/>
        <a:p>
          <a:r>
            <a:rPr lang="uk-UA" sz="1800" dirty="0"/>
            <a:t>- активізувати населення на рішення власних (колективних) потреб і інтересів;</a:t>
          </a:r>
        </a:p>
      </dgm:t>
    </dgm:pt>
    <dgm:pt modelId="{37B5D8BE-0E3D-441E-9544-BA7C481B2403}" type="parTrans" cxnId="{CBFE7981-56D2-41D2-BA2D-8CA3B8CD39B2}">
      <dgm:prSet/>
      <dgm:spPr/>
      <dgm:t>
        <a:bodyPr/>
        <a:lstStyle/>
        <a:p>
          <a:endParaRPr lang="uk-UA"/>
        </a:p>
      </dgm:t>
    </dgm:pt>
    <dgm:pt modelId="{D1553491-1668-420B-898A-21793FEBA635}" type="sibTrans" cxnId="{CBFE7981-56D2-41D2-BA2D-8CA3B8CD39B2}">
      <dgm:prSet/>
      <dgm:spPr/>
      <dgm:t>
        <a:bodyPr/>
        <a:lstStyle/>
        <a:p>
          <a:endParaRPr lang="uk-UA"/>
        </a:p>
      </dgm:t>
    </dgm:pt>
    <dgm:pt modelId="{E2EE936F-64F8-4FCC-8B67-AE6C2A929486}">
      <dgm:prSet phldrT="[Текст]" custT="1"/>
      <dgm:spPr/>
      <dgm:t>
        <a:bodyPr/>
        <a:lstStyle/>
        <a:p>
          <a:r>
            <a:rPr lang="uk-UA" sz="1300" dirty="0"/>
            <a:t>- </a:t>
          </a:r>
          <a:r>
            <a:rPr lang="uk-UA" sz="1800" dirty="0"/>
            <a:t>зменшити сферу впливу держави на суспільство, заміняючи цей вплив саморегулюючими механізмами, виробленими самим суспільством;</a:t>
          </a:r>
        </a:p>
      </dgm:t>
    </dgm:pt>
    <dgm:pt modelId="{DC27EA5F-10AA-4F00-A554-C4EF6CA5E9A9}" type="parTrans" cxnId="{423BDCB5-F6CF-4E01-A14E-F8D9A845E184}">
      <dgm:prSet/>
      <dgm:spPr/>
      <dgm:t>
        <a:bodyPr/>
        <a:lstStyle/>
        <a:p>
          <a:endParaRPr lang="uk-UA"/>
        </a:p>
      </dgm:t>
    </dgm:pt>
    <dgm:pt modelId="{1FB56377-4E34-4F36-936D-FE2F2AE7E620}" type="sibTrans" cxnId="{423BDCB5-F6CF-4E01-A14E-F8D9A845E184}">
      <dgm:prSet/>
      <dgm:spPr/>
      <dgm:t>
        <a:bodyPr/>
        <a:lstStyle/>
        <a:p>
          <a:endParaRPr lang="uk-UA"/>
        </a:p>
      </dgm:t>
    </dgm:pt>
    <dgm:pt modelId="{AFF03129-A389-4809-A181-568088CE5EB7}">
      <dgm:prSet phldrT="[Текст]" custT="1"/>
      <dgm:spPr/>
      <dgm:t>
        <a:bodyPr/>
        <a:lstStyle/>
        <a:p>
          <a:r>
            <a:rPr lang="uk-UA" sz="1600" dirty="0" err="1"/>
            <a:t>-</a:t>
          </a:r>
          <a:r>
            <a:rPr lang="uk-UA" sz="1800" dirty="0" err="1"/>
            <a:t>зменшити</a:t>
          </a:r>
          <a:r>
            <a:rPr lang="uk-UA" sz="1800" dirty="0"/>
            <a:t> витрати держави і платників податків на </a:t>
          </a:r>
          <a:r>
            <a:rPr lang="uk-UA" sz="1800" dirty="0" err="1"/>
            <a:t>утримання  </a:t>
          </a:r>
          <a:r>
            <a:rPr lang="uk-UA" sz="1800" dirty="0"/>
            <a:t>державного апарату і його матеріальних придатків (армії, міліції).</a:t>
          </a:r>
        </a:p>
      </dgm:t>
    </dgm:pt>
    <dgm:pt modelId="{DAA7F770-E593-4EB5-812D-1D810D3518BE}" type="parTrans" cxnId="{4830C08E-9605-4693-ABE6-A92455BBFC81}">
      <dgm:prSet/>
      <dgm:spPr/>
      <dgm:t>
        <a:bodyPr/>
        <a:lstStyle/>
        <a:p>
          <a:endParaRPr lang="uk-UA"/>
        </a:p>
      </dgm:t>
    </dgm:pt>
    <dgm:pt modelId="{E0D5B908-CC1E-4958-B500-87C4A27258AE}" type="sibTrans" cxnId="{4830C08E-9605-4693-ABE6-A92455BBFC81}">
      <dgm:prSet/>
      <dgm:spPr/>
      <dgm:t>
        <a:bodyPr/>
        <a:lstStyle/>
        <a:p>
          <a:endParaRPr lang="uk-UA"/>
        </a:p>
      </dgm:t>
    </dgm:pt>
    <dgm:pt modelId="{3E734990-912A-4001-834B-EF06CEC991A9}" type="pres">
      <dgm:prSet presAssocID="{26503B96-CB6D-4DFA-9DF8-754C63F160D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05277C72-C9DF-4EBF-B919-572F26A2D9B7}" type="pres">
      <dgm:prSet presAssocID="{732BD159-6E16-4C88-9230-519E7766D002}" presName="hierRoot1" presStyleCnt="0">
        <dgm:presLayoutVars>
          <dgm:hierBranch val="init"/>
        </dgm:presLayoutVars>
      </dgm:prSet>
      <dgm:spPr/>
    </dgm:pt>
    <dgm:pt modelId="{22DC4EFD-13C5-4189-A130-5794771EF67B}" type="pres">
      <dgm:prSet presAssocID="{732BD159-6E16-4C88-9230-519E7766D002}" presName="rootComposite1" presStyleCnt="0"/>
      <dgm:spPr/>
    </dgm:pt>
    <dgm:pt modelId="{EBBDBE46-165A-4109-8AD1-A4F8B1291346}" type="pres">
      <dgm:prSet presAssocID="{732BD159-6E16-4C88-9230-519E7766D002}" presName="rootText1" presStyleLbl="node0" presStyleIdx="0" presStyleCnt="1" custScaleX="162474" custScaleY="20517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226D3C81-DB75-4AC7-ACCF-64AB7AF0D2D0}" type="pres">
      <dgm:prSet presAssocID="{732BD159-6E16-4C88-9230-519E7766D002}" presName="rootConnector1" presStyleLbl="node1" presStyleIdx="0" presStyleCnt="0"/>
      <dgm:spPr/>
      <dgm:t>
        <a:bodyPr/>
        <a:lstStyle/>
        <a:p>
          <a:endParaRPr lang="uk-UA"/>
        </a:p>
      </dgm:t>
    </dgm:pt>
    <dgm:pt modelId="{E4523A4C-7C8B-4667-B86E-0302ECA2445A}" type="pres">
      <dgm:prSet presAssocID="{732BD159-6E16-4C88-9230-519E7766D002}" presName="hierChild2" presStyleCnt="0"/>
      <dgm:spPr/>
    </dgm:pt>
    <dgm:pt modelId="{B70908BC-9B7F-422A-A50A-1599C80B17BE}" type="pres">
      <dgm:prSet presAssocID="{37B5D8BE-0E3D-441E-9544-BA7C481B2403}" presName="Name37" presStyleLbl="parChTrans1D2" presStyleIdx="0" presStyleCnt="3"/>
      <dgm:spPr/>
      <dgm:t>
        <a:bodyPr/>
        <a:lstStyle/>
        <a:p>
          <a:endParaRPr lang="uk-UA"/>
        </a:p>
      </dgm:t>
    </dgm:pt>
    <dgm:pt modelId="{EE6C5C07-AA6E-45C5-9F15-3F27B69B6F9A}" type="pres">
      <dgm:prSet presAssocID="{3572A598-A113-4340-B6DF-24BC3190D88B}" presName="hierRoot2" presStyleCnt="0">
        <dgm:presLayoutVars>
          <dgm:hierBranch val="init"/>
        </dgm:presLayoutVars>
      </dgm:prSet>
      <dgm:spPr/>
    </dgm:pt>
    <dgm:pt modelId="{01DAD5BF-7856-4D6A-B29A-375855DD2060}" type="pres">
      <dgm:prSet presAssocID="{3572A598-A113-4340-B6DF-24BC3190D88B}" presName="rootComposite" presStyleCnt="0"/>
      <dgm:spPr/>
    </dgm:pt>
    <dgm:pt modelId="{139DBE24-3136-4448-AF57-14A9A2A9CB39}" type="pres">
      <dgm:prSet presAssocID="{3572A598-A113-4340-B6DF-24BC3190D88B}" presName="rootText" presStyleLbl="node2" presStyleIdx="0" presStyleCnt="3" custScaleX="127412" custScaleY="19577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79A7C2A-DCE5-44AA-8FB7-C4F77422304D}" type="pres">
      <dgm:prSet presAssocID="{3572A598-A113-4340-B6DF-24BC3190D88B}" presName="rootConnector" presStyleLbl="node2" presStyleIdx="0" presStyleCnt="3"/>
      <dgm:spPr/>
      <dgm:t>
        <a:bodyPr/>
        <a:lstStyle/>
        <a:p>
          <a:endParaRPr lang="uk-UA"/>
        </a:p>
      </dgm:t>
    </dgm:pt>
    <dgm:pt modelId="{AE73D795-4C6D-44C0-A80C-826895799D39}" type="pres">
      <dgm:prSet presAssocID="{3572A598-A113-4340-B6DF-24BC3190D88B}" presName="hierChild4" presStyleCnt="0"/>
      <dgm:spPr/>
    </dgm:pt>
    <dgm:pt modelId="{3EEBC75E-B3F8-44B3-AFCE-FDF969AA0537}" type="pres">
      <dgm:prSet presAssocID="{3572A598-A113-4340-B6DF-24BC3190D88B}" presName="hierChild5" presStyleCnt="0"/>
      <dgm:spPr/>
    </dgm:pt>
    <dgm:pt modelId="{5D488968-E82B-47A1-A2EE-3FC67F45EC86}" type="pres">
      <dgm:prSet presAssocID="{DC27EA5F-10AA-4F00-A554-C4EF6CA5E9A9}" presName="Name37" presStyleLbl="parChTrans1D2" presStyleIdx="1" presStyleCnt="3"/>
      <dgm:spPr/>
      <dgm:t>
        <a:bodyPr/>
        <a:lstStyle/>
        <a:p>
          <a:endParaRPr lang="uk-UA"/>
        </a:p>
      </dgm:t>
    </dgm:pt>
    <dgm:pt modelId="{FE18B9B5-6746-4344-8C37-D92DE83D5215}" type="pres">
      <dgm:prSet presAssocID="{E2EE936F-64F8-4FCC-8B67-AE6C2A929486}" presName="hierRoot2" presStyleCnt="0">
        <dgm:presLayoutVars>
          <dgm:hierBranch val="init"/>
        </dgm:presLayoutVars>
      </dgm:prSet>
      <dgm:spPr/>
    </dgm:pt>
    <dgm:pt modelId="{478277F9-EB73-416E-AF98-23CF9AFE7CCD}" type="pres">
      <dgm:prSet presAssocID="{E2EE936F-64F8-4FCC-8B67-AE6C2A929486}" presName="rootComposite" presStyleCnt="0"/>
      <dgm:spPr/>
    </dgm:pt>
    <dgm:pt modelId="{5584BF9E-48C2-4FC1-914C-9CB12F65578F}" type="pres">
      <dgm:prSet presAssocID="{E2EE936F-64F8-4FCC-8B67-AE6C2A929486}" presName="rootText" presStyleLbl="node2" presStyleIdx="1" presStyleCnt="3" custScaleY="192438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EA9CD1A-CF7C-4ABE-BD2B-9284D8CC5B00}" type="pres">
      <dgm:prSet presAssocID="{E2EE936F-64F8-4FCC-8B67-AE6C2A929486}" presName="rootConnector" presStyleLbl="node2" presStyleIdx="1" presStyleCnt="3"/>
      <dgm:spPr/>
      <dgm:t>
        <a:bodyPr/>
        <a:lstStyle/>
        <a:p>
          <a:endParaRPr lang="uk-UA"/>
        </a:p>
      </dgm:t>
    </dgm:pt>
    <dgm:pt modelId="{BEA849F9-AD26-4F29-9596-8FB47596D69C}" type="pres">
      <dgm:prSet presAssocID="{E2EE936F-64F8-4FCC-8B67-AE6C2A929486}" presName="hierChild4" presStyleCnt="0"/>
      <dgm:spPr/>
    </dgm:pt>
    <dgm:pt modelId="{1BC65ACB-423B-448E-B828-D33BC3C977DF}" type="pres">
      <dgm:prSet presAssocID="{E2EE936F-64F8-4FCC-8B67-AE6C2A929486}" presName="hierChild5" presStyleCnt="0"/>
      <dgm:spPr/>
    </dgm:pt>
    <dgm:pt modelId="{85EC6B90-6805-40B9-AA3B-9D81D3A487BC}" type="pres">
      <dgm:prSet presAssocID="{DAA7F770-E593-4EB5-812D-1D810D3518BE}" presName="Name37" presStyleLbl="parChTrans1D2" presStyleIdx="2" presStyleCnt="3"/>
      <dgm:spPr/>
      <dgm:t>
        <a:bodyPr/>
        <a:lstStyle/>
        <a:p>
          <a:endParaRPr lang="uk-UA"/>
        </a:p>
      </dgm:t>
    </dgm:pt>
    <dgm:pt modelId="{3C2758EE-36D9-4B9B-8FE8-9B1DA35D71A2}" type="pres">
      <dgm:prSet presAssocID="{AFF03129-A389-4809-A181-568088CE5EB7}" presName="hierRoot2" presStyleCnt="0">
        <dgm:presLayoutVars>
          <dgm:hierBranch val="init"/>
        </dgm:presLayoutVars>
      </dgm:prSet>
      <dgm:spPr/>
    </dgm:pt>
    <dgm:pt modelId="{C40FC009-C7D3-46A3-BF80-61A973479FD4}" type="pres">
      <dgm:prSet presAssocID="{AFF03129-A389-4809-A181-568088CE5EB7}" presName="rootComposite" presStyleCnt="0"/>
      <dgm:spPr/>
    </dgm:pt>
    <dgm:pt modelId="{5EBD05CC-3E5B-4E0D-8A2C-12F11F61D813}" type="pres">
      <dgm:prSet presAssocID="{AFF03129-A389-4809-A181-568088CE5EB7}" presName="rootText" presStyleLbl="node2" presStyleIdx="2" presStyleCnt="3" custScaleY="179508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D54C867B-30A5-47D5-B108-B703D379F8E8}" type="pres">
      <dgm:prSet presAssocID="{AFF03129-A389-4809-A181-568088CE5EB7}" presName="rootConnector" presStyleLbl="node2" presStyleIdx="2" presStyleCnt="3"/>
      <dgm:spPr/>
      <dgm:t>
        <a:bodyPr/>
        <a:lstStyle/>
        <a:p>
          <a:endParaRPr lang="uk-UA"/>
        </a:p>
      </dgm:t>
    </dgm:pt>
    <dgm:pt modelId="{D80BE83C-8685-4C1A-AC00-30C193BFE91E}" type="pres">
      <dgm:prSet presAssocID="{AFF03129-A389-4809-A181-568088CE5EB7}" presName="hierChild4" presStyleCnt="0"/>
      <dgm:spPr/>
    </dgm:pt>
    <dgm:pt modelId="{09823A93-AF6A-4A9C-B0F6-4DA79CBF4440}" type="pres">
      <dgm:prSet presAssocID="{AFF03129-A389-4809-A181-568088CE5EB7}" presName="hierChild5" presStyleCnt="0"/>
      <dgm:spPr/>
    </dgm:pt>
    <dgm:pt modelId="{9E17F38A-5AC6-45C3-9114-DB69957C0957}" type="pres">
      <dgm:prSet presAssocID="{732BD159-6E16-4C88-9230-519E7766D002}" presName="hierChild3" presStyleCnt="0"/>
      <dgm:spPr/>
    </dgm:pt>
  </dgm:ptLst>
  <dgm:cxnLst>
    <dgm:cxn modelId="{9355779F-1EDA-4328-AE37-D1F46E3C1855}" type="presOf" srcId="{AFF03129-A389-4809-A181-568088CE5EB7}" destId="{D54C867B-30A5-47D5-B108-B703D379F8E8}" srcOrd="1" destOrd="0" presId="urn:microsoft.com/office/officeart/2005/8/layout/orgChart1"/>
    <dgm:cxn modelId="{BAC1E14E-E2A7-4934-A0FD-1EB320160325}" type="presOf" srcId="{26503B96-CB6D-4DFA-9DF8-754C63F160DD}" destId="{3E734990-912A-4001-834B-EF06CEC991A9}" srcOrd="0" destOrd="0" presId="urn:microsoft.com/office/officeart/2005/8/layout/orgChart1"/>
    <dgm:cxn modelId="{423BDCB5-F6CF-4E01-A14E-F8D9A845E184}" srcId="{732BD159-6E16-4C88-9230-519E7766D002}" destId="{E2EE936F-64F8-4FCC-8B67-AE6C2A929486}" srcOrd="1" destOrd="0" parTransId="{DC27EA5F-10AA-4F00-A554-C4EF6CA5E9A9}" sibTransId="{1FB56377-4E34-4F36-936D-FE2F2AE7E620}"/>
    <dgm:cxn modelId="{4B7EB90E-7F80-4C88-AE6B-DB38752840AC}" type="presOf" srcId="{DC27EA5F-10AA-4F00-A554-C4EF6CA5E9A9}" destId="{5D488968-E82B-47A1-A2EE-3FC67F45EC86}" srcOrd="0" destOrd="0" presId="urn:microsoft.com/office/officeart/2005/8/layout/orgChart1"/>
    <dgm:cxn modelId="{06DB18E1-A165-4DBE-9943-AEEFBAF92849}" type="presOf" srcId="{37B5D8BE-0E3D-441E-9544-BA7C481B2403}" destId="{B70908BC-9B7F-422A-A50A-1599C80B17BE}" srcOrd="0" destOrd="0" presId="urn:microsoft.com/office/officeart/2005/8/layout/orgChart1"/>
    <dgm:cxn modelId="{7CB7F697-FE48-4C71-98E0-0A5BA5805D62}" type="presOf" srcId="{E2EE936F-64F8-4FCC-8B67-AE6C2A929486}" destId="{5EA9CD1A-CF7C-4ABE-BD2B-9284D8CC5B00}" srcOrd="1" destOrd="0" presId="urn:microsoft.com/office/officeart/2005/8/layout/orgChart1"/>
    <dgm:cxn modelId="{CBFE7981-56D2-41D2-BA2D-8CA3B8CD39B2}" srcId="{732BD159-6E16-4C88-9230-519E7766D002}" destId="{3572A598-A113-4340-B6DF-24BC3190D88B}" srcOrd="0" destOrd="0" parTransId="{37B5D8BE-0E3D-441E-9544-BA7C481B2403}" sibTransId="{D1553491-1668-420B-898A-21793FEBA635}"/>
    <dgm:cxn modelId="{A4F4E612-6794-4633-8CCA-0CDC76586ADF}" type="presOf" srcId="{3572A598-A113-4340-B6DF-24BC3190D88B}" destId="{139DBE24-3136-4448-AF57-14A9A2A9CB39}" srcOrd="0" destOrd="0" presId="urn:microsoft.com/office/officeart/2005/8/layout/orgChart1"/>
    <dgm:cxn modelId="{773379C0-CF90-4286-833C-AC7F3B0180EA}" srcId="{26503B96-CB6D-4DFA-9DF8-754C63F160DD}" destId="{732BD159-6E16-4C88-9230-519E7766D002}" srcOrd="0" destOrd="0" parTransId="{815DD0CE-C172-4BED-8FC2-909A3E8A5B44}" sibTransId="{3BAAF77E-368D-49FC-8AFB-F7104EFC5E18}"/>
    <dgm:cxn modelId="{2B2BC73C-B463-4E00-A387-5A164581A9FE}" type="presOf" srcId="{732BD159-6E16-4C88-9230-519E7766D002}" destId="{226D3C81-DB75-4AC7-ACCF-64AB7AF0D2D0}" srcOrd="1" destOrd="0" presId="urn:microsoft.com/office/officeart/2005/8/layout/orgChart1"/>
    <dgm:cxn modelId="{89325634-8BB9-44BF-A100-B199EA1C7243}" type="presOf" srcId="{DAA7F770-E593-4EB5-812D-1D810D3518BE}" destId="{85EC6B90-6805-40B9-AA3B-9D81D3A487BC}" srcOrd="0" destOrd="0" presId="urn:microsoft.com/office/officeart/2005/8/layout/orgChart1"/>
    <dgm:cxn modelId="{4830C08E-9605-4693-ABE6-A92455BBFC81}" srcId="{732BD159-6E16-4C88-9230-519E7766D002}" destId="{AFF03129-A389-4809-A181-568088CE5EB7}" srcOrd="2" destOrd="0" parTransId="{DAA7F770-E593-4EB5-812D-1D810D3518BE}" sibTransId="{E0D5B908-CC1E-4958-B500-87C4A27258AE}"/>
    <dgm:cxn modelId="{DA5B23A0-A68B-44A5-970F-ACC32F041E46}" type="presOf" srcId="{3572A598-A113-4340-B6DF-24BC3190D88B}" destId="{779A7C2A-DCE5-44AA-8FB7-C4F77422304D}" srcOrd="1" destOrd="0" presId="urn:microsoft.com/office/officeart/2005/8/layout/orgChart1"/>
    <dgm:cxn modelId="{46449F08-27A2-4BFD-A742-8745717D19F0}" type="presOf" srcId="{E2EE936F-64F8-4FCC-8B67-AE6C2A929486}" destId="{5584BF9E-48C2-4FC1-914C-9CB12F65578F}" srcOrd="0" destOrd="0" presId="urn:microsoft.com/office/officeart/2005/8/layout/orgChart1"/>
    <dgm:cxn modelId="{17FB8D9D-06A0-4403-8E1F-DCB17B92D7DD}" type="presOf" srcId="{AFF03129-A389-4809-A181-568088CE5EB7}" destId="{5EBD05CC-3E5B-4E0D-8A2C-12F11F61D813}" srcOrd="0" destOrd="0" presId="urn:microsoft.com/office/officeart/2005/8/layout/orgChart1"/>
    <dgm:cxn modelId="{0BC12506-8CD7-4C7C-949B-CFEB86E01044}" type="presOf" srcId="{732BD159-6E16-4C88-9230-519E7766D002}" destId="{EBBDBE46-165A-4109-8AD1-A4F8B1291346}" srcOrd="0" destOrd="0" presId="urn:microsoft.com/office/officeart/2005/8/layout/orgChart1"/>
    <dgm:cxn modelId="{F2590563-DEDF-4E26-8FFF-46C2D8267B72}" type="presParOf" srcId="{3E734990-912A-4001-834B-EF06CEC991A9}" destId="{05277C72-C9DF-4EBF-B919-572F26A2D9B7}" srcOrd="0" destOrd="0" presId="urn:microsoft.com/office/officeart/2005/8/layout/orgChart1"/>
    <dgm:cxn modelId="{662E7DB5-538C-4943-A682-2CF7B26DB1F1}" type="presParOf" srcId="{05277C72-C9DF-4EBF-B919-572F26A2D9B7}" destId="{22DC4EFD-13C5-4189-A130-5794771EF67B}" srcOrd="0" destOrd="0" presId="urn:microsoft.com/office/officeart/2005/8/layout/orgChart1"/>
    <dgm:cxn modelId="{539EEFF4-2A22-4B5D-B48B-182359DD13ED}" type="presParOf" srcId="{22DC4EFD-13C5-4189-A130-5794771EF67B}" destId="{EBBDBE46-165A-4109-8AD1-A4F8B1291346}" srcOrd="0" destOrd="0" presId="urn:microsoft.com/office/officeart/2005/8/layout/orgChart1"/>
    <dgm:cxn modelId="{D3C9DD83-9940-4116-BCA2-EAE75FB1D336}" type="presParOf" srcId="{22DC4EFD-13C5-4189-A130-5794771EF67B}" destId="{226D3C81-DB75-4AC7-ACCF-64AB7AF0D2D0}" srcOrd="1" destOrd="0" presId="urn:microsoft.com/office/officeart/2005/8/layout/orgChart1"/>
    <dgm:cxn modelId="{AFE700BD-C08F-4948-9FC3-77F46AAC960D}" type="presParOf" srcId="{05277C72-C9DF-4EBF-B919-572F26A2D9B7}" destId="{E4523A4C-7C8B-4667-B86E-0302ECA2445A}" srcOrd="1" destOrd="0" presId="urn:microsoft.com/office/officeart/2005/8/layout/orgChart1"/>
    <dgm:cxn modelId="{3A641BDB-76C7-42DE-AF68-50A42FBFBFB5}" type="presParOf" srcId="{E4523A4C-7C8B-4667-B86E-0302ECA2445A}" destId="{B70908BC-9B7F-422A-A50A-1599C80B17BE}" srcOrd="0" destOrd="0" presId="urn:microsoft.com/office/officeart/2005/8/layout/orgChart1"/>
    <dgm:cxn modelId="{C30DD086-BE17-48BF-ACF4-BE240C92C029}" type="presParOf" srcId="{E4523A4C-7C8B-4667-B86E-0302ECA2445A}" destId="{EE6C5C07-AA6E-45C5-9F15-3F27B69B6F9A}" srcOrd="1" destOrd="0" presId="urn:microsoft.com/office/officeart/2005/8/layout/orgChart1"/>
    <dgm:cxn modelId="{5C46FC16-E8F0-498C-8DE6-B1E718C1FBB9}" type="presParOf" srcId="{EE6C5C07-AA6E-45C5-9F15-3F27B69B6F9A}" destId="{01DAD5BF-7856-4D6A-B29A-375855DD2060}" srcOrd="0" destOrd="0" presId="urn:microsoft.com/office/officeart/2005/8/layout/orgChart1"/>
    <dgm:cxn modelId="{7C6429CC-2999-40A3-B5D9-9835B33412CA}" type="presParOf" srcId="{01DAD5BF-7856-4D6A-B29A-375855DD2060}" destId="{139DBE24-3136-4448-AF57-14A9A2A9CB39}" srcOrd="0" destOrd="0" presId="urn:microsoft.com/office/officeart/2005/8/layout/orgChart1"/>
    <dgm:cxn modelId="{55C6B639-10D3-460A-AAED-9B61EEB5026F}" type="presParOf" srcId="{01DAD5BF-7856-4D6A-B29A-375855DD2060}" destId="{779A7C2A-DCE5-44AA-8FB7-C4F77422304D}" srcOrd="1" destOrd="0" presId="urn:microsoft.com/office/officeart/2005/8/layout/orgChart1"/>
    <dgm:cxn modelId="{F698EF9C-35A4-46A2-BE83-BCA19F6A41AC}" type="presParOf" srcId="{EE6C5C07-AA6E-45C5-9F15-3F27B69B6F9A}" destId="{AE73D795-4C6D-44C0-A80C-826895799D39}" srcOrd="1" destOrd="0" presId="urn:microsoft.com/office/officeart/2005/8/layout/orgChart1"/>
    <dgm:cxn modelId="{87D58E46-E43C-49FE-9AB7-CE2CDBBF80E3}" type="presParOf" srcId="{EE6C5C07-AA6E-45C5-9F15-3F27B69B6F9A}" destId="{3EEBC75E-B3F8-44B3-AFCE-FDF969AA0537}" srcOrd="2" destOrd="0" presId="urn:microsoft.com/office/officeart/2005/8/layout/orgChart1"/>
    <dgm:cxn modelId="{7E3FB47E-6203-41DD-B5B3-B0366E5D244C}" type="presParOf" srcId="{E4523A4C-7C8B-4667-B86E-0302ECA2445A}" destId="{5D488968-E82B-47A1-A2EE-3FC67F45EC86}" srcOrd="2" destOrd="0" presId="urn:microsoft.com/office/officeart/2005/8/layout/orgChart1"/>
    <dgm:cxn modelId="{CC4597E4-E570-4AD4-80AD-02ADF0691BB6}" type="presParOf" srcId="{E4523A4C-7C8B-4667-B86E-0302ECA2445A}" destId="{FE18B9B5-6746-4344-8C37-D92DE83D5215}" srcOrd="3" destOrd="0" presId="urn:microsoft.com/office/officeart/2005/8/layout/orgChart1"/>
    <dgm:cxn modelId="{5883FA59-64AC-4C7C-AC30-755B3FAD2225}" type="presParOf" srcId="{FE18B9B5-6746-4344-8C37-D92DE83D5215}" destId="{478277F9-EB73-416E-AF98-23CF9AFE7CCD}" srcOrd="0" destOrd="0" presId="urn:microsoft.com/office/officeart/2005/8/layout/orgChart1"/>
    <dgm:cxn modelId="{D3D23E8D-9EEB-420B-9A29-A21DB9510218}" type="presParOf" srcId="{478277F9-EB73-416E-AF98-23CF9AFE7CCD}" destId="{5584BF9E-48C2-4FC1-914C-9CB12F65578F}" srcOrd="0" destOrd="0" presId="urn:microsoft.com/office/officeart/2005/8/layout/orgChart1"/>
    <dgm:cxn modelId="{DF34D95E-8B2B-481E-BF64-6EBB0BA1E667}" type="presParOf" srcId="{478277F9-EB73-416E-AF98-23CF9AFE7CCD}" destId="{5EA9CD1A-CF7C-4ABE-BD2B-9284D8CC5B00}" srcOrd="1" destOrd="0" presId="urn:microsoft.com/office/officeart/2005/8/layout/orgChart1"/>
    <dgm:cxn modelId="{42ED26E6-4E82-4614-AE1F-6C5FD879642B}" type="presParOf" srcId="{FE18B9B5-6746-4344-8C37-D92DE83D5215}" destId="{BEA849F9-AD26-4F29-9596-8FB47596D69C}" srcOrd="1" destOrd="0" presId="urn:microsoft.com/office/officeart/2005/8/layout/orgChart1"/>
    <dgm:cxn modelId="{0DB0A601-BD30-4510-86C4-7F6424CE23A4}" type="presParOf" srcId="{FE18B9B5-6746-4344-8C37-D92DE83D5215}" destId="{1BC65ACB-423B-448E-B828-D33BC3C977DF}" srcOrd="2" destOrd="0" presId="urn:microsoft.com/office/officeart/2005/8/layout/orgChart1"/>
    <dgm:cxn modelId="{C376D31C-F3E1-4F42-9E4A-1B7EC5796F1E}" type="presParOf" srcId="{E4523A4C-7C8B-4667-B86E-0302ECA2445A}" destId="{85EC6B90-6805-40B9-AA3B-9D81D3A487BC}" srcOrd="4" destOrd="0" presId="urn:microsoft.com/office/officeart/2005/8/layout/orgChart1"/>
    <dgm:cxn modelId="{86084658-A206-4B60-9942-0DC03B2FA431}" type="presParOf" srcId="{E4523A4C-7C8B-4667-B86E-0302ECA2445A}" destId="{3C2758EE-36D9-4B9B-8FE8-9B1DA35D71A2}" srcOrd="5" destOrd="0" presId="urn:microsoft.com/office/officeart/2005/8/layout/orgChart1"/>
    <dgm:cxn modelId="{B8D6375E-622D-47D4-AB85-D4DE5F3CB951}" type="presParOf" srcId="{3C2758EE-36D9-4B9B-8FE8-9B1DA35D71A2}" destId="{C40FC009-C7D3-46A3-BF80-61A973479FD4}" srcOrd="0" destOrd="0" presId="urn:microsoft.com/office/officeart/2005/8/layout/orgChart1"/>
    <dgm:cxn modelId="{5354DC90-5008-42C2-A6A2-8CE9569ABB53}" type="presParOf" srcId="{C40FC009-C7D3-46A3-BF80-61A973479FD4}" destId="{5EBD05CC-3E5B-4E0D-8A2C-12F11F61D813}" srcOrd="0" destOrd="0" presId="urn:microsoft.com/office/officeart/2005/8/layout/orgChart1"/>
    <dgm:cxn modelId="{8A90E590-8D66-4CAA-BE85-BDF501A6C01C}" type="presParOf" srcId="{C40FC009-C7D3-46A3-BF80-61A973479FD4}" destId="{D54C867B-30A5-47D5-B108-B703D379F8E8}" srcOrd="1" destOrd="0" presId="urn:microsoft.com/office/officeart/2005/8/layout/orgChart1"/>
    <dgm:cxn modelId="{FBB30493-B31A-4ED3-A129-EF83FD6BCDBE}" type="presParOf" srcId="{3C2758EE-36D9-4B9B-8FE8-9B1DA35D71A2}" destId="{D80BE83C-8685-4C1A-AC00-30C193BFE91E}" srcOrd="1" destOrd="0" presId="urn:microsoft.com/office/officeart/2005/8/layout/orgChart1"/>
    <dgm:cxn modelId="{7634F67D-85EA-4AEB-A5BE-D2D145D2B50C}" type="presParOf" srcId="{3C2758EE-36D9-4B9B-8FE8-9B1DA35D71A2}" destId="{09823A93-AF6A-4A9C-B0F6-4DA79CBF4440}" srcOrd="2" destOrd="0" presId="urn:microsoft.com/office/officeart/2005/8/layout/orgChart1"/>
    <dgm:cxn modelId="{92923382-51D1-4D88-A881-6E78AD268E34}" type="presParOf" srcId="{05277C72-C9DF-4EBF-B919-572F26A2D9B7}" destId="{9E17F38A-5AC6-45C3-9114-DB69957C095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9BFCAD3-AED0-4051-B50A-7453464956D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3815C400-6B91-4D50-992B-A95F87C016F4}">
      <dgm:prSet phldrT="[Текст]"/>
      <dgm:spPr>
        <a:solidFill>
          <a:schemeClr val="accent2"/>
        </a:solidFill>
      </dgm:spPr>
      <dgm:t>
        <a:bodyPr/>
        <a:lstStyle/>
        <a:p>
          <a:r>
            <a:rPr lang="uk-UA" dirty="0">
              <a:solidFill>
                <a:sysClr val="windowText" lastClr="323232"/>
              </a:solidFill>
              <a:latin typeface="Times New Roman" pitchFamily="18" charset="0"/>
              <a:cs typeface="Times New Roman" pitchFamily="18" charset="0"/>
            </a:rPr>
            <a:t>Шляхи і способи </a:t>
          </a:r>
        </a:p>
      </dgm:t>
    </dgm:pt>
    <dgm:pt modelId="{99784C6F-197E-481C-ACD7-58C51210A48A}" type="parTrans" cxnId="{D85FD6D7-80A8-446E-9F98-AF95D3DE5504}">
      <dgm:prSet/>
      <dgm:spPr/>
      <dgm:t>
        <a:bodyPr/>
        <a:lstStyle/>
        <a:p>
          <a:endParaRPr lang="uk-UA"/>
        </a:p>
      </dgm:t>
    </dgm:pt>
    <dgm:pt modelId="{4251E511-3954-40E2-A759-62313F9B0B2B}" type="sibTrans" cxnId="{D85FD6D7-80A8-446E-9F98-AF95D3DE5504}">
      <dgm:prSet/>
      <dgm:spPr/>
      <dgm:t>
        <a:bodyPr/>
        <a:lstStyle/>
        <a:p>
          <a:endParaRPr lang="uk-UA"/>
        </a:p>
      </dgm:t>
    </dgm:pt>
    <dgm:pt modelId="{0540157C-FCAF-4BA6-916C-47567C60CDFA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uk-UA" sz="1800" dirty="0">
              <a:solidFill>
                <a:sysClr val="windowText" lastClr="323232"/>
              </a:solidFill>
              <a:latin typeface="Times New Roman" pitchFamily="18" charset="0"/>
              <a:cs typeface="Times New Roman" pitchFamily="18" charset="0"/>
            </a:rPr>
            <a:t>Створення належних</a:t>
          </a:r>
        </a:p>
        <a:p>
          <a:r>
            <a:rPr lang="uk-UA" sz="1800" dirty="0">
              <a:solidFill>
                <a:sysClr val="windowText" lastClr="323232"/>
              </a:solidFill>
              <a:latin typeface="Times New Roman" pitchFamily="18" charset="0"/>
              <a:cs typeface="Times New Roman" pitchFamily="18" charset="0"/>
            </a:rPr>
            <a:t>матеріальних, фінансових та </a:t>
          </a:r>
        </a:p>
        <a:p>
          <a:r>
            <a:rPr lang="uk-UA" sz="1800" dirty="0">
              <a:solidFill>
                <a:sysClr val="windowText" lastClr="323232"/>
              </a:solidFill>
              <a:latin typeface="Times New Roman" pitchFamily="18" charset="0"/>
              <a:cs typeface="Times New Roman" pitchFamily="18" charset="0"/>
            </a:rPr>
            <a:t>організаційних умов для забезпечення</a:t>
          </a:r>
        </a:p>
        <a:p>
          <a:r>
            <a:rPr lang="uk-UA" sz="1800" dirty="0">
              <a:solidFill>
                <a:sysClr val="windowText" lastClr="323232"/>
              </a:solidFill>
              <a:latin typeface="Times New Roman" pitchFamily="18" charset="0"/>
              <a:cs typeface="Times New Roman" pitchFamily="18" charset="0"/>
            </a:rPr>
            <a:t>здійснення органами місцевого </a:t>
          </a:r>
        </a:p>
        <a:p>
          <a:r>
            <a:rPr lang="uk-UA" sz="1800" dirty="0">
              <a:solidFill>
                <a:sysClr val="windowText" lastClr="323232"/>
              </a:solidFill>
              <a:latin typeface="Times New Roman" pitchFamily="18" charset="0"/>
              <a:cs typeface="Times New Roman" pitchFamily="18" charset="0"/>
            </a:rPr>
            <a:t>самоврядування власних і</a:t>
          </a:r>
        </a:p>
        <a:p>
          <a:r>
            <a:rPr lang="uk-UA" sz="1800" dirty="0">
              <a:solidFill>
                <a:sysClr val="windowText" lastClr="323232"/>
              </a:solidFill>
              <a:latin typeface="Times New Roman" pitchFamily="18" charset="0"/>
              <a:cs typeface="Times New Roman" pitchFamily="18" charset="0"/>
            </a:rPr>
            <a:t>делегованих повноважень</a:t>
          </a:r>
        </a:p>
      </dgm:t>
    </dgm:pt>
    <dgm:pt modelId="{4ADD8330-2B3F-46EE-B5DA-CFF0CB5A9483}" type="parTrans" cxnId="{C1E06A79-CE7F-4453-B3E5-34358CCAAE9C}">
      <dgm:prSet/>
      <dgm:spPr/>
      <dgm:t>
        <a:bodyPr/>
        <a:lstStyle/>
        <a:p>
          <a:endParaRPr lang="uk-UA"/>
        </a:p>
      </dgm:t>
    </dgm:pt>
    <dgm:pt modelId="{4A895CD9-5240-4B94-824A-982FB9D62054}" type="sibTrans" cxnId="{C1E06A79-CE7F-4453-B3E5-34358CCAAE9C}">
      <dgm:prSet/>
      <dgm:spPr/>
      <dgm:t>
        <a:bodyPr/>
        <a:lstStyle/>
        <a:p>
          <a:endParaRPr lang="uk-UA"/>
        </a:p>
      </dgm:t>
    </dgm:pt>
    <dgm:pt modelId="{323BEFD4-67BF-4DC0-9E87-521BDC6B86A5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ru-RU" sz="1800" dirty="0" err="1">
              <a:solidFill>
                <a:sysClr val="windowText" lastClr="323232"/>
              </a:solidFill>
              <a:latin typeface="Times New Roman" pitchFamily="18" charset="0"/>
              <a:cs typeface="Times New Roman" pitchFamily="18" charset="0"/>
            </a:rPr>
            <a:t>Встановлення</a:t>
          </a:r>
          <a:r>
            <a:rPr lang="ru-RU" sz="1800" dirty="0">
              <a:solidFill>
                <a:sysClr val="windowText" lastClr="323232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uk-UA" sz="1800" dirty="0">
              <a:solidFill>
                <a:sysClr val="windowText" lastClr="323232"/>
              </a:solidFill>
              <a:latin typeface="Times New Roman" pitchFamily="18" charset="0"/>
              <a:cs typeface="Times New Roman" pitchFamily="18" charset="0"/>
            </a:rPr>
            <a:t>механізмів</a:t>
          </a:r>
        </a:p>
        <a:p>
          <a:r>
            <a:rPr lang="uk-UA" sz="1800" dirty="0">
              <a:solidFill>
                <a:sysClr val="windowText" lastClr="323232"/>
              </a:solidFill>
              <a:latin typeface="Times New Roman" pitchFamily="18" charset="0"/>
              <a:cs typeface="Times New Roman" pitchFamily="18" charset="0"/>
            </a:rPr>
            <a:t>державного контролю за</a:t>
          </a:r>
        </a:p>
        <a:p>
          <a:r>
            <a:rPr lang="uk-UA" sz="1800" dirty="0">
              <a:solidFill>
                <a:sysClr val="windowText" lastClr="323232"/>
              </a:solidFill>
              <a:latin typeface="Times New Roman" pitchFamily="18" charset="0"/>
              <a:cs typeface="Times New Roman" pitchFamily="18" charset="0"/>
            </a:rPr>
            <a:t>законністю рішень органів місцевого</a:t>
          </a:r>
        </a:p>
        <a:p>
          <a:r>
            <a:rPr lang="uk-UA" sz="1800" dirty="0">
              <a:solidFill>
                <a:sysClr val="windowText" lastClr="323232"/>
              </a:solidFill>
              <a:latin typeface="Times New Roman" pitchFamily="18" charset="0"/>
              <a:cs typeface="Times New Roman" pitchFamily="18" charset="0"/>
            </a:rPr>
            <a:t>самоврядування та якістю надання</a:t>
          </a:r>
        </a:p>
        <a:p>
          <a:r>
            <a:rPr lang="uk-UA" sz="1800" dirty="0">
              <a:solidFill>
                <a:sysClr val="windowText" lastClr="323232"/>
              </a:solidFill>
              <a:latin typeface="Times New Roman" pitchFamily="18" charset="0"/>
              <a:cs typeface="Times New Roman" pitchFamily="18" charset="0"/>
            </a:rPr>
            <a:t>населенню адміністративних</a:t>
          </a:r>
        </a:p>
        <a:p>
          <a:r>
            <a:rPr lang="uk-UA" sz="1800" dirty="0">
              <a:solidFill>
                <a:sysClr val="windowText" lastClr="323232"/>
              </a:solidFill>
              <a:latin typeface="Times New Roman" pitchFamily="18" charset="0"/>
              <a:cs typeface="Times New Roman" pitchFamily="18" charset="0"/>
            </a:rPr>
            <a:t>та соціальних послуг</a:t>
          </a:r>
        </a:p>
      </dgm:t>
    </dgm:pt>
    <dgm:pt modelId="{453C4AE7-3EFE-4EB5-814A-843907B42A38}" type="parTrans" cxnId="{CC6E780D-77D7-4D49-924B-39E8D6B55414}">
      <dgm:prSet/>
      <dgm:spPr/>
      <dgm:t>
        <a:bodyPr/>
        <a:lstStyle/>
        <a:p>
          <a:endParaRPr lang="uk-UA"/>
        </a:p>
      </dgm:t>
    </dgm:pt>
    <dgm:pt modelId="{7BD8E247-3A5E-45DD-B507-40CAA5C6322F}" type="sibTrans" cxnId="{CC6E780D-77D7-4D49-924B-39E8D6B55414}">
      <dgm:prSet/>
      <dgm:spPr/>
      <dgm:t>
        <a:bodyPr/>
        <a:lstStyle/>
        <a:p>
          <a:endParaRPr lang="uk-UA"/>
        </a:p>
      </dgm:t>
    </dgm:pt>
    <dgm:pt modelId="{DBD181A5-8A7B-4665-A287-DD8ED323BB8D}">
      <dgm:prSet phldrT="[Текст]" custT="1"/>
      <dgm:spPr>
        <a:solidFill>
          <a:schemeClr val="accent2"/>
        </a:solidFill>
      </dgm:spPr>
      <dgm:t>
        <a:bodyPr/>
        <a:lstStyle/>
        <a:p>
          <a:r>
            <a:rPr lang="uk-UA" sz="1800" dirty="0">
              <a:solidFill>
                <a:sysClr val="windowText" lastClr="323232"/>
              </a:solidFill>
              <a:latin typeface="Times New Roman" pitchFamily="18" charset="0"/>
              <a:cs typeface="Times New Roman" pitchFamily="18" charset="0"/>
            </a:rPr>
            <a:t>Максимального залучення населення до прийняття управлінських рішень сприяння розвитку форм демократії  участі на </a:t>
          </a:r>
          <a:r>
            <a:rPr lang="uk-UA" sz="1800" dirty="0" smtClean="0">
              <a:solidFill>
                <a:sysClr val="windowText" lastClr="323232"/>
              </a:solidFill>
              <a:latin typeface="Times New Roman" pitchFamily="18" charset="0"/>
              <a:cs typeface="Times New Roman" pitchFamily="18" charset="0"/>
            </a:rPr>
            <a:t>місцях </a:t>
          </a:r>
          <a:endParaRPr lang="uk-UA" sz="1800" dirty="0">
            <a:solidFill>
              <a:sysClr val="windowText" lastClr="323232"/>
            </a:solidFill>
            <a:latin typeface="Times New Roman" pitchFamily="18" charset="0"/>
            <a:cs typeface="Times New Roman" pitchFamily="18" charset="0"/>
          </a:endParaRPr>
        </a:p>
      </dgm:t>
    </dgm:pt>
    <dgm:pt modelId="{6D3EB51E-4711-4729-999F-001F2F326D5D}" type="parTrans" cxnId="{983427A2-9B98-4F63-BC04-2D121C496219}">
      <dgm:prSet/>
      <dgm:spPr/>
      <dgm:t>
        <a:bodyPr/>
        <a:lstStyle/>
        <a:p>
          <a:endParaRPr lang="uk-UA"/>
        </a:p>
      </dgm:t>
    </dgm:pt>
    <dgm:pt modelId="{377BDC6D-9270-4416-B5D2-C7B5DA584154}" type="sibTrans" cxnId="{983427A2-9B98-4F63-BC04-2D121C496219}">
      <dgm:prSet/>
      <dgm:spPr/>
      <dgm:t>
        <a:bodyPr/>
        <a:lstStyle/>
        <a:p>
          <a:endParaRPr lang="uk-UA"/>
        </a:p>
      </dgm:t>
    </dgm:pt>
    <dgm:pt modelId="{461351E9-C2AB-49BE-B185-41CFA2502847}" type="pres">
      <dgm:prSet presAssocID="{A9BFCAD3-AED0-4051-B50A-7453464956D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C9D66BE6-1EE1-4C7D-8899-CA18CE553E5E}" type="pres">
      <dgm:prSet presAssocID="{3815C400-6B91-4D50-992B-A95F87C016F4}" presName="hierRoot1" presStyleCnt="0">
        <dgm:presLayoutVars>
          <dgm:hierBranch val="init"/>
        </dgm:presLayoutVars>
      </dgm:prSet>
      <dgm:spPr/>
    </dgm:pt>
    <dgm:pt modelId="{17685F14-77C7-4C9C-A18B-DBD0845BE124}" type="pres">
      <dgm:prSet presAssocID="{3815C400-6B91-4D50-992B-A95F87C016F4}" presName="rootComposite1" presStyleCnt="0"/>
      <dgm:spPr/>
    </dgm:pt>
    <dgm:pt modelId="{B1FC4530-5404-4FAA-BCB9-1C6FC4FCB120}" type="pres">
      <dgm:prSet presAssocID="{3815C400-6B91-4D50-992B-A95F87C016F4}" presName="rootText1" presStyleLbl="node0" presStyleIdx="0" presStyleCnt="1" custLinFactY="-33780" custLinFactNeighborX="-1068" custLinFactNeighborY="-100000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FE5C2DA4-077F-4729-AC9F-2436AFAB8E40}" type="pres">
      <dgm:prSet presAssocID="{3815C400-6B91-4D50-992B-A95F87C016F4}" presName="rootConnector1" presStyleLbl="node1" presStyleIdx="0" presStyleCnt="0"/>
      <dgm:spPr/>
      <dgm:t>
        <a:bodyPr/>
        <a:lstStyle/>
        <a:p>
          <a:endParaRPr lang="uk-UA"/>
        </a:p>
      </dgm:t>
    </dgm:pt>
    <dgm:pt modelId="{02BB223B-D6C6-4B0E-ACA0-1951166B4125}" type="pres">
      <dgm:prSet presAssocID="{3815C400-6B91-4D50-992B-A95F87C016F4}" presName="hierChild2" presStyleCnt="0"/>
      <dgm:spPr/>
    </dgm:pt>
    <dgm:pt modelId="{7DC9BF80-1E14-4F85-BD83-E60882FE005B}" type="pres">
      <dgm:prSet presAssocID="{4ADD8330-2B3F-46EE-B5DA-CFF0CB5A9483}" presName="Name37" presStyleLbl="parChTrans1D2" presStyleIdx="0" presStyleCnt="3"/>
      <dgm:spPr/>
      <dgm:t>
        <a:bodyPr/>
        <a:lstStyle/>
        <a:p>
          <a:endParaRPr lang="uk-UA"/>
        </a:p>
      </dgm:t>
    </dgm:pt>
    <dgm:pt modelId="{325F6708-18A4-4E82-A9D6-40FFF5836C1A}" type="pres">
      <dgm:prSet presAssocID="{0540157C-FCAF-4BA6-916C-47567C60CDFA}" presName="hierRoot2" presStyleCnt="0">
        <dgm:presLayoutVars>
          <dgm:hierBranch val="init"/>
        </dgm:presLayoutVars>
      </dgm:prSet>
      <dgm:spPr/>
    </dgm:pt>
    <dgm:pt modelId="{7DBA23EF-8558-4221-B397-18B67C9D64BC}" type="pres">
      <dgm:prSet presAssocID="{0540157C-FCAF-4BA6-916C-47567C60CDFA}" presName="rootComposite" presStyleCnt="0"/>
      <dgm:spPr/>
    </dgm:pt>
    <dgm:pt modelId="{168E315A-FE70-44A2-893F-E413F2B8989A}" type="pres">
      <dgm:prSet presAssocID="{0540157C-FCAF-4BA6-916C-47567C60CDFA}" presName="rootText" presStyleLbl="node2" presStyleIdx="0" presStyleCnt="3" custScaleX="178446" custScaleY="50300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E54A08FD-C423-4532-91A8-D6D551811ACF}" type="pres">
      <dgm:prSet presAssocID="{0540157C-FCAF-4BA6-916C-47567C60CDFA}" presName="rootConnector" presStyleLbl="node2" presStyleIdx="0" presStyleCnt="3"/>
      <dgm:spPr/>
      <dgm:t>
        <a:bodyPr/>
        <a:lstStyle/>
        <a:p>
          <a:endParaRPr lang="uk-UA"/>
        </a:p>
      </dgm:t>
    </dgm:pt>
    <dgm:pt modelId="{5C58C7EA-B36F-4288-B9B4-06D7F5916F82}" type="pres">
      <dgm:prSet presAssocID="{0540157C-FCAF-4BA6-916C-47567C60CDFA}" presName="hierChild4" presStyleCnt="0"/>
      <dgm:spPr/>
    </dgm:pt>
    <dgm:pt modelId="{0B5D9573-992D-448E-9562-753E0DD99711}" type="pres">
      <dgm:prSet presAssocID="{0540157C-FCAF-4BA6-916C-47567C60CDFA}" presName="hierChild5" presStyleCnt="0"/>
      <dgm:spPr/>
    </dgm:pt>
    <dgm:pt modelId="{4A253038-E1E6-433E-AE68-FB074F18C893}" type="pres">
      <dgm:prSet presAssocID="{453C4AE7-3EFE-4EB5-814A-843907B42A38}" presName="Name37" presStyleLbl="parChTrans1D2" presStyleIdx="1" presStyleCnt="3"/>
      <dgm:spPr/>
      <dgm:t>
        <a:bodyPr/>
        <a:lstStyle/>
        <a:p>
          <a:endParaRPr lang="uk-UA"/>
        </a:p>
      </dgm:t>
    </dgm:pt>
    <dgm:pt modelId="{D353D769-BAA1-406B-B5F9-002C32F3A06B}" type="pres">
      <dgm:prSet presAssocID="{323BEFD4-67BF-4DC0-9E87-521BDC6B86A5}" presName="hierRoot2" presStyleCnt="0">
        <dgm:presLayoutVars>
          <dgm:hierBranch val="init"/>
        </dgm:presLayoutVars>
      </dgm:prSet>
      <dgm:spPr/>
    </dgm:pt>
    <dgm:pt modelId="{4CA9B86A-A678-4E86-9EF4-BB0763BD732D}" type="pres">
      <dgm:prSet presAssocID="{323BEFD4-67BF-4DC0-9E87-521BDC6B86A5}" presName="rootComposite" presStyleCnt="0"/>
      <dgm:spPr/>
    </dgm:pt>
    <dgm:pt modelId="{DB6B5D26-6847-434A-AF60-DC962F473682}" type="pres">
      <dgm:prSet presAssocID="{323BEFD4-67BF-4DC0-9E87-521BDC6B86A5}" presName="rootText" presStyleLbl="node2" presStyleIdx="1" presStyleCnt="3" custScaleX="168755" custScaleY="50685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3F8F44B7-D48C-4744-85DB-9F03DCB7285F}" type="pres">
      <dgm:prSet presAssocID="{323BEFD4-67BF-4DC0-9E87-521BDC6B86A5}" presName="rootConnector" presStyleLbl="node2" presStyleIdx="1" presStyleCnt="3"/>
      <dgm:spPr/>
      <dgm:t>
        <a:bodyPr/>
        <a:lstStyle/>
        <a:p>
          <a:endParaRPr lang="uk-UA"/>
        </a:p>
      </dgm:t>
    </dgm:pt>
    <dgm:pt modelId="{85B9EE85-0DD9-4030-B84D-E54B41CD7112}" type="pres">
      <dgm:prSet presAssocID="{323BEFD4-67BF-4DC0-9E87-521BDC6B86A5}" presName="hierChild4" presStyleCnt="0"/>
      <dgm:spPr/>
    </dgm:pt>
    <dgm:pt modelId="{9C24FF8A-6FCF-4022-BFAD-45EBF7C7D58F}" type="pres">
      <dgm:prSet presAssocID="{323BEFD4-67BF-4DC0-9E87-521BDC6B86A5}" presName="hierChild5" presStyleCnt="0"/>
      <dgm:spPr/>
    </dgm:pt>
    <dgm:pt modelId="{F88E6DA6-F30F-486D-A08A-CFDF675500D0}" type="pres">
      <dgm:prSet presAssocID="{6D3EB51E-4711-4729-999F-001F2F326D5D}" presName="Name37" presStyleLbl="parChTrans1D2" presStyleIdx="2" presStyleCnt="3"/>
      <dgm:spPr/>
      <dgm:t>
        <a:bodyPr/>
        <a:lstStyle/>
        <a:p>
          <a:endParaRPr lang="uk-UA"/>
        </a:p>
      </dgm:t>
    </dgm:pt>
    <dgm:pt modelId="{FAE74FA3-CA86-496E-88C1-EE3AC9BB18D6}" type="pres">
      <dgm:prSet presAssocID="{DBD181A5-8A7B-4665-A287-DD8ED323BB8D}" presName="hierRoot2" presStyleCnt="0">
        <dgm:presLayoutVars>
          <dgm:hierBranch val="init"/>
        </dgm:presLayoutVars>
      </dgm:prSet>
      <dgm:spPr/>
    </dgm:pt>
    <dgm:pt modelId="{6E2F1431-B20C-446A-9CAB-A83EBAB02237}" type="pres">
      <dgm:prSet presAssocID="{DBD181A5-8A7B-4665-A287-DD8ED323BB8D}" presName="rootComposite" presStyleCnt="0"/>
      <dgm:spPr/>
    </dgm:pt>
    <dgm:pt modelId="{AACEF784-EFC9-4196-83FC-FE7F246D9BF0}" type="pres">
      <dgm:prSet presAssocID="{DBD181A5-8A7B-4665-A287-DD8ED323BB8D}" presName="rootText" presStyleLbl="node2" presStyleIdx="2" presStyleCnt="3" custScaleX="166317" custScaleY="528480" custLinFactNeighborX="-5705" custLinFactNeighborY="-1222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A6BB7BD6-7623-4EE7-B3C9-5BD39EF27CCD}" type="pres">
      <dgm:prSet presAssocID="{DBD181A5-8A7B-4665-A287-DD8ED323BB8D}" presName="rootConnector" presStyleLbl="node2" presStyleIdx="2" presStyleCnt="3"/>
      <dgm:spPr/>
      <dgm:t>
        <a:bodyPr/>
        <a:lstStyle/>
        <a:p>
          <a:endParaRPr lang="uk-UA"/>
        </a:p>
      </dgm:t>
    </dgm:pt>
    <dgm:pt modelId="{D929CA7F-E542-430D-9EEE-6DA2FBF4FA9D}" type="pres">
      <dgm:prSet presAssocID="{DBD181A5-8A7B-4665-A287-DD8ED323BB8D}" presName="hierChild4" presStyleCnt="0"/>
      <dgm:spPr/>
    </dgm:pt>
    <dgm:pt modelId="{D8F0EB03-028B-4A51-85C2-4E1BDD712F70}" type="pres">
      <dgm:prSet presAssocID="{DBD181A5-8A7B-4665-A287-DD8ED323BB8D}" presName="hierChild5" presStyleCnt="0"/>
      <dgm:spPr/>
    </dgm:pt>
    <dgm:pt modelId="{1ED57EF1-8956-4EEF-ABFA-96B48CEC8D67}" type="pres">
      <dgm:prSet presAssocID="{3815C400-6B91-4D50-992B-A95F87C016F4}" presName="hierChild3" presStyleCnt="0"/>
      <dgm:spPr/>
    </dgm:pt>
  </dgm:ptLst>
  <dgm:cxnLst>
    <dgm:cxn modelId="{CC6E780D-77D7-4D49-924B-39E8D6B55414}" srcId="{3815C400-6B91-4D50-992B-A95F87C016F4}" destId="{323BEFD4-67BF-4DC0-9E87-521BDC6B86A5}" srcOrd="1" destOrd="0" parTransId="{453C4AE7-3EFE-4EB5-814A-843907B42A38}" sibTransId="{7BD8E247-3A5E-45DD-B507-40CAA5C6322F}"/>
    <dgm:cxn modelId="{49F32448-BC42-47B5-AF00-1F760FCB03FB}" type="presOf" srcId="{DBD181A5-8A7B-4665-A287-DD8ED323BB8D}" destId="{A6BB7BD6-7623-4EE7-B3C9-5BD39EF27CCD}" srcOrd="1" destOrd="0" presId="urn:microsoft.com/office/officeart/2005/8/layout/orgChart1"/>
    <dgm:cxn modelId="{FD9795DA-266B-419D-92DF-257CA01E27C3}" type="presOf" srcId="{DBD181A5-8A7B-4665-A287-DD8ED323BB8D}" destId="{AACEF784-EFC9-4196-83FC-FE7F246D9BF0}" srcOrd="0" destOrd="0" presId="urn:microsoft.com/office/officeart/2005/8/layout/orgChart1"/>
    <dgm:cxn modelId="{E9C5BA4E-6FCA-4A22-A134-7A43E33C6E32}" type="presOf" srcId="{4ADD8330-2B3F-46EE-B5DA-CFF0CB5A9483}" destId="{7DC9BF80-1E14-4F85-BD83-E60882FE005B}" srcOrd="0" destOrd="0" presId="urn:microsoft.com/office/officeart/2005/8/layout/orgChart1"/>
    <dgm:cxn modelId="{CF5D7E7C-F792-4A69-A6BC-19D827FB0F6A}" type="presOf" srcId="{323BEFD4-67BF-4DC0-9E87-521BDC6B86A5}" destId="{DB6B5D26-6847-434A-AF60-DC962F473682}" srcOrd="0" destOrd="0" presId="urn:microsoft.com/office/officeart/2005/8/layout/orgChart1"/>
    <dgm:cxn modelId="{1B6E297E-9C8A-46F1-8A74-477941947535}" type="presOf" srcId="{A9BFCAD3-AED0-4051-B50A-7453464956D8}" destId="{461351E9-C2AB-49BE-B185-41CFA2502847}" srcOrd="0" destOrd="0" presId="urn:microsoft.com/office/officeart/2005/8/layout/orgChart1"/>
    <dgm:cxn modelId="{A9BBE80C-DA11-4570-8C2D-6D9E51037D2A}" type="presOf" srcId="{453C4AE7-3EFE-4EB5-814A-843907B42A38}" destId="{4A253038-E1E6-433E-AE68-FB074F18C893}" srcOrd="0" destOrd="0" presId="urn:microsoft.com/office/officeart/2005/8/layout/orgChart1"/>
    <dgm:cxn modelId="{99A06927-E069-458F-80B1-9B147CF169CB}" type="presOf" srcId="{0540157C-FCAF-4BA6-916C-47567C60CDFA}" destId="{168E315A-FE70-44A2-893F-E413F2B8989A}" srcOrd="0" destOrd="0" presId="urn:microsoft.com/office/officeart/2005/8/layout/orgChart1"/>
    <dgm:cxn modelId="{983427A2-9B98-4F63-BC04-2D121C496219}" srcId="{3815C400-6B91-4D50-992B-A95F87C016F4}" destId="{DBD181A5-8A7B-4665-A287-DD8ED323BB8D}" srcOrd="2" destOrd="0" parTransId="{6D3EB51E-4711-4729-999F-001F2F326D5D}" sibTransId="{377BDC6D-9270-4416-B5D2-C7B5DA584154}"/>
    <dgm:cxn modelId="{BD1EA2C1-4117-4253-981C-EAEDE6C0060B}" type="presOf" srcId="{6D3EB51E-4711-4729-999F-001F2F326D5D}" destId="{F88E6DA6-F30F-486D-A08A-CFDF675500D0}" srcOrd="0" destOrd="0" presId="urn:microsoft.com/office/officeart/2005/8/layout/orgChart1"/>
    <dgm:cxn modelId="{BC8A53F1-FAA9-4B2E-9F5D-70F550793468}" type="presOf" srcId="{323BEFD4-67BF-4DC0-9E87-521BDC6B86A5}" destId="{3F8F44B7-D48C-4744-85DB-9F03DCB7285F}" srcOrd="1" destOrd="0" presId="urn:microsoft.com/office/officeart/2005/8/layout/orgChart1"/>
    <dgm:cxn modelId="{D85FD6D7-80A8-446E-9F98-AF95D3DE5504}" srcId="{A9BFCAD3-AED0-4051-B50A-7453464956D8}" destId="{3815C400-6B91-4D50-992B-A95F87C016F4}" srcOrd="0" destOrd="0" parTransId="{99784C6F-197E-481C-ACD7-58C51210A48A}" sibTransId="{4251E511-3954-40E2-A759-62313F9B0B2B}"/>
    <dgm:cxn modelId="{EE7CE1D4-C2FA-40E1-B0B7-342B9FFD963F}" type="presOf" srcId="{0540157C-FCAF-4BA6-916C-47567C60CDFA}" destId="{E54A08FD-C423-4532-91A8-D6D551811ACF}" srcOrd="1" destOrd="0" presId="urn:microsoft.com/office/officeart/2005/8/layout/orgChart1"/>
    <dgm:cxn modelId="{46273AA5-93B0-4E37-B1EC-957BD0D1AF8A}" type="presOf" srcId="{3815C400-6B91-4D50-992B-A95F87C016F4}" destId="{B1FC4530-5404-4FAA-BCB9-1C6FC4FCB120}" srcOrd="0" destOrd="0" presId="urn:microsoft.com/office/officeart/2005/8/layout/orgChart1"/>
    <dgm:cxn modelId="{FF6E88BA-880E-46AF-9BD3-705ACF83F74B}" type="presOf" srcId="{3815C400-6B91-4D50-992B-A95F87C016F4}" destId="{FE5C2DA4-077F-4729-AC9F-2436AFAB8E40}" srcOrd="1" destOrd="0" presId="urn:microsoft.com/office/officeart/2005/8/layout/orgChart1"/>
    <dgm:cxn modelId="{C1E06A79-CE7F-4453-B3E5-34358CCAAE9C}" srcId="{3815C400-6B91-4D50-992B-A95F87C016F4}" destId="{0540157C-FCAF-4BA6-916C-47567C60CDFA}" srcOrd="0" destOrd="0" parTransId="{4ADD8330-2B3F-46EE-B5DA-CFF0CB5A9483}" sibTransId="{4A895CD9-5240-4B94-824A-982FB9D62054}"/>
    <dgm:cxn modelId="{BE3E7745-3AFD-4D93-AC51-294F0D5291CB}" type="presParOf" srcId="{461351E9-C2AB-49BE-B185-41CFA2502847}" destId="{C9D66BE6-1EE1-4C7D-8899-CA18CE553E5E}" srcOrd="0" destOrd="0" presId="urn:microsoft.com/office/officeart/2005/8/layout/orgChart1"/>
    <dgm:cxn modelId="{C7F6FF6B-F632-489C-BCA9-4008F26E8418}" type="presParOf" srcId="{C9D66BE6-1EE1-4C7D-8899-CA18CE553E5E}" destId="{17685F14-77C7-4C9C-A18B-DBD0845BE124}" srcOrd="0" destOrd="0" presId="urn:microsoft.com/office/officeart/2005/8/layout/orgChart1"/>
    <dgm:cxn modelId="{36563AD9-3FFF-4ABF-A020-448936946F00}" type="presParOf" srcId="{17685F14-77C7-4C9C-A18B-DBD0845BE124}" destId="{B1FC4530-5404-4FAA-BCB9-1C6FC4FCB120}" srcOrd="0" destOrd="0" presId="urn:microsoft.com/office/officeart/2005/8/layout/orgChart1"/>
    <dgm:cxn modelId="{C4AF5B97-D8B6-4BF0-A0EE-D1C1991A132E}" type="presParOf" srcId="{17685F14-77C7-4C9C-A18B-DBD0845BE124}" destId="{FE5C2DA4-077F-4729-AC9F-2436AFAB8E40}" srcOrd="1" destOrd="0" presId="urn:microsoft.com/office/officeart/2005/8/layout/orgChart1"/>
    <dgm:cxn modelId="{6C4E4D1D-8C2C-4B88-BF34-7EF92B392C16}" type="presParOf" srcId="{C9D66BE6-1EE1-4C7D-8899-CA18CE553E5E}" destId="{02BB223B-D6C6-4B0E-ACA0-1951166B4125}" srcOrd="1" destOrd="0" presId="urn:microsoft.com/office/officeart/2005/8/layout/orgChart1"/>
    <dgm:cxn modelId="{BEF9A6AE-CDA4-425B-BBDF-57B99100A5B5}" type="presParOf" srcId="{02BB223B-D6C6-4B0E-ACA0-1951166B4125}" destId="{7DC9BF80-1E14-4F85-BD83-E60882FE005B}" srcOrd="0" destOrd="0" presId="urn:microsoft.com/office/officeart/2005/8/layout/orgChart1"/>
    <dgm:cxn modelId="{B7E40143-42AF-4E7A-9CEB-3454D9D1432A}" type="presParOf" srcId="{02BB223B-D6C6-4B0E-ACA0-1951166B4125}" destId="{325F6708-18A4-4E82-A9D6-40FFF5836C1A}" srcOrd="1" destOrd="0" presId="urn:microsoft.com/office/officeart/2005/8/layout/orgChart1"/>
    <dgm:cxn modelId="{F89864E9-E27B-4DEA-895B-8057FB3F1B1D}" type="presParOf" srcId="{325F6708-18A4-4E82-A9D6-40FFF5836C1A}" destId="{7DBA23EF-8558-4221-B397-18B67C9D64BC}" srcOrd="0" destOrd="0" presId="urn:microsoft.com/office/officeart/2005/8/layout/orgChart1"/>
    <dgm:cxn modelId="{2D9350FE-854E-4929-AF86-2A503970F161}" type="presParOf" srcId="{7DBA23EF-8558-4221-B397-18B67C9D64BC}" destId="{168E315A-FE70-44A2-893F-E413F2B8989A}" srcOrd="0" destOrd="0" presId="urn:microsoft.com/office/officeart/2005/8/layout/orgChart1"/>
    <dgm:cxn modelId="{0020D61A-69FD-40BC-8393-0091F5B6FEFA}" type="presParOf" srcId="{7DBA23EF-8558-4221-B397-18B67C9D64BC}" destId="{E54A08FD-C423-4532-91A8-D6D551811ACF}" srcOrd="1" destOrd="0" presId="urn:microsoft.com/office/officeart/2005/8/layout/orgChart1"/>
    <dgm:cxn modelId="{57216590-12A0-4B29-9409-8AD014A7E248}" type="presParOf" srcId="{325F6708-18A4-4E82-A9D6-40FFF5836C1A}" destId="{5C58C7EA-B36F-4288-B9B4-06D7F5916F82}" srcOrd="1" destOrd="0" presId="urn:microsoft.com/office/officeart/2005/8/layout/orgChart1"/>
    <dgm:cxn modelId="{66320704-4443-4CF3-AE05-C5E17D8C5947}" type="presParOf" srcId="{325F6708-18A4-4E82-A9D6-40FFF5836C1A}" destId="{0B5D9573-992D-448E-9562-753E0DD99711}" srcOrd="2" destOrd="0" presId="urn:microsoft.com/office/officeart/2005/8/layout/orgChart1"/>
    <dgm:cxn modelId="{AC327F38-6933-408E-83E5-DF85CFA7D12E}" type="presParOf" srcId="{02BB223B-D6C6-4B0E-ACA0-1951166B4125}" destId="{4A253038-E1E6-433E-AE68-FB074F18C893}" srcOrd="2" destOrd="0" presId="urn:microsoft.com/office/officeart/2005/8/layout/orgChart1"/>
    <dgm:cxn modelId="{963CDA44-F7E8-42EA-B288-5EF03CBCA4A8}" type="presParOf" srcId="{02BB223B-D6C6-4B0E-ACA0-1951166B4125}" destId="{D353D769-BAA1-406B-B5F9-002C32F3A06B}" srcOrd="3" destOrd="0" presId="urn:microsoft.com/office/officeart/2005/8/layout/orgChart1"/>
    <dgm:cxn modelId="{29158658-D0F4-4FD7-82FC-4BE98E7C1586}" type="presParOf" srcId="{D353D769-BAA1-406B-B5F9-002C32F3A06B}" destId="{4CA9B86A-A678-4E86-9EF4-BB0763BD732D}" srcOrd="0" destOrd="0" presId="urn:microsoft.com/office/officeart/2005/8/layout/orgChart1"/>
    <dgm:cxn modelId="{53844DAF-F969-426F-9DED-C7BFCFBED7CD}" type="presParOf" srcId="{4CA9B86A-A678-4E86-9EF4-BB0763BD732D}" destId="{DB6B5D26-6847-434A-AF60-DC962F473682}" srcOrd="0" destOrd="0" presId="urn:microsoft.com/office/officeart/2005/8/layout/orgChart1"/>
    <dgm:cxn modelId="{8616E3A8-D135-42CC-8984-59711E846D47}" type="presParOf" srcId="{4CA9B86A-A678-4E86-9EF4-BB0763BD732D}" destId="{3F8F44B7-D48C-4744-85DB-9F03DCB7285F}" srcOrd="1" destOrd="0" presId="urn:microsoft.com/office/officeart/2005/8/layout/orgChart1"/>
    <dgm:cxn modelId="{F79B8BC0-83B3-4FEC-8837-A1842A24DD04}" type="presParOf" srcId="{D353D769-BAA1-406B-B5F9-002C32F3A06B}" destId="{85B9EE85-0DD9-4030-B84D-E54B41CD7112}" srcOrd="1" destOrd="0" presId="urn:microsoft.com/office/officeart/2005/8/layout/orgChart1"/>
    <dgm:cxn modelId="{30256100-8AE9-40B1-9912-E034EE60A0A6}" type="presParOf" srcId="{D353D769-BAA1-406B-B5F9-002C32F3A06B}" destId="{9C24FF8A-6FCF-4022-BFAD-45EBF7C7D58F}" srcOrd="2" destOrd="0" presId="urn:microsoft.com/office/officeart/2005/8/layout/orgChart1"/>
    <dgm:cxn modelId="{19C910F6-95FC-4A4B-9F69-85E83E908390}" type="presParOf" srcId="{02BB223B-D6C6-4B0E-ACA0-1951166B4125}" destId="{F88E6DA6-F30F-486D-A08A-CFDF675500D0}" srcOrd="4" destOrd="0" presId="urn:microsoft.com/office/officeart/2005/8/layout/orgChart1"/>
    <dgm:cxn modelId="{7FB14C92-C2E4-4D36-8BC6-53836437465F}" type="presParOf" srcId="{02BB223B-D6C6-4B0E-ACA0-1951166B4125}" destId="{FAE74FA3-CA86-496E-88C1-EE3AC9BB18D6}" srcOrd="5" destOrd="0" presId="urn:microsoft.com/office/officeart/2005/8/layout/orgChart1"/>
    <dgm:cxn modelId="{CDBD983E-4DF3-457D-A3C8-91C659947BEB}" type="presParOf" srcId="{FAE74FA3-CA86-496E-88C1-EE3AC9BB18D6}" destId="{6E2F1431-B20C-446A-9CAB-A83EBAB02237}" srcOrd="0" destOrd="0" presId="urn:microsoft.com/office/officeart/2005/8/layout/orgChart1"/>
    <dgm:cxn modelId="{2ED8888E-E36D-4D43-9A15-E63138EF7D9A}" type="presParOf" srcId="{6E2F1431-B20C-446A-9CAB-A83EBAB02237}" destId="{AACEF784-EFC9-4196-83FC-FE7F246D9BF0}" srcOrd="0" destOrd="0" presId="urn:microsoft.com/office/officeart/2005/8/layout/orgChart1"/>
    <dgm:cxn modelId="{6B7E7DC5-4C16-40C3-8313-3AC9920B7C21}" type="presParOf" srcId="{6E2F1431-B20C-446A-9CAB-A83EBAB02237}" destId="{A6BB7BD6-7623-4EE7-B3C9-5BD39EF27CCD}" srcOrd="1" destOrd="0" presId="urn:microsoft.com/office/officeart/2005/8/layout/orgChart1"/>
    <dgm:cxn modelId="{516E8B9F-1597-4A59-81A9-AF5C059BB10C}" type="presParOf" srcId="{FAE74FA3-CA86-496E-88C1-EE3AC9BB18D6}" destId="{D929CA7F-E542-430D-9EEE-6DA2FBF4FA9D}" srcOrd="1" destOrd="0" presId="urn:microsoft.com/office/officeart/2005/8/layout/orgChart1"/>
    <dgm:cxn modelId="{5827AB0A-435F-43D5-A33A-7F813BE071EE}" type="presParOf" srcId="{FAE74FA3-CA86-496E-88C1-EE3AC9BB18D6}" destId="{D8F0EB03-028B-4A51-85C2-4E1BDD712F70}" srcOrd="2" destOrd="0" presId="urn:microsoft.com/office/officeart/2005/8/layout/orgChart1"/>
    <dgm:cxn modelId="{4CC2DD34-7EA4-4EB2-8E9E-F44183679BBB}" type="presParOf" srcId="{C9D66BE6-1EE1-4C7D-8899-CA18CE553E5E}" destId="{1ED57EF1-8956-4EEF-ABFA-96B48CEC8D6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5BF24B-379B-4178-8A9F-EBB8649632A6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3FE90F6-9A9A-4877-8346-EC0E730D9103}">
      <dgm:prSet phldrT="[Текст]" custT="1"/>
      <dgm:spPr/>
      <dgm:t>
        <a:bodyPr/>
        <a:lstStyle/>
        <a:p>
          <a:r>
            <a:rPr lang="uk-UA" sz="2800" b="1" dirty="0" smtClean="0">
              <a:latin typeface="Times New Roman" pitchFamily="18" charset="0"/>
              <a:cs typeface="Times New Roman" pitchFamily="18" charset="0"/>
            </a:rPr>
            <a:t>Пропозиція щодо проведення централізованого водопостачання в </a:t>
          </a:r>
        </a:p>
        <a:p>
          <a:r>
            <a:rPr lang="uk-UA" sz="2800" b="1" dirty="0" smtClean="0">
              <a:latin typeface="Times New Roman" pitchFamily="18" charset="0"/>
              <a:cs typeface="Times New Roman" pitchFamily="18" charset="0"/>
            </a:rPr>
            <a:t>селі </a:t>
          </a:r>
          <a:r>
            <a:rPr lang="uk-UA" sz="2800" b="1" dirty="0" err="1" smtClean="0">
              <a:latin typeface="Times New Roman" pitchFamily="18" charset="0"/>
              <a:cs typeface="Times New Roman" pitchFamily="18" charset="0"/>
            </a:rPr>
            <a:t>Носіці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303CBB8C-C6E5-4A0E-857D-98B8BE8394E4}" type="parTrans" cxnId="{5F4E0CBC-DB4F-49F9-ABA0-81AB5135A62C}">
      <dgm:prSet/>
      <dgm:spPr/>
      <dgm:t>
        <a:bodyPr/>
        <a:lstStyle/>
        <a:p>
          <a:endParaRPr lang="ru-RU" sz="2800"/>
        </a:p>
      </dgm:t>
    </dgm:pt>
    <dgm:pt modelId="{AD58BF06-4A39-49B0-9FC0-8D9BA508BB68}" type="sibTrans" cxnId="{5F4E0CBC-DB4F-49F9-ABA0-81AB5135A62C}">
      <dgm:prSet/>
      <dgm:spPr/>
      <dgm:t>
        <a:bodyPr/>
        <a:lstStyle/>
        <a:p>
          <a:endParaRPr lang="ru-RU" sz="2800"/>
        </a:p>
      </dgm:t>
    </dgm:pt>
    <dgm:pt modelId="{002D63A0-B8A4-40D2-9BA7-A1FA417ECC29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endParaRPr lang="uk-UA" sz="2000" b="1" dirty="0" smtClean="0">
            <a:latin typeface="Times New Roman" pitchFamily="18" charset="0"/>
            <a:cs typeface="Times New Roman" pitchFamily="18" charset="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Мета:</a:t>
          </a:r>
          <a:r>
            <a:rPr lang="uk-UA" sz="2400" b="0" dirty="0" smtClean="0">
              <a:latin typeface="Times New Roman" pitchFamily="18" charset="0"/>
              <a:cs typeface="Times New Roman" pitchFamily="18" charset="0"/>
            </a:rPr>
            <a:t> покращення благоустрою села</a:t>
          </a:r>
          <a:br>
            <a:rPr lang="uk-UA" sz="2400" b="0" dirty="0" smtClean="0">
              <a:latin typeface="Times New Roman" pitchFamily="18" charset="0"/>
              <a:cs typeface="Times New Roman" pitchFamily="18" charset="0"/>
            </a:rPr>
          </a:br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Інвестиції:</a:t>
          </a:r>
          <a:r>
            <a:rPr lang="uk-UA" sz="2400" b="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2400" b="0" dirty="0" smtClean="0">
              <a:latin typeface="Times New Roman" pitchFamily="18" charset="0"/>
              <a:cs typeface="Times New Roman" pitchFamily="18" charset="0"/>
            </a:rPr>
            <a:t>1200000 грн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2400" b="1" dirty="0" smtClean="0">
              <a:latin typeface="Times New Roman" pitchFamily="18" charset="0"/>
              <a:cs typeface="Times New Roman" pitchFamily="18" charset="0"/>
            </a:rPr>
            <a:t>Період окупності</a:t>
          </a:r>
          <a:r>
            <a:rPr lang="uk-UA" sz="2400" b="0" dirty="0" smtClean="0">
              <a:latin typeface="Times New Roman" pitchFamily="18" charset="0"/>
              <a:cs typeface="Times New Roman" pitchFamily="18" charset="0"/>
            </a:rPr>
            <a:t>: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uk-UA" sz="2400" b="0" dirty="0" smtClean="0">
              <a:latin typeface="Times New Roman" pitchFamily="18" charset="0"/>
              <a:cs typeface="Times New Roman" pitchFamily="18" charset="0"/>
            </a:rPr>
            <a:t> 6 рокі</a:t>
          </a:r>
          <a:r>
            <a:rPr lang="uk-UA" sz="2000" b="0" dirty="0" smtClean="0">
              <a:latin typeface="Times New Roman" pitchFamily="18" charset="0"/>
              <a:cs typeface="Times New Roman" pitchFamily="18" charset="0"/>
            </a:rPr>
            <a:t>в</a:t>
          </a:r>
          <a:endParaRPr lang="ru-RU" sz="2000" b="0" dirty="0">
            <a:latin typeface="Times New Roman" pitchFamily="18" charset="0"/>
            <a:cs typeface="Times New Roman" pitchFamily="18" charset="0"/>
          </a:endParaRPr>
        </a:p>
      </dgm:t>
    </dgm:pt>
    <dgm:pt modelId="{2AC832DF-3621-47A4-B5C4-F353DB0076DD}" type="parTrans" cxnId="{859EEBB6-672A-4FB5-B894-686EB281AC64}">
      <dgm:prSet custT="1"/>
      <dgm:spPr/>
      <dgm:t>
        <a:bodyPr/>
        <a:lstStyle/>
        <a:p>
          <a:endParaRPr lang="ru-RU" sz="3200"/>
        </a:p>
      </dgm:t>
    </dgm:pt>
    <dgm:pt modelId="{E96C228F-9817-4224-BECD-2A43600E162D}" type="sibTrans" cxnId="{859EEBB6-672A-4FB5-B894-686EB281AC64}">
      <dgm:prSet/>
      <dgm:spPr/>
      <dgm:t>
        <a:bodyPr/>
        <a:lstStyle/>
        <a:p>
          <a:endParaRPr lang="ru-RU" sz="2800"/>
        </a:p>
      </dgm:t>
    </dgm:pt>
    <dgm:pt modelId="{0405F1EB-E43B-4837-802A-B40188EBEED2}" type="pres">
      <dgm:prSet presAssocID="{A95BF24B-379B-4178-8A9F-EBB8649632A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5B0BD22-7B66-4D52-8DE1-16B1E878A844}" type="pres">
      <dgm:prSet presAssocID="{83FE90F6-9A9A-4877-8346-EC0E730D9103}" presName="root1" presStyleCnt="0"/>
      <dgm:spPr/>
    </dgm:pt>
    <dgm:pt modelId="{800B73AF-532C-4AB1-A40E-77076F3F895B}" type="pres">
      <dgm:prSet presAssocID="{83FE90F6-9A9A-4877-8346-EC0E730D9103}" presName="LevelOneTextNode" presStyleLbl="node0" presStyleIdx="0" presStyleCnt="1" custScaleX="238271" custScaleY="303461" custLinFactNeighborX="-87394" custLinFactNeighborY="-1913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9F6AE7-D967-4F4B-AD2C-835ABB3DF842}" type="pres">
      <dgm:prSet presAssocID="{83FE90F6-9A9A-4877-8346-EC0E730D9103}" presName="level2hierChild" presStyleCnt="0"/>
      <dgm:spPr/>
    </dgm:pt>
    <dgm:pt modelId="{D4EC3CA1-F343-49B4-951E-CEA7545D7C03}" type="pres">
      <dgm:prSet presAssocID="{2AC832DF-3621-47A4-B5C4-F353DB0076DD}" presName="conn2-1" presStyleLbl="parChTrans1D2" presStyleIdx="0" presStyleCnt="1"/>
      <dgm:spPr/>
      <dgm:t>
        <a:bodyPr/>
        <a:lstStyle/>
        <a:p>
          <a:endParaRPr lang="ru-RU"/>
        </a:p>
      </dgm:t>
    </dgm:pt>
    <dgm:pt modelId="{329AD1D9-E750-4ED3-92D4-EE9CEC60553F}" type="pres">
      <dgm:prSet presAssocID="{2AC832DF-3621-47A4-B5C4-F353DB0076DD}" presName="connTx" presStyleLbl="parChTrans1D2" presStyleIdx="0" presStyleCnt="1"/>
      <dgm:spPr/>
      <dgm:t>
        <a:bodyPr/>
        <a:lstStyle/>
        <a:p>
          <a:endParaRPr lang="ru-RU"/>
        </a:p>
      </dgm:t>
    </dgm:pt>
    <dgm:pt modelId="{6DD3C0CE-A413-4E06-B9D2-511DA615925B}" type="pres">
      <dgm:prSet presAssocID="{002D63A0-B8A4-40D2-9BA7-A1FA417ECC29}" presName="root2" presStyleCnt="0"/>
      <dgm:spPr/>
    </dgm:pt>
    <dgm:pt modelId="{0468B74B-7075-4088-BAA2-D337E3982134}" type="pres">
      <dgm:prSet presAssocID="{002D63A0-B8A4-40D2-9BA7-A1FA417ECC29}" presName="LevelTwoTextNode" presStyleLbl="node2" presStyleIdx="0" presStyleCnt="1" custScaleX="197173" custScaleY="342019" custLinFactNeighborX="-16641" custLinFactNeighborY="-202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CBBA55C-C36A-428A-ABA2-88B3158D3904}" type="pres">
      <dgm:prSet presAssocID="{002D63A0-B8A4-40D2-9BA7-A1FA417ECC29}" presName="level3hierChild" presStyleCnt="0"/>
      <dgm:spPr/>
    </dgm:pt>
  </dgm:ptLst>
  <dgm:cxnLst>
    <dgm:cxn modelId="{AC3DDECF-5B52-4698-8EEF-4579423A193F}" type="presOf" srcId="{002D63A0-B8A4-40D2-9BA7-A1FA417ECC29}" destId="{0468B74B-7075-4088-BAA2-D337E3982134}" srcOrd="0" destOrd="0" presId="urn:microsoft.com/office/officeart/2005/8/layout/hierarchy2"/>
    <dgm:cxn modelId="{5F4E0CBC-DB4F-49F9-ABA0-81AB5135A62C}" srcId="{A95BF24B-379B-4178-8A9F-EBB8649632A6}" destId="{83FE90F6-9A9A-4877-8346-EC0E730D9103}" srcOrd="0" destOrd="0" parTransId="{303CBB8C-C6E5-4A0E-857D-98B8BE8394E4}" sibTransId="{AD58BF06-4A39-49B0-9FC0-8D9BA508BB68}"/>
    <dgm:cxn modelId="{2058C60C-BEB0-448A-9931-62314EE7C376}" type="presOf" srcId="{A95BF24B-379B-4178-8A9F-EBB8649632A6}" destId="{0405F1EB-E43B-4837-802A-B40188EBEED2}" srcOrd="0" destOrd="0" presId="urn:microsoft.com/office/officeart/2005/8/layout/hierarchy2"/>
    <dgm:cxn modelId="{49D98E44-E005-45D3-AA4F-4C1DAD4A049A}" type="presOf" srcId="{2AC832DF-3621-47A4-B5C4-F353DB0076DD}" destId="{329AD1D9-E750-4ED3-92D4-EE9CEC60553F}" srcOrd="1" destOrd="0" presId="urn:microsoft.com/office/officeart/2005/8/layout/hierarchy2"/>
    <dgm:cxn modelId="{70FFAAE0-C0E0-4B32-81F0-261104BA422D}" type="presOf" srcId="{83FE90F6-9A9A-4877-8346-EC0E730D9103}" destId="{800B73AF-532C-4AB1-A40E-77076F3F895B}" srcOrd="0" destOrd="0" presId="urn:microsoft.com/office/officeart/2005/8/layout/hierarchy2"/>
    <dgm:cxn modelId="{859EEBB6-672A-4FB5-B894-686EB281AC64}" srcId="{83FE90F6-9A9A-4877-8346-EC0E730D9103}" destId="{002D63A0-B8A4-40D2-9BA7-A1FA417ECC29}" srcOrd="0" destOrd="0" parTransId="{2AC832DF-3621-47A4-B5C4-F353DB0076DD}" sibTransId="{E96C228F-9817-4224-BECD-2A43600E162D}"/>
    <dgm:cxn modelId="{CD0BB55E-44F5-493E-82CB-4E99B6FFA096}" type="presOf" srcId="{2AC832DF-3621-47A4-B5C4-F353DB0076DD}" destId="{D4EC3CA1-F343-49B4-951E-CEA7545D7C03}" srcOrd="0" destOrd="0" presId="urn:microsoft.com/office/officeart/2005/8/layout/hierarchy2"/>
    <dgm:cxn modelId="{692822F2-6E60-43FB-BCC2-FA8D70142C76}" type="presParOf" srcId="{0405F1EB-E43B-4837-802A-B40188EBEED2}" destId="{E5B0BD22-7B66-4D52-8DE1-16B1E878A844}" srcOrd="0" destOrd="0" presId="urn:microsoft.com/office/officeart/2005/8/layout/hierarchy2"/>
    <dgm:cxn modelId="{8BA8C5CD-23A1-46F7-8DB5-8880E2DDBEFC}" type="presParOf" srcId="{E5B0BD22-7B66-4D52-8DE1-16B1E878A844}" destId="{800B73AF-532C-4AB1-A40E-77076F3F895B}" srcOrd="0" destOrd="0" presId="urn:microsoft.com/office/officeart/2005/8/layout/hierarchy2"/>
    <dgm:cxn modelId="{F54259F4-A3EB-43E6-AE62-35A3F9225934}" type="presParOf" srcId="{E5B0BD22-7B66-4D52-8DE1-16B1E878A844}" destId="{699F6AE7-D967-4F4B-AD2C-835ABB3DF842}" srcOrd="1" destOrd="0" presId="urn:microsoft.com/office/officeart/2005/8/layout/hierarchy2"/>
    <dgm:cxn modelId="{3687D377-2241-49EB-B273-C57D70ED30C7}" type="presParOf" srcId="{699F6AE7-D967-4F4B-AD2C-835ABB3DF842}" destId="{D4EC3CA1-F343-49B4-951E-CEA7545D7C03}" srcOrd="0" destOrd="0" presId="urn:microsoft.com/office/officeart/2005/8/layout/hierarchy2"/>
    <dgm:cxn modelId="{0A77B070-F2D3-463A-A43E-D28D0B3C8147}" type="presParOf" srcId="{D4EC3CA1-F343-49B4-951E-CEA7545D7C03}" destId="{329AD1D9-E750-4ED3-92D4-EE9CEC60553F}" srcOrd="0" destOrd="0" presId="urn:microsoft.com/office/officeart/2005/8/layout/hierarchy2"/>
    <dgm:cxn modelId="{00D2D948-7DEB-4A61-A834-D3B7C453D8D0}" type="presParOf" srcId="{699F6AE7-D967-4F4B-AD2C-835ABB3DF842}" destId="{6DD3C0CE-A413-4E06-B9D2-511DA615925B}" srcOrd="1" destOrd="0" presId="urn:microsoft.com/office/officeart/2005/8/layout/hierarchy2"/>
    <dgm:cxn modelId="{6E045B6A-36FC-4A0E-8814-0A909D9EB8A7}" type="presParOf" srcId="{6DD3C0CE-A413-4E06-B9D2-511DA615925B}" destId="{0468B74B-7075-4088-BAA2-D337E3982134}" srcOrd="0" destOrd="0" presId="urn:microsoft.com/office/officeart/2005/8/layout/hierarchy2"/>
    <dgm:cxn modelId="{6261A93B-4EF6-4431-9E18-EA2C6D1E236F}" type="presParOf" srcId="{6DD3C0CE-A413-4E06-B9D2-511DA615925B}" destId="{DCBBA55C-C36A-428A-ABA2-88B3158D390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33EFA-9659-4DA1-9521-79BAA93DB8B3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AFCBBA-96AD-4978-BFC3-3AA1BA40504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91508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431C03-700A-494F-8D67-300C86442827}" type="datetimeFigureOut">
              <a:rPr lang="uk-UA" smtClean="0"/>
              <a:t>17.06.2015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FE5A8-D76E-4707-B34C-20CF497A8F1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95341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4FE5A8-D76E-4707-B34C-20CF497A8F18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5257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FE35D-7E3D-420F-A42F-BD53830C5787}" type="datetime1">
              <a:rPr lang="ru-RU" smtClean="0"/>
              <a:t>17.06.2015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A247A-71A5-4DFF-8CB5-13174A06C45F}" type="datetime1">
              <a:rPr lang="ru-RU" smtClean="0"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C14D6-CF19-40FD-A0A7-1944DAB9B43C}" type="datetime1">
              <a:rPr lang="ru-RU" smtClean="0"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4447F46-C8D0-476C-BCF7-D00F796BE24D}" type="datetime1">
              <a:rPr lang="ru-RU" smtClean="0"/>
              <a:t>17.06.2015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3B4FA-BBEE-45CA-AD02-9CAEC3C37C48}" type="datetime1">
              <a:rPr lang="ru-RU" smtClean="0"/>
              <a:t>17.06.2015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97AC9-3373-402D-9DB1-11242B30B428}" type="datetime1">
              <a:rPr lang="ru-RU" smtClean="0"/>
              <a:t>17.06.2015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356DD-901A-4259-8693-6F4E357B35F7}" type="datetime1">
              <a:rPr lang="ru-RU" smtClean="0"/>
              <a:t>17.06.2015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3779E-4852-4B1A-AE78-C64598F29CB2}" type="datetime1">
              <a:rPr lang="ru-RU" smtClean="0"/>
              <a:t>17.06.2015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A239B-6013-449F-98E8-6CB1D3681591}" type="datetime1">
              <a:rPr lang="ru-RU" smtClean="0"/>
              <a:t>17.06.2015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CAFA182-71D7-4B9F-9066-8348FE1451BD}" type="datetime1">
              <a:rPr lang="ru-RU" smtClean="0"/>
              <a:t>17.06.2015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BA10-F9A7-4F13-8658-B397438C3717}" type="datetime1">
              <a:rPr lang="ru-RU" smtClean="0"/>
              <a:t>17.06.2015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5C4A9A3-99AF-4288-9E1C-8DA41FCB5E61}" type="datetime1">
              <a:rPr lang="ru-RU" smtClean="0"/>
              <a:t>17.06.2015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4221088"/>
            <a:ext cx="3808512" cy="136815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uk-UA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Виконав: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ст. гр.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МОб-114сп</a:t>
            </a:r>
            <a:endParaRPr lang="uk-UA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Власюк В. С.</a:t>
            </a:r>
          </a:p>
          <a:p>
            <a:pPr marL="342900" lvl="0" indent="-342900" algn="r">
              <a:buClrTx/>
              <a:buSzTx/>
              <a:defRPr/>
            </a:pPr>
            <a:r>
              <a:rPr lang="uk-UA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Керівник:  </a:t>
            </a:r>
            <a:r>
              <a:rPr lang="uk-UA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к.е.н</a:t>
            </a: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доц. кафедри МБЦО</a:t>
            </a:r>
          </a:p>
          <a:p>
            <a:pPr marL="342900" lvl="0" indent="-342900" algn="r">
              <a:buClrTx/>
              <a:buSzTx/>
              <a:defRPr/>
            </a:pPr>
            <a:r>
              <a:rPr lang="uk-UA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Сердюк Т. В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7036" y="1700808"/>
            <a:ext cx="7772400" cy="2592288"/>
          </a:xfrm>
        </p:spPr>
        <p:txBody>
          <a:bodyPr>
            <a:normAutofit fontScale="90000"/>
          </a:bodyPr>
          <a:lstStyle/>
          <a:p>
            <a:r>
              <a:rPr 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Дипломна робота на тему:</a:t>
            </a:r>
            <a:br>
              <a:rPr 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ОСОБЛИВОСТІ УПРАВЛІННЯ ТЕРИТОРІАЛЬНИМИ ГРОМАДАМИ В УКРАЇНІ В СУЧАСНИХ УМОВАХ НА ПРИКЛАДІ НОСОВЕЦЬКОЇ СІЛЬСЬКОЇ РАДИ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60648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latin typeface="Times New Roman" pitchFamily="18" charset="0"/>
                <a:cs typeface="Times New Roman" pitchFamily="18" charset="0"/>
              </a:rPr>
              <a:t>Вінницький національний технічний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університет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Факультет 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будівництва, теплоенергетики та газопостачання</a:t>
            </a:r>
            <a:br>
              <a:rPr lang="uk-UA" b="1" dirty="0">
                <a:latin typeface="Times New Roman" pitchFamily="18" charset="0"/>
                <a:cs typeface="Times New Roman" pitchFamily="18" charset="0"/>
              </a:rPr>
            </a:br>
            <a:r>
              <a:rPr lang="uk-UA" b="1" dirty="0">
                <a:latin typeface="Times New Roman" pitchFamily="18" charset="0"/>
                <a:cs typeface="Times New Roman" pitchFamily="18" charset="0"/>
              </a:rPr>
              <a:t>Кафедра МБЦО</a:t>
            </a:r>
            <a:endParaRPr lang="uk-UA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17060" y="5949280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uk-UA" b="1" dirty="0">
                <a:latin typeface="Times New Roman" pitchFamily="18" charset="0"/>
                <a:cs typeface="Times New Roman" pitchFamily="18" charset="0"/>
              </a:rPr>
              <a:t>Вінниця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2015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84368" y="323173"/>
            <a:ext cx="970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Слайд 1</a:t>
            </a:r>
          </a:p>
        </p:txBody>
      </p:sp>
    </p:spTree>
    <p:extLst>
      <p:ext uri="{BB962C8B-B14F-4D97-AF65-F5344CB8AC3E}">
        <p14:creationId xmlns:p14="http://schemas.microsoft.com/office/powerpoint/2010/main" val="36979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>
                <a:effectLst/>
              </a:rPr>
              <a:t>Видатки на державне управління в порівнянні з усіма </a:t>
            </a:r>
            <a:r>
              <a:rPr lang="uk-UA" dirty="0" smtClean="0">
                <a:effectLst/>
              </a:rPr>
              <a:t>видатками, грн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048473" y="253865"/>
            <a:ext cx="1085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0170292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8908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353" y="0"/>
            <a:ext cx="8229600" cy="1584176"/>
          </a:xfrm>
        </p:spPr>
        <p:txBody>
          <a:bodyPr>
            <a:normAutofit/>
          </a:bodyPr>
          <a:lstStyle/>
          <a:p>
            <a:pPr algn="ctr"/>
            <a:r>
              <a:rPr lang="uk-UA" sz="2800" dirty="0">
                <a:effectLst/>
                <a:latin typeface="Times New Roman" pitchFamily="18" charset="0"/>
                <a:cs typeface="Times New Roman" pitchFamily="18" charset="0"/>
              </a:rPr>
              <a:t>Видатки на охорону здоров’я , освіту та державне управління, з бюджету сільської ради ,в середньому на одного мешканця ,  грн.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048473" y="253865"/>
            <a:ext cx="1076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11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0652459"/>
              </p:ext>
            </p:extLst>
          </p:nvPr>
        </p:nvGraphicFramePr>
        <p:xfrm>
          <a:off x="467544" y="1484784"/>
          <a:ext cx="8424936" cy="51340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7991"/>
                <a:gridCol w="881658"/>
                <a:gridCol w="952679"/>
                <a:gridCol w="936104"/>
                <a:gridCol w="864096"/>
                <a:gridCol w="864096"/>
                <a:gridCol w="720080"/>
                <a:gridCol w="1036395"/>
                <a:gridCol w="1051837"/>
              </a:tblGrid>
              <a:tr h="69207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Видатки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2012 рік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2013 рік 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2014 рік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Відхилення на 1 особу 2014 року порівнянно з 2013роком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абсол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відносне, %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</a:tr>
              <a:tr h="692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разом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на одну особу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разом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на одну особу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разом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на одну особу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26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На охорону здоров’я грн. на одного мешканця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35556,8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21,8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68828,2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42,2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60183,9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36,9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-5,3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-12,6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</a:tr>
              <a:tr h="9273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На освіту грн. на одного мешканця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77635,2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47,6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93619,4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57,4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85301,3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52,3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-5,1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-8,9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</a:tr>
              <a:tr h="13979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На державне управління грн. на одного мешканця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88726,4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54,4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128033,5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78,5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106933,6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65,6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-12,9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-16,4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471" marR="4547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954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uk-UA" sz="2900" dirty="0"/>
              <a:t>децентралізувати управлінські функції держави, передати частину повноважень від центральних органів влади – місцевим;</a:t>
            </a:r>
          </a:p>
          <a:p>
            <a:pPr lvl="0"/>
            <a:r>
              <a:rPr lang="uk-UA" sz="2900" dirty="0"/>
              <a:t>гарантувати реальне самоуправління на рівні територіальних громад та їх фінансове забезпечення шляхом суттєвого збільшення місцевих бюджетів;</a:t>
            </a:r>
          </a:p>
          <a:p>
            <a:pPr lvl="0"/>
            <a:r>
              <a:rPr lang="uk-UA" sz="2900" dirty="0"/>
              <a:t>розробити відповідну нормативно-правову базу щодо єдиних стандартів і нормативів соціального обслуговування; </a:t>
            </a:r>
          </a:p>
          <a:p>
            <a:pPr lvl="0"/>
            <a:r>
              <a:rPr lang="uk-UA" sz="2900" dirty="0"/>
              <a:t>гарантувати участь держави у соціальній розбудові села, зменшити податкове навантаження підприємницьким структурам, що здійснюють соціальну розбудову села;</a:t>
            </a:r>
          </a:p>
          <a:p>
            <a:pPr lvl="0"/>
            <a:r>
              <a:rPr lang="uk-UA" sz="2900" dirty="0"/>
              <a:t>забезпечити належні умови та оплату праці в аграрних підприємствах для ефективного використання трудового потенціалу села та залучення молоді до аграрної сфери; </a:t>
            </a:r>
          </a:p>
          <a:p>
            <a:pPr lvl="0"/>
            <a:r>
              <a:rPr lang="uk-UA" sz="2900" dirty="0"/>
              <a:t>опрацювати Комплексну програму соціального розвитку сільських територій відповідно до ринкових механізмів формування і функціонування соціально-культурного комплексу на селі.</a:t>
            </a:r>
          </a:p>
          <a:p>
            <a:endParaRPr lang="uk-UA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>
                <a:effectLst/>
              </a:rPr>
              <a:t>Для покращення соціальної сфери села </a:t>
            </a:r>
            <a:r>
              <a:rPr lang="uk-UA" dirty="0" smtClean="0">
                <a:effectLst/>
              </a:rPr>
              <a:t>потрібно: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048473" y="253865"/>
            <a:ext cx="1085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12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84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0808441"/>
              </p:ext>
            </p:extLst>
          </p:nvPr>
        </p:nvGraphicFramePr>
        <p:xfrm>
          <a:off x="467544" y="404664"/>
          <a:ext cx="8229600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048473" y="253865"/>
            <a:ext cx="1085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13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15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9239581"/>
              </p:ext>
            </p:extLst>
          </p:nvPr>
        </p:nvGraphicFramePr>
        <p:xfrm>
          <a:off x="899592" y="1628800"/>
          <a:ext cx="7408862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928" y="619840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r>
              <a:rPr lang="uk-UA" sz="3600" dirty="0" smtClean="0">
                <a:effectLst/>
              </a:rPr>
              <a:t>Основні </a:t>
            </a:r>
            <a:r>
              <a:rPr lang="uk-UA" sz="3600" dirty="0" smtClean="0"/>
              <a:t>з</a:t>
            </a:r>
            <a:r>
              <a:rPr lang="uk-UA" sz="3600" dirty="0" smtClean="0">
                <a:effectLst/>
              </a:rPr>
              <a:t>адачі концепції реформування місцевого самоврядування</a:t>
            </a: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048473" y="253865"/>
            <a:ext cx="1085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14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21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9769011"/>
              </p:ext>
            </p:extLst>
          </p:nvPr>
        </p:nvGraphicFramePr>
        <p:xfrm>
          <a:off x="871538" y="404664"/>
          <a:ext cx="7408862" cy="5721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048473" y="253865"/>
            <a:ext cx="1085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15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4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72816"/>
            <a:ext cx="8229600" cy="2002234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ДЯКУЮ ЗА УВАГУ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048473" y="253865"/>
            <a:ext cx="1085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uk-UA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88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nads.gov.ua/sub/data/upload/publication/krym/ua/31040/image001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772817"/>
            <a:ext cx="8229600" cy="4608512"/>
          </a:xfrm>
          <a:prstGeom prst="rect">
            <a:avLst/>
          </a:prstGeom>
          <a:gradFill>
            <a:gsLst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uk-UA" dirty="0">
                <a:effectLst/>
                <a:latin typeface="+mn-lt"/>
              </a:rPr>
              <a:t>Схема сучасного територіально-адміністративного устрою України </a:t>
            </a:r>
            <a:endParaRPr lang="uk-UA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28384" y="188640"/>
            <a:ext cx="970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Слайд 2</a:t>
            </a:r>
          </a:p>
        </p:txBody>
      </p:sp>
    </p:spTree>
    <p:extLst>
      <p:ext uri="{BB962C8B-B14F-4D97-AF65-F5344CB8AC3E}">
        <p14:creationId xmlns:p14="http://schemas.microsoft.com/office/powerpoint/2010/main" val="105542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5515575"/>
              </p:ext>
            </p:extLst>
          </p:nvPr>
        </p:nvGraphicFramePr>
        <p:xfrm>
          <a:off x="467544" y="1556792"/>
          <a:ext cx="822960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>
                <a:effectLst/>
              </a:rPr>
              <a:t>Розподіл територіальних громад за чисельністю населення</a:t>
            </a:r>
            <a:endParaRPr lang="uk-UA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956376" y="188640"/>
            <a:ext cx="970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06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Влад\Desktop\0_12ef26_3ea06d44_XXXL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6" y="1916832"/>
            <a:ext cx="6742175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728192"/>
          </a:xfrm>
        </p:spPr>
        <p:txBody>
          <a:bodyPr>
            <a:normAutofit fontScale="90000"/>
          </a:bodyPr>
          <a:lstStyle/>
          <a:p>
            <a:pPr lvl="0" algn="ctr"/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r>
              <a:rPr lang="uk-UA" sz="3600" dirty="0" smtClean="0">
                <a:effectLst/>
              </a:rPr>
              <a:t>Динаміка </a:t>
            </a:r>
            <a:r>
              <a:rPr lang="uk-UA" sz="3600" dirty="0">
                <a:effectLst/>
              </a:rPr>
              <a:t>сільського населення в Україні</a:t>
            </a: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endParaRPr lang="uk-UA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028384" y="260648"/>
            <a:ext cx="965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69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5237207"/>
              </p:ext>
            </p:extLst>
          </p:nvPr>
        </p:nvGraphicFramePr>
        <p:xfrm>
          <a:off x="683570" y="1844827"/>
          <a:ext cx="7632846" cy="44900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71215"/>
                <a:gridCol w="2508654"/>
                <a:gridCol w="2352977"/>
              </a:tblGrid>
              <a:tr h="62749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Частка </a:t>
                      </a:r>
                      <a:r>
                        <a:rPr lang="uk-UA" sz="1400" dirty="0" smtClean="0">
                          <a:effectLst/>
                        </a:rPr>
                        <a:t>дотацій в загальному фінансуванні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Кількість тер. громад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% громад в їх загальній кількості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62749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до 10 %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724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7,01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62749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10…30 %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508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4,92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62749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30…50 %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1068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10,35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62749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50…70 %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2559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24,80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62749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70…90 %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4936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47,84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627498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90 % і більше</a:t>
                      </a:r>
                      <a:endParaRPr lang="uk-UA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483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uk-UA" sz="1400" dirty="0" smtClean="0">
                        <a:effectLst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effectLst/>
                        </a:rPr>
                        <a:t>4,68</a:t>
                      </a:r>
                      <a:endParaRPr lang="uk-UA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450" y="416664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uk-UA" sz="3200" dirty="0">
                <a:effectLst/>
              </a:rPr>
              <a:t>Фінансова підтримка сільських територіальних громад </a:t>
            </a:r>
            <a:r>
              <a:rPr lang="uk-UA" sz="3200" dirty="0" smtClean="0">
                <a:effectLst/>
              </a:rPr>
              <a:t>України </a:t>
            </a:r>
            <a:r>
              <a:rPr lang="uk-UA" sz="3200" dirty="0">
                <a:effectLst/>
              </a:rPr>
              <a:t>станом на 2013 рік </a:t>
            </a:r>
            <a:endParaRPr lang="uk-UA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048473" y="253865"/>
            <a:ext cx="970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95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uk-UA" dirty="0" smtClean="0">
                <a:effectLst/>
              </a:rPr>
              <a:t>Загальноосвітні </a:t>
            </a:r>
            <a:r>
              <a:rPr lang="uk-UA" dirty="0">
                <a:effectLst/>
              </a:rPr>
              <a:t>навчальні заклади України в сільській місцевості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048473" y="253865"/>
            <a:ext cx="970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Слайд 7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3015022"/>
              </p:ext>
            </p:extLst>
          </p:nvPr>
        </p:nvGraphicFramePr>
        <p:xfrm>
          <a:off x="395536" y="2204864"/>
          <a:ext cx="8335404" cy="42954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7743"/>
                <a:gridCol w="999528"/>
                <a:gridCol w="999528"/>
                <a:gridCol w="998744"/>
                <a:gridCol w="999528"/>
                <a:gridCol w="1011277"/>
                <a:gridCol w="999528"/>
                <a:gridCol w="999528"/>
              </a:tblGrid>
              <a:tr h="2265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1990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1995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</a:t>
                      </a:r>
                      <a:r>
                        <a:rPr lang="uk-UA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</a:t>
                      </a:r>
                      <a:r>
                        <a:rPr lang="uk-UA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</a:t>
                      </a:r>
                      <a:r>
                        <a:rPr lang="uk-UA" sz="14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60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Кількість закладів , усього,одиниць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15135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15264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14927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14312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13283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12970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12799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057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Державна ,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комунальна власкість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15135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15264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14924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14306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13275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12870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12778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35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Кількість учнів 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усього,осіб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2194990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2249092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2245640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1845309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1405878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1362098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1319573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32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Кількість учнів у розрахун-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ку на 10000 населення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1302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1354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1396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1226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980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955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930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487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4824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effectLst/>
              </a:rPr>
              <a:t/>
            </a:r>
            <a:br>
              <a:rPr lang="uk-UA" dirty="0" smtClean="0">
                <a:effectLst/>
              </a:rPr>
            </a:br>
            <a:r>
              <a:rPr lang="uk-UA" sz="3100" dirty="0" smtClean="0">
                <a:effectLst/>
              </a:rPr>
              <a:t>Середньомісячна </a:t>
            </a:r>
            <a:r>
              <a:rPr lang="uk-UA" sz="3100" dirty="0">
                <a:effectLst/>
              </a:rPr>
              <a:t>номінальна зарплата працівників  державного управління, у грн.</a:t>
            </a:r>
            <a:r>
              <a:rPr lang="uk-UA" dirty="0">
                <a:effectLst/>
              </a:rPr>
              <a:t/>
            </a:r>
            <a:br>
              <a:rPr lang="uk-UA" dirty="0">
                <a:effectLst/>
              </a:rPr>
            </a:b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048473" y="253865"/>
            <a:ext cx="970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 descr="Название: рік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5490182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1097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uk-UA" dirty="0">
                <a:effectLst/>
              </a:rPr>
              <a:t>Доходи і видатки загального фонду бюджету </a:t>
            </a:r>
            <a:r>
              <a:rPr lang="uk-UA" dirty="0" smtClean="0">
                <a:effectLst/>
              </a:rPr>
              <a:t>Носовецької тис. грн.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048473" y="242881"/>
            <a:ext cx="970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5089573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891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638" y="284625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uk-UA" sz="2800" dirty="0" smtClean="0">
                <a:effectLst/>
              </a:rPr>
              <a:t>Економічна </a:t>
            </a:r>
            <a:r>
              <a:rPr lang="uk-UA" sz="2800" dirty="0">
                <a:effectLst/>
              </a:rPr>
              <a:t>характеристика показників діяльності Носовецької сільської ради за </a:t>
            </a:r>
            <a:r>
              <a:rPr lang="uk-UA" sz="2800" dirty="0" smtClean="0">
                <a:effectLst/>
              </a:rPr>
              <a:t>2013 </a:t>
            </a:r>
            <a:r>
              <a:rPr lang="uk-UA" sz="2800" dirty="0">
                <a:effectLst/>
              </a:rPr>
              <a:t>- </a:t>
            </a:r>
            <a:r>
              <a:rPr lang="uk-UA" sz="2800" dirty="0" smtClean="0">
                <a:effectLst/>
              </a:rPr>
              <a:t>2014 роки</a:t>
            </a:r>
            <a:endParaRPr lang="uk-UA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048473" y="253865"/>
            <a:ext cx="9701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itchFamily="18" charset="0"/>
                <a:cs typeface="Times New Roman" pitchFamily="18" charset="0"/>
              </a:rPr>
              <a:t>Слайд 9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9224453"/>
              </p:ext>
            </p:extLst>
          </p:nvPr>
        </p:nvGraphicFramePr>
        <p:xfrm>
          <a:off x="395536" y="1268760"/>
          <a:ext cx="8496942" cy="53139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19375"/>
                <a:gridCol w="1064909"/>
                <a:gridCol w="1064074"/>
                <a:gridCol w="1064074"/>
                <a:gridCol w="1301927"/>
                <a:gridCol w="1182583"/>
              </a:tblGrid>
              <a:tr h="35680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Показники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2012 рік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2013рік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2014  рік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Відхилення 2014 з 2013 роком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81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абсолютне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відносне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</a:tr>
              <a:tr h="2181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</a:tr>
              <a:tr h="436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Обсяг річних кошторисних асигнувань загального фонду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2614412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2297084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1552279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-744805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-32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</a:tr>
              <a:tr h="5406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 </a:t>
                      </a:r>
                      <a:r>
                        <a:rPr lang="ru-RU" sz="1400" dirty="0" err="1">
                          <a:effectLst/>
                        </a:rPr>
                        <a:t>т.ч</a:t>
                      </a:r>
                      <a:r>
                        <a:rPr lang="ru-RU" sz="1400" dirty="0">
                          <a:effectLst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 на оплату </a:t>
                      </a:r>
                      <a:r>
                        <a:rPr lang="ru-RU" sz="1400" dirty="0" err="1">
                          <a:effectLst/>
                        </a:rPr>
                        <a:t>праці</a:t>
                      </a:r>
                      <a:r>
                        <a:rPr lang="ru-RU" sz="1400" dirty="0">
                          <a:effectLst/>
                        </a:rPr>
                        <a:t> ( К</a:t>
                      </a:r>
                      <a:r>
                        <a:rPr lang="uk-UA" sz="1400" dirty="0">
                          <a:effectLst/>
                        </a:rPr>
                        <a:t>Е</a:t>
                      </a:r>
                      <a:r>
                        <a:rPr lang="ru-RU" sz="1400" dirty="0">
                          <a:effectLst/>
                        </a:rPr>
                        <a:t>К</a:t>
                      </a:r>
                      <a:r>
                        <a:rPr lang="uk-UA" sz="1400" dirty="0">
                          <a:effectLst/>
                        </a:rPr>
                        <a:t>В</a:t>
                      </a:r>
                      <a:r>
                        <a:rPr lang="ru-RU" sz="1400" dirty="0">
                          <a:effectLst/>
                        </a:rPr>
                        <a:t> 1111, 1120)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424680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489169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606480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</a:t>
                      </a:r>
                      <a:r>
                        <a:rPr lang="uk-UA" sz="1400">
                          <a:effectLst/>
                        </a:rPr>
                        <a:t>117311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</a:t>
                      </a:r>
                      <a:r>
                        <a:rPr lang="uk-UA" sz="1400">
                          <a:effectLst/>
                        </a:rPr>
                        <a:t>24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</a:tr>
              <a:tr h="436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Нарахування на заробітну плату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147520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172054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465227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+293173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+170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</a:tr>
              <a:tr h="6545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Придбання товарів та послуг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464908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483652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322245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-161407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-33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</a:tr>
              <a:tr h="2181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Видатки на відрядження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600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1840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584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-1256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-68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</a:tr>
              <a:tr h="436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Оплата комунальних послуг та енергоносіїв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70181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95431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100362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+4931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</a:t>
                      </a:r>
                      <a:r>
                        <a:rPr lang="uk-UA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</a:tr>
              <a:tr h="6545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Дослідження і розробки, видатки державного (регіонального) значення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1500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1290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1800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+510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+39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</a:tr>
              <a:tr h="4363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Субсидії і поточні трансферти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156768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757754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</a:tr>
              <a:tr h="2181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Інші видатки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583694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1079600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</a:t>
                      </a:r>
                      <a:endParaRPr lang="ru-RU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-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245" marR="5324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393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323232"/>
      </a:dk1>
      <a:lt1>
        <a:sysClr val="window" lastClr="CCE8C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323232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323232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Оформление по умолчанию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323232"/>
    </a:dk1>
    <a:lt1>
      <a:sysClr val="window" lastClr="CCE8C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354</TotalTime>
  <Words>678</Words>
  <Application>Microsoft Office PowerPoint</Application>
  <PresentationFormat>Экран (4:3)</PresentationFormat>
  <Paragraphs>302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Дипломна робота на тему:  «ОСОБЛИВОСТІ УПРАВЛІННЯ ТЕРИТОРІАЛЬНИМИ ГРОМАДАМИ В УКРАЇНІ В СУЧАСНИХ УМОВАХ НА ПРИКЛАДІ НОСОВЕЦЬКОЇ СІЛЬСЬКОЇ РАДИ»</vt:lpstr>
      <vt:lpstr>Схема сучасного територіально-адміністративного устрою України </vt:lpstr>
      <vt:lpstr>Розподіл територіальних громад за чисельністю населення</vt:lpstr>
      <vt:lpstr>              Динаміка сільського населення в Україні </vt:lpstr>
      <vt:lpstr>Фінансова підтримка сільських територіальних громад України станом на 2013 рік </vt:lpstr>
      <vt:lpstr>Загальноосвітні навчальні заклади України в сільській місцевості</vt:lpstr>
      <vt:lpstr> Середньомісячна номінальна зарплата працівників  державного управління, у грн. </vt:lpstr>
      <vt:lpstr>Доходи і видатки загального фонду бюджету Носовецької тис. грн.</vt:lpstr>
      <vt:lpstr>Економічна характеристика показників діяльності Носовецької сільської ради за 2013 - 2014 роки</vt:lpstr>
      <vt:lpstr>Видатки на державне управління в порівнянні з усіма видатками, грн</vt:lpstr>
      <vt:lpstr>Видатки на охорону здоров’я , освіту та державне управління, з бюджету сільської ради ,в середньому на одного мешканця ,  грн.</vt:lpstr>
      <vt:lpstr>Для покращення соціальної сфери села потрібно:</vt:lpstr>
      <vt:lpstr>Презентация PowerPoint</vt:lpstr>
      <vt:lpstr> Основні задачі концепції реформування місцевого самоврядування </vt:lpstr>
      <vt:lpstr>Презентация PowerPoint</vt:lpstr>
      <vt:lpstr>ДЯКУЮ ЗА УВАГУ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Бакалаврська дипломна робота на тему: «Управління територіальними громадами в умовах адаптації до вимог ЄС на прикладі Носовецької сільської ради»</dc:title>
  <dc:creator>Влад</dc:creator>
  <cp:lastModifiedBy>Пользователь Windows</cp:lastModifiedBy>
  <cp:revision>40</cp:revision>
  <cp:lastPrinted>2014-06-24T07:01:27Z</cp:lastPrinted>
  <dcterms:created xsi:type="dcterms:W3CDTF">2014-06-21T13:02:49Z</dcterms:created>
  <dcterms:modified xsi:type="dcterms:W3CDTF">2015-06-17T13:15:18Z</dcterms:modified>
</cp:coreProperties>
</file>