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60032" y="4941168"/>
            <a:ext cx="4194989" cy="1224136"/>
          </a:xfrm>
        </p:spPr>
        <p:txBody>
          <a:bodyPr>
            <a:normAutofit fontScale="92500"/>
          </a:bodyPr>
          <a:lstStyle/>
          <a:p>
            <a:r>
              <a:rPr lang="uk-UA" i="1" dirty="0" smtClean="0">
                <a:latin typeface="Franklin Gothic Book" pitchFamily="34" charset="0"/>
              </a:rPr>
              <a:t>Виконала студентка групи Б-14 сп. </a:t>
            </a:r>
          </a:p>
          <a:p>
            <a:r>
              <a:rPr lang="uk-UA" i="1" dirty="0" smtClean="0">
                <a:latin typeface="Franklin Gothic Book" pitchFamily="34" charset="0"/>
              </a:rPr>
              <a:t>Андреєва Наталя</a:t>
            </a:r>
          </a:p>
          <a:p>
            <a:r>
              <a:rPr lang="uk-UA" i="1" dirty="0" smtClean="0">
                <a:latin typeface="Franklin Gothic Book" pitchFamily="34" charset="0"/>
              </a:rPr>
              <a:t>Керівник Попов В.О.</a:t>
            </a:r>
            <a:endParaRPr lang="ru-RU" i="1" dirty="0">
              <a:latin typeface="Franklin Gothic Boo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548680"/>
            <a:ext cx="705678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2">
                    <a:lumMod val="25000"/>
                  </a:schemeClr>
                </a:solidFill>
                <a:latin typeface="Franklin Gothic Book" pitchFamily="34" charset="0"/>
                <a:cs typeface="Aharoni" pitchFamily="2" charset="-79"/>
              </a:rPr>
              <a:t>ДИПЛОМНИЙ ПРОЕКТ</a:t>
            </a:r>
          </a:p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ru-RU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endParaRPr lang="ru-RU" sz="2000" dirty="0" smtClean="0">
              <a:solidFill>
                <a:schemeClr val="bg2">
                  <a:lumMod val="25000"/>
                </a:schemeClr>
              </a:solidFill>
            </a:endParaRPr>
          </a:p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latin typeface="Franklin Gothic Book" pitchFamily="34" charset="0"/>
                <a:cs typeface="Aharoni" pitchFamily="2" charset="-79"/>
              </a:rPr>
              <a:t>БУД</a:t>
            </a:r>
            <a:r>
              <a:rPr lang="uk-UA" sz="2800" dirty="0" smtClean="0">
                <a:solidFill>
                  <a:schemeClr val="bg2">
                    <a:lumMod val="25000"/>
                  </a:schemeClr>
                </a:solidFill>
                <a:latin typeface="Franklin Gothic Book" pitchFamily="34" charset="0"/>
                <a:cs typeface="Aharoni" pitchFamily="2" charset="-79"/>
              </a:rPr>
              <a:t>ІВЛЯ ЗАГАЛЬНООСВІТНЬОГО СПОРТИВНО-ОЗДОРОВЧОГО НАВЧАЛЬНОГО ЗАКЛАДУ В М. ВОЛОДИМИР-ВОЛИНСЬКИЙ</a:t>
            </a:r>
            <a:endParaRPr lang="ru-RU" sz="2800" dirty="0">
              <a:solidFill>
                <a:schemeClr val="bg2">
                  <a:lumMod val="25000"/>
                </a:schemeClr>
              </a:solidFill>
              <a:latin typeface="Franklin Gothic Book" pitchFamily="34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02942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Объект 2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996" y="188640"/>
            <a:ext cx="9137994" cy="6453336"/>
          </a:xfrm>
        </p:spPr>
      </p:pic>
    </p:spTree>
    <p:extLst>
      <p:ext uri="{BB962C8B-B14F-4D97-AF65-F5344CB8AC3E}">
        <p14:creationId xmlns:p14="http://schemas.microsoft.com/office/powerpoint/2010/main" val="396099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211"/>
            <a:ext cx="9144000" cy="6457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9635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" y="188640"/>
            <a:ext cx="9139071" cy="6453336"/>
          </a:xfrm>
        </p:spPr>
      </p:pic>
    </p:spTree>
    <p:extLst>
      <p:ext uri="{BB962C8B-B14F-4D97-AF65-F5344CB8AC3E}">
        <p14:creationId xmlns:p14="http://schemas.microsoft.com/office/powerpoint/2010/main" val="2231032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2653" y="188640"/>
            <a:ext cx="9217772" cy="6509676"/>
          </a:xfrm>
        </p:spPr>
      </p:pic>
    </p:spTree>
    <p:extLst>
      <p:ext uri="{BB962C8B-B14F-4D97-AF65-F5344CB8AC3E}">
        <p14:creationId xmlns:p14="http://schemas.microsoft.com/office/powerpoint/2010/main" val="2721213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63688" y="1192777"/>
            <a:ext cx="606986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Franklin Gothic Book" pitchFamily="34" charset="0"/>
              </a:rPr>
              <a:t>В</a:t>
            </a:r>
            <a:r>
              <a:rPr lang="uk-UA" dirty="0" err="1" smtClean="0">
                <a:latin typeface="Franklin Gothic Book" pitchFamily="34" charset="0"/>
              </a:rPr>
              <a:t>інницький</a:t>
            </a:r>
            <a:r>
              <a:rPr lang="uk-UA" dirty="0" smtClean="0">
                <a:latin typeface="Franklin Gothic Book" pitchFamily="34" charset="0"/>
              </a:rPr>
              <a:t> національний технічний університет</a:t>
            </a:r>
          </a:p>
          <a:p>
            <a:pPr algn="ctr"/>
            <a:r>
              <a:rPr lang="uk-UA" dirty="0" smtClean="0">
                <a:latin typeface="Franklin Gothic Book" pitchFamily="34" charset="0"/>
              </a:rPr>
              <a:t>Факультет будівництва, теплоенергетики та газопостачання</a:t>
            </a:r>
          </a:p>
          <a:p>
            <a:pPr algn="ctr"/>
            <a:r>
              <a:rPr lang="uk-UA" dirty="0" smtClean="0">
                <a:latin typeface="Franklin Gothic Book" pitchFamily="34" charset="0"/>
              </a:rPr>
              <a:t>Кафедра ПЦБ</a:t>
            </a:r>
          </a:p>
          <a:p>
            <a:pPr algn="ctr"/>
            <a:endParaRPr lang="uk-UA" dirty="0">
              <a:latin typeface="Franklin Gothic Book" pitchFamily="34" charset="0"/>
            </a:endParaRPr>
          </a:p>
          <a:p>
            <a:pPr algn="ctr"/>
            <a:endParaRPr lang="uk-UA" dirty="0" smtClean="0">
              <a:latin typeface="Franklin Gothic Book" pitchFamily="34" charset="0"/>
            </a:endParaRPr>
          </a:p>
          <a:p>
            <a:pPr algn="ctr"/>
            <a:endParaRPr lang="uk-UA" dirty="0">
              <a:latin typeface="Franklin Gothic Book" pitchFamily="34" charset="0"/>
            </a:endParaRPr>
          </a:p>
          <a:p>
            <a:pPr algn="ctr"/>
            <a:endParaRPr lang="uk-UA" dirty="0" smtClean="0">
              <a:latin typeface="Franklin Gothic Book" pitchFamily="34" charset="0"/>
            </a:endParaRPr>
          </a:p>
          <a:p>
            <a:pPr algn="ctr"/>
            <a:endParaRPr lang="uk-UA" dirty="0" smtClean="0">
              <a:latin typeface="Franklin Gothic Book" pitchFamily="34" charset="0"/>
            </a:endParaRPr>
          </a:p>
          <a:p>
            <a:pPr algn="ctr"/>
            <a:endParaRPr lang="uk-UA" dirty="0">
              <a:latin typeface="Franklin Gothic Book" pitchFamily="34" charset="0"/>
            </a:endParaRPr>
          </a:p>
          <a:p>
            <a:pPr algn="ctr"/>
            <a:endParaRPr lang="uk-UA" dirty="0" smtClean="0">
              <a:latin typeface="Franklin Gothic Book" pitchFamily="34" charset="0"/>
            </a:endParaRPr>
          </a:p>
          <a:p>
            <a:pPr algn="ctr"/>
            <a:endParaRPr lang="uk-UA" dirty="0">
              <a:latin typeface="Franklin Gothic Book" pitchFamily="34" charset="0"/>
            </a:endParaRPr>
          </a:p>
          <a:p>
            <a:pPr algn="ctr"/>
            <a:endParaRPr lang="uk-UA" dirty="0" smtClean="0">
              <a:latin typeface="Franklin Gothic Book" pitchFamily="34" charset="0"/>
            </a:endParaRPr>
          </a:p>
          <a:p>
            <a:pPr algn="ctr"/>
            <a:endParaRPr lang="uk-UA" dirty="0">
              <a:latin typeface="Franklin Gothic Book" pitchFamily="34" charset="0"/>
            </a:endParaRPr>
          </a:p>
          <a:p>
            <a:pPr algn="ctr"/>
            <a:endParaRPr lang="uk-UA" dirty="0" smtClean="0">
              <a:latin typeface="Franklin Gothic Book" pitchFamily="34" charset="0"/>
            </a:endParaRPr>
          </a:p>
          <a:p>
            <a:pPr algn="ctr"/>
            <a:endParaRPr lang="uk-UA" dirty="0">
              <a:latin typeface="Franklin Gothic Book" pitchFamily="34" charset="0"/>
            </a:endParaRPr>
          </a:p>
          <a:p>
            <a:pPr algn="ctr"/>
            <a:r>
              <a:rPr lang="uk-UA" dirty="0" smtClean="0">
                <a:latin typeface="Franklin Gothic Book" pitchFamily="34" charset="0"/>
              </a:rPr>
              <a:t>Вінниця 2015</a:t>
            </a:r>
            <a:endParaRPr lang="ru-RU" dirty="0">
              <a:latin typeface="Franklin Gothic Boo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275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К\Downloads\1_p.tif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3415"/>
            <a:ext cx="9143999" cy="6458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6173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К\Downloads\2_p.tif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7" y="188640"/>
            <a:ext cx="9138153" cy="6453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300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J:\Ната\5 курс\Диплом\Листы Тифф\3_pd.tif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8640"/>
            <a:ext cx="9098540" cy="6424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5181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823" y="116632"/>
            <a:ext cx="9175823" cy="6480720"/>
          </a:xfrm>
        </p:spPr>
      </p:pic>
    </p:spTree>
    <p:extLst>
      <p:ext uri="{BB962C8B-B14F-4D97-AF65-F5344CB8AC3E}">
        <p14:creationId xmlns:p14="http://schemas.microsoft.com/office/powerpoint/2010/main" val="2862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116632"/>
            <a:ext cx="9277776" cy="6552728"/>
          </a:xfrm>
        </p:spPr>
      </p:pic>
    </p:spTree>
    <p:extLst>
      <p:ext uri="{BB962C8B-B14F-4D97-AF65-F5344CB8AC3E}">
        <p14:creationId xmlns:p14="http://schemas.microsoft.com/office/powerpoint/2010/main" val="237115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639"/>
            <a:ext cx="9144000" cy="6457577"/>
          </a:xfrm>
        </p:spPr>
      </p:pic>
    </p:spTree>
    <p:extLst>
      <p:ext uri="{BB962C8B-B14F-4D97-AF65-F5344CB8AC3E}">
        <p14:creationId xmlns:p14="http://schemas.microsoft.com/office/powerpoint/2010/main" val="221150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457578"/>
          </a:xfrm>
        </p:spPr>
      </p:pic>
    </p:spTree>
    <p:extLst>
      <p:ext uri="{BB962C8B-B14F-4D97-AF65-F5344CB8AC3E}">
        <p14:creationId xmlns:p14="http://schemas.microsoft.com/office/powerpoint/2010/main" val="3949229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16632"/>
            <a:ext cx="8972841" cy="6336704"/>
          </a:xfrm>
        </p:spPr>
      </p:pic>
    </p:spTree>
    <p:extLst>
      <p:ext uri="{BB962C8B-B14F-4D97-AF65-F5344CB8AC3E}">
        <p14:creationId xmlns:p14="http://schemas.microsoft.com/office/powerpoint/2010/main" val="224730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162</TotalTime>
  <Words>39</Words>
  <Application>Microsoft Office PowerPoint</Application>
  <PresentationFormat>Экран (4:3)</PresentationFormat>
  <Paragraphs>25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ПК</dc:creator>
  <cp:lastModifiedBy>ПК</cp:lastModifiedBy>
  <cp:revision>13</cp:revision>
  <dcterms:created xsi:type="dcterms:W3CDTF">2015-06-25T00:11:07Z</dcterms:created>
  <dcterms:modified xsi:type="dcterms:W3CDTF">2015-06-26T07:55:07Z</dcterms:modified>
</cp:coreProperties>
</file>