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2652" autoAdjust="0"/>
  </p:normalViewPr>
  <p:slideViewPr>
    <p:cSldViewPr>
      <p:cViewPr>
        <p:scale>
          <a:sx n="75" d="100"/>
          <a:sy n="75" d="100"/>
        </p:scale>
        <p:origin x="-123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3F05EE-9C0B-4B40-8765-A3D58459F218}" type="datetimeFigureOut">
              <a:rPr lang="ru-RU" smtClean="0"/>
              <a:pPr/>
              <a:t>16.06.2015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426708-3305-4383-8BCE-161A62CCCFA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32656"/>
            <a:ext cx="7772400" cy="324036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Система контролю якості молока на основі вимірювання його електропровідності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96552" y="4725144"/>
            <a:ext cx="9144000" cy="1966914"/>
          </a:xfrm>
        </p:spPr>
        <p:txBody>
          <a:bodyPr>
            <a:normAutofit/>
          </a:bodyPr>
          <a:lstStyle/>
          <a:p>
            <a:r>
              <a:rPr lang="uk-UA" dirty="0" smtClean="0"/>
              <a:t>Керівник : к.т.н. доц. кафедри АІВТ </a:t>
            </a:r>
            <a:r>
              <a:rPr lang="uk-UA" dirty="0" err="1" smtClean="0"/>
              <a:t>Компанець</a:t>
            </a:r>
            <a:r>
              <a:rPr lang="uk-UA" dirty="0" smtClean="0"/>
              <a:t> М.М.</a:t>
            </a:r>
          </a:p>
          <a:p>
            <a:r>
              <a:rPr lang="uk-UA" dirty="0" smtClean="0"/>
              <a:t>Консультант: к.т.н. доц. кафедри МПА  Кулаков </a:t>
            </a:r>
            <a:r>
              <a:rPr lang="uk-UA" dirty="0" smtClean="0"/>
              <a:t>П.І.</a:t>
            </a:r>
          </a:p>
          <a:p>
            <a:r>
              <a:rPr lang="uk-UA" dirty="0" smtClean="0"/>
              <a:t>Розробив: ст. гр. 1КСУА-14</a:t>
            </a:r>
          </a:p>
          <a:p>
            <a:r>
              <a:rPr lang="uk-UA" dirty="0" smtClean="0"/>
              <a:t>Блохін </a:t>
            </a:r>
            <a:r>
              <a:rPr lang="uk-UA" dirty="0" smtClean="0"/>
              <a:t>Ю.Є.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57166"/>
            <a:ext cx="7772400" cy="1000132"/>
          </a:xfrm>
        </p:spPr>
        <p:txBody>
          <a:bodyPr/>
          <a:lstStyle/>
          <a:p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428736"/>
            <a:ext cx="8143932" cy="4071966"/>
          </a:xfrm>
        </p:spPr>
        <p:txBody>
          <a:bodyPr>
            <a:normAutofit/>
          </a:bodyPr>
          <a:lstStyle/>
          <a:p>
            <a:r>
              <a:rPr lang="uk-UA" dirty="0" smtClean="0"/>
              <a:t>В процесі виконання проекту була проведена розробка системи контролю якості молока  на основі вимірювання його електропровідності, а саме розроблені схеми функціонування приладу та проведений аналіз метрологічних характеристик.</a:t>
            </a:r>
            <a:endParaRPr lang="ru-RU" dirty="0" smtClean="0"/>
          </a:p>
          <a:p>
            <a:r>
              <a:rPr lang="uk-UA" dirty="0" smtClean="0"/>
              <a:t>На основі проаналізованих в економічному розділі показників можна зробити висновок, що запропоноване  технічне рішення є економічно доцільним, оскільки, крім підвищення ефективності технологічного процесу це надасть змогу отримати економічний ефект.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286808" cy="6383062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Сільське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господарство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має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значну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вагу в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економіці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України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Невід’ємною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складовою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є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тваринництво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в тому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числі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добування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сирого молока.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Якість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молока сильно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залежить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від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багатьох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факторів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таких як стан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тварини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якість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кормів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методу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переробки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та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зберігання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. В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проекті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були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проаналізовані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такі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показники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молока, як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кислотність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жирність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густина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електропровідність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поверхневий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натяг, та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ін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Серед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них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був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обран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показник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uk-UA" sz="2400" dirty="0" smtClean="0">
                <a:solidFill>
                  <a:schemeClr val="tx1"/>
                </a:solidFill>
                <a:latin typeface="+mn-lt"/>
              </a:rPr>
              <a:t>—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електропровідність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за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яким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проводиться контроль молока.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Електропровідність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молока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різко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збільшується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при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появі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маститу у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тварини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так як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змінюється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його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мінеральний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вміст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Таке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молоко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являється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не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придатним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до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вживання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і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тому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пропонуєтья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пристрій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який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вимірює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значення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електропровідності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і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здійсює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контроль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її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значення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тобто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відповідність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+mn-lt"/>
              </a:rPr>
              <a:t>норми</a:t>
            </a: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.</a:t>
            </a:r>
            <a:r>
              <a:rPr lang="uk-UA" sz="24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58204" cy="1285884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досягнення поставленої мети розв’язано наступні задачі: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467236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проведено </a:t>
            </a:r>
            <a:r>
              <a:rPr lang="uk-UA" sz="2400" dirty="0" smtClean="0"/>
              <a:t>дослідження об’єкту контролю — молока на предмет виявлення інформаційних параметрів; </a:t>
            </a:r>
            <a:endParaRPr lang="ru-RU" sz="2400" dirty="0" smtClean="0"/>
          </a:p>
          <a:p>
            <a:r>
              <a:rPr lang="uk-UA" sz="2400" dirty="0" smtClean="0"/>
              <a:t>проведено аналітичний аналіз існуючих систем контролю якості молока;</a:t>
            </a:r>
            <a:endParaRPr lang="ru-RU" sz="2400" dirty="0" smtClean="0"/>
          </a:p>
          <a:p>
            <a:r>
              <a:rPr lang="uk-UA" sz="2400" dirty="0" smtClean="0"/>
              <a:t>проведено розробку системи контролю якості молока на основі вимірювання його електропровідності;</a:t>
            </a:r>
            <a:endParaRPr lang="ru-RU" sz="2400" dirty="0" smtClean="0"/>
          </a:p>
          <a:p>
            <a:r>
              <a:rPr lang="uk-UA" sz="2400" dirty="0" smtClean="0"/>
              <a:t>проведено розробку алгоритмічного та програмного забезпечення для системи;</a:t>
            </a:r>
            <a:endParaRPr lang="ru-RU" sz="2400" dirty="0" smtClean="0"/>
          </a:p>
          <a:p>
            <a:r>
              <a:rPr lang="uk-UA" sz="2400" dirty="0" smtClean="0"/>
              <a:t>проведено розрахунок метрологічних характеристик;</a:t>
            </a:r>
            <a:endParaRPr lang="ru-RU" sz="2400" dirty="0" smtClean="0"/>
          </a:p>
          <a:p>
            <a:r>
              <a:rPr lang="uk-UA" sz="2400" dirty="0" smtClean="0"/>
              <a:t>проведено розрахунок економічних показників доцільності розробки системи. </a:t>
            </a:r>
            <a:endParaRPr lang="ru-RU" sz="2400" dirty="0" smtClean="0"/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pPr algn="ctr"/>
            <a:r>
              <a:rPr lang="uk-UA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електрична структурна системи контролю якості молока на основі вимірювання його електропровідності</a:t>
            </a:r>
            <a:endParaRPr lang="ru-RU" sz="2400" u="sng" dirty="0"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268760"/>
            <a:ext cx="5616624" cy="4227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4644008" y="5517232"/>
            <a:ext cx="4752528" cy="148478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>
              <a:spcBef>
                <a:spcPct val="0"/>
              </a:spcBef>
            </a:pP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АЦП — аналогово-цифровий перетворювач;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HL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— індикатор;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RS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232 — інтерфейс;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KB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— керування клавіатурою. 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403920" y="5525616"/>
            <a:ext cx="4752528" cy="177281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S</a:t>
            </a:r>
            <a:r>
              <a:rPr kumimoji="0" lang="uk-UA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S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— датчики електропровідності;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U</a:t>
            </a:r>
            <a:r>
              <a:rPr kumimoji="0" lang="uk-UA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U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4</a:t>
            </a: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— підсилювачі;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CPU </a:t>
            </a: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— </a:t>
            </a:r>
            <a:r>
              <a:rPr kumimoji="0" lang="uk-UA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мікроконтролер</a:t>
            </a: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;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MUX </a:t>
            </a: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— </a:t>
            </a:r>
            <a:r>
              <a:rPr kumimoji="0" lang="uk-UA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мульт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иплексор</a:t>
            </a:r>
            <a:r>
              <a:rPr kumimoji="0" lang="uk-UA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;</a:t>
            </a: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Autofit/>
          </a:bodyPr>
          <a:lstStyle/>
          <a:p>
            <a:pPr algn="ctr"/>
            <a:r>
              <a:rPr lang="uk-UA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електрична функціональна системи контролю якості молока на основі вимірювання його електропровідності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52885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92088"/>
          </a:xfrm>
        </p:spPr>
        <p:txBody>
          <a:bodyPr>
            <a:normAutofit/>
          </a:bodyPr>
          <a:lstStyle/>
          <a:p>
            <a:pPr algn="ctr"/>
            <a:r>
              <a:rPr lang="uk-UA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електрична принципова системи контролю якості молока на основі вимірювання його електропровідності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239919"/>
            <a:ext cx="8892480" cy="561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93652" cy="836712"/>
          </a:xfrm>
        </p:spPr>
        <p:txBody>
          <a:bodyPr>
            <a:noAutofit/>
          </a:bodyPr>
          <a:lstStyle/>
          <a:p>
            <a:pPr algn="ctr"/>
            <a:r>
              <a:rPr lang="uk-UA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Схема програми</a:t>
            </a:r>
            <a:endParaRPr lang="ru-RU" sz="24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770" y="1340768"/>
            <a:ext cx="824360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32656"/>
            <a:ext cx="8786874" cy="1667584"/>
          </a:xfrm>
        </p:spPr>
        <p:txBody>
          <a:bodyPr>
            <a:noAutofit/>
          </a:bodyPr>
          <a:lstStyle/>
          <a:p>
            <a:pPr algn="ctr"/>
            <a:r>
              <a:rPr lang="uk-UA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Зовнішній вигляд пристрою</a:t>
            </a: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dirty="0" smtClean="0">
                <a:solidFill>
                  <a:schemeClr val="tx1"/>
                </a:solidFill>
              </a:rPr>
              <a:t/>
            </a:r>
            <a:br>
              <a:rPr lang="uk-UA" sz="2400" dirty="0" smtClean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268760"/>
            <a:ext cx="6192688" cy="51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642918"/>
          </a:xfrm>
        </p:spPr>
        <p:txBody>
          <a:bodyPr>
            <a:normAutofit/>
          </a:bodyPr>
          <a:lstStyle/>
          <a:p>
            <a:pPr algn="ctr"/>
            <a:r>
              <a:rPr lang="uk-UA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Метрологічні характеристики</a:t>
            </a:r>
            <a:endParaRPr lang="ru-RU" sz="24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1916832"/>
            <a:ext cx="7992888" cy="331236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статичні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метрологічні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характеристики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вимірювання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електропровідності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динамічні метрологічні характеристики вимірювання електропровідності;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розрахунок похибки вимірювання, яка складається з:</a:t>
            </a:r>
          </a:p>
          <a:p>
            <a:pPr lvl="1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похибки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встановлення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вихідного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сигналу; </a:t>
            </a:r>
          </a:p>
          <a:p>
            <a:pPr lvl="1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похибки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електричної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схеми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1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похибки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квантування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АЦП</a:t>
            </a:r>
            <a:r>
              <a:rPr lang="ru-RU" sz="2200" dirty="0" smtClean="0"/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розрахунок вірогідності контролю електропровідності.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1002</TotalTime>
  <Words>254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Система контролю якості молока на основі вимірювання його електропровідності</vt:lpstr>
      <vt:lpstr>                      Сільське господарство має значну вагу в економіці України. Невід’ємною складовою є тваринництво, в тому числі добування сирого молока. Якість молока сильно залежить від багатьох факторів, таких як стан тварини, якість кормів, методу переробки та зберігання. В проекті були проаналізовані такі показники молока, як кислотність, жирність, густина, електропровідність, поверхневий натяг, та ін. Серед них був обран показник — електропровідність, за яким проводиться контроль молока. Електропровідність молока різко збільшується при появі маститу у тварини, так як змінюється його мінеральний вміст. Таке молоко являється не придатним до вживання і тому пропонуєтья пристрій, який вимірює значення електропровідності і здійсює контроль її значення, тобто відповідність норми.    </vt:lpstr>
      <vt:lpstr>                                       Для досягнення поставленої мети розв’язано наступні задачі:  </vt:lpstr>
      <vt:lpstr>Схема електрична структурна системи контролю якості молока на основі вимірювання його електропровідності</vt:lpstr>
      <vt:lpstr>Схема електрична функціональна системи контролю якості молока на основі вимірювання його електропровідності</vt:lpstr>
      <vt:lpstr>Схема електрична принципова системи контролю якості молока на основі вимірювання його електропровідності</vt:lpstr>
      <vt:lpstr>Схема програми</vt:lpstr>
      <vt:lpstr>Зовнішній вигляд пристрою   </vt:lpstr>
      <vt:lpstr>Метрологічні характеристики</vt:lpstr>
      <vt:lpstr>Висновки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санчо</dc:creator>
  <cp:lastModifiedBy>Yura</cp:lastModifiedBy>
  <cp:revision>93</cp:revision>
  <dcterms:created xsi:type="dcterms:W3CDTF">2014-06-13T13:10:24Z</dcterms:created>
  <dcterms:modified xsi:type="dcterms:W3CDTF">2015-06-16T20:56:39Z</dcterms:modified>
</cp:coreProperties>
</file>