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13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16.06.2015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16.06.2015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16.06.2015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16.06.2015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16.06.2015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16.06.2015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16.06.2015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16.06.2015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16.06.2015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ctrTitle"/>
          </p:nvPr>
        </p:nvSpPr>
        <p:spPr>
          <a:xfrm>
            <a:off x="714348" y="642918"/>
            <a:ext cx="7772400" cy="2071702"/>
          </a:xfrm>
        </p:spPr>
        <p:txBody>
          <a:bodyPr>
            <a:normAutofit fontScale="90000"/>
          </a:bodyPr>
          <a:lstStyle/>
          <a:p>
            <a:pPr algn="ctr"/>
            <a:r>
              <a:rPr lang="uk-UA" dirty="0" smtClean="0"/>
              <a:t>Розробка методу синхронізації даних в реальному часі з використанням технології </a:t>
            </a:r>
            <a:r>
              <a:rPr lang="en-US" dirty="0" smtClean="0"/>
              <a:t>Bluetooth</a:t>
            </a:r>
            <a:endParaRPr lang="ru-RU" dirty="0"/>
          </a:p>
        </p:txBody>
      </p:sp>
      <p:sp>
        <p:nvSpPr>
          <p:cNvPr id="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00166" y="5143512"/>
            <a:ext cx="7472370" cy="1538286"/>
          </a:xfrm>
        </p:spPr>
        <p:txBody>
          <a:bodyPr>
            <a:normAutofit/>
          </a:bodyPr>
          <a:lstStyle/>
          <a:p>
            <a:pPr algn="r"/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  Керівник : 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к.т.н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., ст. 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викл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. кафедри АІВТ  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Маслій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Р.В.</a:t>
            </a:r>
            <a:endParaRPr lang="uk-UA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Розробив: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ст. гр.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1КСУА-14сп</a:t>
            </a:r>
            <a:endParaRPr lang="uk-UA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Подольський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М.О.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530352" y="357166"/>
            <a:ext cx="7772400" cy="1000132"/>
          </a:xfrm>
        </p:spPr>
        <p:txBody>
          <a:bodyPr/>
          <a:lstStyle/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Висновки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Текст 2"/>
          <p:cNvSpPr txBox="1">
            <a:spLocks/>
          </p:cNvSpPr>
          <p:nvPr/>
        </p:nvSpPr>
        <p:spPr>
          <a:xfrm>
            <a:off x="428596" y="1428736"/>
            <a:ext cx="8143932" cy="4071966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42900" lvl="0" indent="-342900">
              <a:spcBef>
                <a:spcPct val="20000"/>
              </a:spcBef>
              <a:buClr>
                <a:schemeClr val="accent1"/>
              </a:buClr>
              <a:buSzPct val="70000"/>
            </a:pP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		У 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даному дипломному проекті наведено кілька видів алгоритмів синхронізації даних в реальному часі, описано загальний принцип їх роботи, досліджено доцільність використання в різних галузях та зображено приклад практичного застосування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 Результатом дипломної роботи є додаток розроблений на платформі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Android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У ньому було реалізовано алгоритм синхронізації даних в реальному часі з використанням технології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Bluetooth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2112264"/>
          </a:xfrm>
        </p:spPr>
        <p:txBody>
          <a:bodyPr>
            <a:normAutofit fontScale="90000"/>
          </a:bodyPr>
          <a:lstStyle/>
          <a:p>
            <a:pPr algn="ctr"/>
            <a:r>
              <a:rPr lang="uk-UA" dirty="0" smtClean="0"/>
              <a:t/>
            </a:r>
            <a:br>
              <a:rPr lang="uk-UA" dirty="0" smtClean="0"/>
            </a:br>
            <a:r>
              <a:rPr lang="uk-UA" dirty="0" smtClean="0"/>
              <a:t/>
            </a:r>
            <a:br>
              <a:rPr lang="uk-UA" dirty="0" smtClean="0"/>
            </a:br>
            <a:r>
              <a:rPr lang="uk-UA" dirty="0" smtClean="0"/>
              <a:t/>
            </a:r>
            <a:br>
              <a:rPr lang="uk-UA" dirty="0" smtClean="0"/>
            </a:br>
            <a:r>
              <a:rPr lang="uk-UA" dirty="0" smtClean="0"/>
              <a:t/>
            </a:r>
            <a:br>
              <a:rPr lang="uk-UA" dirty="0" smtClean="0"/>
            </a:br>
            <a:r>
              <a:rPr lang="uk-UA" dirty="0" smtClean="0"/>
              <a:t>Дякую за увагу!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500042"/>
            <a:ext cx="8686800" cy="6072230"/>
          </a:xfrm>
        </p:spPr>
        <p:txBody>
          <a:bodyPr/>
          <a:lstStyle/>
          <a:p>
            <a:pPr>
              <a:buNone/>
            </a:pPr>
            <a:r>
              <a:rPr lang="uk-UA" dirty="0" smtClean="0"/>
              <a:t>		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Зі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збільшенням кількості мобільних користувачів мережі з'явилася необхідність в обміні інформацією та в оперативному отриманні даних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ними. У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зв'язку з інтенсивним розвитком цифрових технологій, все більшої актуальності набувають бездротові мережі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передачі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інформації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	Метою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дипломного проекту є – підвищити швидкість та надійність синхронізації між двома пристроями.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686800" cy="614346"/>
          </a:xfrm>
        </p:spPr>
        <p:txBody>
          <a:bodyPr>
            <a:normAutofit fontScale="90000"/>
          </a:bodyPr>
          <a:lstStyle/>
          <a:p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Для досягнення поставленої мети розв’язано наступні задачі: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а) проведено техніко-економічне обґрунтування доцільності розробки алгоритмічного та програмного забезпечення синхронізації між двома пристроями;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б) обрано аналог та обґрунтовано доцільність нової розробки;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в) проведено техніко-економічне обґрунтування вибору оптимального варіанта рішення основної задачі роботи;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г) проаналізовано існуючі аналоги синхронізації між двома пристроями за допомогою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bluetooth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д) розроблено алгоритмічне та програмне забезпечення для синхронізації між двома пристроями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через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bluetooth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571480"/>
            <a:ext cx="4338638" cy="5715040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uk-UA" sz="4400" dirty="0" smtClean="0">
                <a:latin typeface="Times New Roman" pitchFamily="18" charset="0"/>
                <a:cs typeface="Times New Roman" pitchFamily="18" charset="0"/>
              </a:rPr>
              <a:t>	Схема </a:t>
            </a:r>
            <a:r>
              <a:rPr lang="uk-UA" sz="4400" dirty="0" smtClean="0">
                <a:latin typeface="Times New Roman" pitchFamily="18" charset="0"/>
                <a:cs typeface="Times New Roman" pitchFamily="18" charset="0"/>
              </a:rPr>
              <a:t>роботи системи</a:t>
            </a:r>
            <a:br>
              <a:rPr lang="uk-UA" sz="4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Схема роботи системи відображає управління операціями і потоками даних в системі.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Першим етапом роботи системи є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ініціалізація головного меню і встановлення з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’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єднання з іншим пристроєм.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Далі починається цикл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Ігровий процес,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умова якого полягає в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перемозі одного з гравців або завершенні програми на одному з пристроїв. Підчас роботи циклу пристрої обмінюються даними і результат виводиться на дисплей.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0694" y="0"/>
            <a:ext cx="3643306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285728"/>
            <a:ext cx="8358246" cy="242889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Схема даних</a:t>
            </a:r>
            <a:br>
              <a:rPr lang="uk-UA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2200" dirty="0" smtClean="0">
                <a:latin typeface="Times New Roman" pitchFamily="18" charset="0"/>
                <a:cs typeface="Times New Roman" pitchFamily="18" charset="0"/>
              </a:rPr>
              <a:t>        Схема даних зображує шлях руху даних під час роботи програми, етапи роботи та носії даних, які приймають участь у роботі.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2200" dirty="0" smtClean="0">
                <a:latin typeface="Times New Roman" pitchFamily="18" charset="0"/>
                <a:cs typeface="Times New Roman" pitchFamily="18" charset="0"/>
              </a:rPr>
              <a:t>При взаємодії гравця з ігровим полем створюються нові об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’</a:t>
            </a:r>
            <a:r>
              <a:rPr lang="uk-UA" sz="2200" dirty="0" err="1" smtClean="0">
                <a:latin typeface="Times New Roman" pitchFamily="18" charset="0"/>
                <a:cs typeface="Times New Roman" pitchFamily="18" charset="0"/>
              </a:rPr>
              <a:t>єкти</a:t>
            </a:r>
            <a:r>
              <a:rPr lang="uk-UA" sz="2200" dirty="0" smtClean="0">
                <a:latin typeface="Times New Roman" pitchFamily="18" charset="0"/>
                <a:cs typeface="Times New Roman" pitchFamily="18" charset="0"/>
              </a:rPr>
              <a:t> і пересилаються на інший пристрій по протоколу </a:t>
            </a:r>
            <a:r>
              <a:rPr lang="en-US" sz="2200" dirty="0" err="1" smtClean="0">
                <a:latin typeface="Times New Roman" pitchFamily="18" charset="0"/>
                <a:cs typeface="Times New Roman" pitchFamily="18" charset="0"/>
              </a:rPr>
              <a:t>bluetooth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endParaRPr lang="ru-RU" sz="2200" dirty="0" smtClean="0"/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2786058"/>
            <a:ext cx="8072494" cy="386938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571480"/>
            <a:ext cx="8643998" cy="2643206"/>
          </a:xfrm>
        </p:spPr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uk-UA" sz="44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uk-UA" sz="6000" dirty="0" smtClean="0">
                <a:latin typeface="Times New Roman" pitchFamily="18" charset="0"/>
                <a:cs typeface="Times New Roman" pitchFamily="18" charset="0"/>
              </a:rPr>
              <a:t> Схема ресурсів системи</a:t>
            </a:r>
            <a:br>
              <a:rPr lang="uk-UA" sz="6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4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4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4800" dirty="0" smtClean="0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uk-UA" sz="4400" dirty="0" smtClean="0">
                <a:latin typeface="Times New Roman" pitchFamily="18" charset="0"/>
                <a:cs typeface="Times New Roman" pitchFamily="18" charset="0"/>
              </a:rPr>
              <a:t>Схема ресурсів відображає основні фізичні ресурси, які використовує програма під час роботи. 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4400" dirty="0" smtClean="0">
                <a:latin typeface="Times New Roman" pitchFamily="18" charset="0"/>
                <a:cs typeface="Times New Roman" pitchFamily="18" charset="0"/>
              </a:rPr>
              <a:t>Сюди входять центральний процесор, оперативна пам’ять, </a:t>
            </a:r>
            <a:r>
              <a:rPr lang="uk-UA" sz="4400" dirty="0" smtClean="0">
                <a:latin typeface="Times New Roman" pitchFamily="18" charset="0"/>
                <a:cs typeface="Times New Roman" pitchFamily="18" charset="0"/>
              </a:rPr>
              <a:t>відеоадаптер, 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дисплей</a:t>
            </a:r>
            <a:r>
              <a:rPr lang="uk-UA" sz="4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Bluetooth 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модуль, та нос</a:t>
            </a:r>
            <a:r>
              <a:rPr lang="uk-UA" sz="4400" dirty="0" err="1" smtClean="0">
                <a:latin typeface="Times New Roman" pitchFamily="18" charset="0"/>
                <a:cs typeface="Times New Roman" pitchFamily="18" charset="0"/>
              </a:rPr>
              <a:t>ій</a:t>
            </a:r>
            <a:r>
              <a:rPr lang="uk-UA" sz="4400" dirty="0" smtClean="0">
                <a:latin typeface="Times New Roman" pitchFamily="18" charset="0"/>
                <a:cs typeface="Times New Roman" pitchFamily="18" charset="0"/>
              </a:rPr>
              <a:t> інформації.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uk-UA" sz="4400" dirty="0" smtClean="0">
                <a:latin typeface="Times New Roman" pitchFamily="18" charset="0"/>
                <a:cs typeface="Times New Roman" pitchFamily="18" charset="0"/>
              </a:rPr>
              <a:t>Також в роботі приймають участь </a:t>
            </a:r>
            <a:r>
              <a:rPr lang="uk-UA" sz="4400" dirty="0" smtClean="0">
                <a:latin typeface="Times New Roman" pitchFamily="18" charset="0"/>
                <a:cs typeface="Times New Roman" pitchFamily="18" charset="0"/>
              </a:rPr>
              <a:t>аудіо адаптер, динамік та </a:t>
            </a:r>
            <a:r>
              <a:rPr lang="uk-UA" sz="4400" dirty="0" err="1" smtClean="0">
                <a:latin typeface="Times New Roman" pitchFamily="18" charset="0"/>
                <a:cs typeface="Times New Roman" pitchFamily="18" charset="0"/>
              </a:rPr>
              <a:t>вібромотор</a:t>
            </a:r>
            <a:r>
              <a:rPr lang="uk-UA" sz="4400" dirty="0" smtClean="0">
                <a:latin typeface="Times New Roman" pitchFamily="18" charset="0"/>
                <a:cs typeface="Times New Roman" pitchFamily="18" charset="0"/>
              </a:rPr>
              <a:t> для надсилання сповіщень користувачеві.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3000372"/>
            <a:ext cx="6357949" cy="34399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571480"/>
            <a:ext cx="3838572" cy="5929354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uk-UA" sz="4400" dirty="0" smtClean="0">
                <a:latin typeface="Times New Roman" pitchFamily="18" charset="0"/>
                <a:cs typeface="Times New Roman" pitchFamily="18" charset="0"/>
              </a:rPr>
              <a:t>Схема програми</a:t>
            </a:r>
            <a:br>
              <a:rPr lang="uk-UA" sz="4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1800" dirty="0" smtClean="0">
                <a:latin typeface="Times New Roman" pitchFamily="18" charset="0"/>
                <a:cs typeface="Times New Roman" pitchFamily="18" charset="0"/>
              </a:rPr>
              <a:t>             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Даний програмний продукт написаний на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мові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Java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середовищі програмування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Android Studio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Програма починає свою роботу зі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становлення з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’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єднання, потім запускається ігрове поле.  Паралельно починають працювати 2 потоки – графічний і потік оновлення даних. Робота припиняється коли один з гравців покидає гру.</a:t>
            </a: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43373" y="-10898"/>
            <a:ext cx="5000627" cy="68688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554163"/>
            <a:ext cx="3981448" cy="451804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uk-UA" sz="5400" dirty="0" smtClean="0">
                <a:latin typeface="Times New Roman" pitchFamily="18" charset="0"/>
                <a:cs typeface="Times New Roman" pitchFamily="18" charset="0"/>
              </a:rPr>
              <a:t>	Вікно головного меню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I:\Pictures\Screenshot\Screenshot_2015-06-11-12-01-05.pn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43504" y="0"/>
            <a:ext cx="400049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554163"/>
            <a:ext cx="3981448" cy="451804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uk-UA" sz="5400" dirty="0" smtClean="0">
                <a:latin typeface="Times New Roman" pitchFamily="18" charset="0"/>
                <a:cs typeface="Times New Roman" pitchFamily="18" charset="0"/>
              </a:rPr>
              <a:t>	Вікно ігрового поля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C:\Users\Matviy\Desktop\диплом\ресурси на диплом\screens\Screenshot_2015-06-09-14-51-50.pn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628" y="0"/>
            <a:ext cx="414337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48</TotalTime>
  <Words>113</Words>
  <PresentationFormat>Экран (4:3)</PresentationFormat>
  <Paragraphs>22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Трек</vt:lpstr>
      <vt:lpstr>Розробка методу синхронізації даних в реальному часі з використанням технології Bluetooth</vt:lpstr>
      <vt:lpstr>Слайд 2</vt:lpstr>
      <vt:lpstr>Для досягнення поставленої мети розв’язано наступні задачі: </vt:lpstr>
      <vt:lpstr>Слайд 4</vt:lpstr>
      <vt:lpstr>Слайд 5</vt:lpstr>
      <vt:lpstr>Слайд 6</vt:lpstr>
      <vt:lpstr>Слайд 7</vt:lpstr>
      <vt:lpstr>Слайд 8</vt:lpstr>
      <vt:lpstr>Слайд 9</vt:lpstr>
      <vt:lpstr>Висновки</vt:lpstr>
      <vt:lpstr>    Дякую за увагу!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Розробка методу синхронізації даних в реальному часі з використанням технології Bluetooth</dc:title>
  <dc:creator>Matviy</dc:creator>
  <cp:lastModifiedBy>Matviy</cp:lastModifiedBy>
  <cp:revision>6</cp:revision>
  <dcterms:created xsi:type="dcterms:W3CDTF">2015-06-16T19:56:18Z</dcterms:created>
  <dcterms:modified xsi:type="dcterms:W3CDTF">2015-06-16T20:54:38Z</dcterms:modified>
</cp:coreProperties>
</file>