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612D2C2-7FC3-4A50-A11A-9F406AFF00DB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1D09A91-3BBB-49C3-9C87-E6B58354499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216061"/>
            <a:ext cx="741682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ДИПЛОМНИЙ ПРОЕКТ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 тему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«Автоматизація тестування програмного забезпечення із застосуванням засобів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IBM Rational Robot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6218" y="3573016"/>
            <a:ext cx="406649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Виконав: ст. гр. 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1КСУА-14сп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err="1" smtClean="0">
                <a:latin typeface="Times New Roman" pitchFamily="18" charset="0"/>
                <a:cs typeface="Times New Roman" pitchFamily="18" charset="0"/>
              </a:rPr>
              <a:t>Немченков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В. М.</a:t>
            </a:r>
          </a:p>
          <a:p>
            <a:pPr algn="just"/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Керівник: к. т. н., 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доц. каф. АІВТ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err="1" smtClean="0">
                <a:latin typeface="Times New Roman" pitchFamily="18" charset="0"/>
                <a:cs typeface="Times New Roman" pitchFamily="18" charset="0"/>
              </a:rPr>
              <a:t>Богач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І. В.</a:t>
            </a:r>
          </a:p>
          <a:p>
            <a:pPr algn="just"/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Рецензент: 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к. т. н., доц. каф. МПА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Севастьянов В. М.</a:t>
            </a:r>
            <a:endParaRPr lang="uk-UA" sz="2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152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908720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1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Мета дипломного проекту полягає у підвищенні швидкодії тестування програмного забезпечення з застосуванням засобів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IBM Rational Robot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та скороченні часу на проведення тестування програмного 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забезпечення.</a:t>
            </a:r>
          </a:p>
          <a:p>
            <a:pPr algn="just"/>
            <a:endParaRPr lang="uk-UA" sz="21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	Задачі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дипломного проекту: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аналіз існуючих засобів автоматизації тестування, моделей розробки та тестування програмного забезпечення;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вибір та аналіз середовищ розробки автоматизованих тестів;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описати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методологію створення автоматизованих тестів із застосуванням засобів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IBM Rational Robot;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обґрунтувати </a:t>
            </a:r>
            <a:r>
              <a:rPr lang="uk-UA" sz="2100" dirty="0" err="1">
                <a:latin typeface="Times New Roman" pitchFamily="18" charset="0"/>
                <a:cs typeface="Times New Roman" pitchFamily="18" charset="0"/>
              </a:rPr>
              <a:t>ек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uk-UA" sz="2100" dirty="0" err="1">
                <a:latin typeface="Times New Roman" pitchFamily="18" charset="0"/>
                <a:cs typeface="Times New Roman" pitchFamily="18" charset="0"/>
              </a:rPr>
              <a:t>мічну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 д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цільність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розробки;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розробити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алгоритмічне та програмне забезпечення;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розрахувати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економічний ефект від впровадження розробки.</a:t>
            </a:r>
          </a:p>
          <a:p>
            <a:pPr algn="just"/>
            <a:endParaRPr lang="uk-UA" sz="2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814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8632" y="1440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1076325" y="5805264"/>
            <a:ext cx="69358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Схема програми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перевірки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додавання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видалення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елементів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Add_Remove_Item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718377"/>
              </p:ext>
            </p:extLst>
          </p:nvPr>
        </p:nvGraphicFramePr>
        <p:xfrm>
          <a:off x="861988" y="218812"/>
          <a:ext cx="7364481" cy="5586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Visio" r:id="rId3" imgW="7051665" imgH="5344685" progId="Visio.Drawing.11">
                  <p:embed/>
                </p:oleObj>
              </mc:Choice>
              <mc:Fallback>
                <p:oleObj name="Visio" r:id="rId3" imgW="7051665" imgH="5344685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988" y="218812"/>
                        <a:ext cx="7364481" cy="55864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436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515017"/>
              </p:ext>
            </p:extLst>
          </p:nvPr>
        </p:nvGraphicFramePr>
        <p:xfrm>
          <a:off x="170953" y="116632"/>
          <a:ext cx="8971407" cy="6120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Visio" r:id="rId3" imgW="11965669" imgH="8170620" progId="Visio.Drawing.11">
                  <p:embed/>
                </p:oleObj>
              </mc:Choice>
              <mc:Fallback>
                <p:oleObj name="Visio" r:id="rId3" imgW="11965669" imgH="817062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953" y="116632"/>
                        <a:ext cx="8971407" cy="61206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615011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Схема програми перевірки способів відображення, сортування та фільтрації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View_Sorter_Filter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664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8340225"/>
              </p:ext>
            </p:extLst>
          </p:nvPr>
        </p:nvGraphicFramePr>
        <p:xfrm>
          <a:off x="1907704" y="116633"/>
          <a:ext cx="5544616" cy="6226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Visio" r:id="rId3" imgW="6691564" imgH="7504693" progId="Visio.Drawing.11">
                  <p:embed/>
                </p:oleObj>
              </mc:Choice>
              <mc:Fallback>
                <p:oleObj name="Visio" r:id="rId3" imgW="6691564" imgH="7504693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116633"/>
                        <a:ext cx="5544616" cy="62268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35582" y="6340678"/>
            <a:ext cx="5672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Схема програми перевірки інтерфейсу користувача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UI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036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4002454"/>
              </p:ext>
            </p:extLst>
          </p:nvPr>
        </p:nvGraphicFramePr>
        <p:xfrm>
          <a:off x="3203848" y="476672"/>
          <a:ext cx="2503338" cy="5188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Visio" r:id="rId3" imgW="1834788" imgH="3814701" progId="Visio.Drawing.11">
                  <p:embed/>
                </p:oleObj>
              </mc:Choice>
              <mc:Fallback>
                <p:oleObj name="Visio" r:id="rId3" imgW="1834788" imgH="3814701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476672"/>
                        <a:ext cx="2503338" cy="51882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76059" y="5893241"/>
            <a:ext cx="3591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Схема програми запуску тестів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633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1" b="2687"/>
          <a:stretch/>
        </p:blipFill>
        <p:spPr>
          <a:xfrm>
            <a:off x="1774997" y="98858"/>
            <a:ext cx="5594005" cy="672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102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TextBox 3"/>
          <p:cNvSpPr txBox="1"/>
          <p:nvPr/>
        </p:nvSpPr>
        <p:spPr>
          <a:xfrm>
            <a:off x="2043422" y="692696"/>
            <a:ext cx="5057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Головне вікно програми-тестового прикладу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654" y="1628800"/>
            <a:ext cx="5910691" cy="356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508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</TotalTime>
  <Words>47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Воздушный поток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</dc:creator>
  <cp:lastModifiedBy>Виктор</cp:lastModifiedBy>
  <cp:revision>7</cp:revision>
  <dcterms:created xsi:type="dcterms:W3CDTF">2014-06-24T04:38:40Z</dcterms:created>
  <dcterms:modified xsi:type="dcterms:W3CDTF">2015-06-17T21:53:13Z</dcterms:modified>
</cp:coreProperties>
</file>