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B98E-CBDE-45D1-8D68-4DAC71187587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18DEA-A700-48EE-B6DB-F2C0CF0B63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816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B98E-CBDE-45D1-8D68-4DAC71187587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18DEA-A700-48EE-B6DB-F2C0CF0B63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02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B98E-CBDE-45D1-8D68-4DAC71187587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18DEA-A700-48EE-B6DB-F2C0CF0B63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637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B98E-CBDE-45D1-8D68-4DAC71187587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18DEA-A700-48EE-B6DB-F2C0CF0B63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3267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B98E-CBDE-45D1-8D68-4DAC71187587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18DEA-A700-48EE-B6DB-F2C0CF0B63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8116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B98E-CBDE-45D1-8D68-4DAC71187587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18DEA-A700-48EE-B6DB-F2C0CF0B63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489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B98E-CBDE-45D1-8D68-4DAC71187587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18DEA-A700-48EE-B6DB-F2C0CF0B63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5624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B98E-CBDE-45D1-8D68-4DAC71187587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18DEA-A700-48EE-B6DB-F2C0CF0B63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685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B98E-CBDE-45D1-8D68-4DAC71187587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18DEA-A700-48EE-B6DB-F2C0CF0B63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6225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B98E-CBDE-45D1-8D68-4DAC71187587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18DEA-A700-48EE-B6DB-F2C0CF0B63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4398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7B98E-CBDE-45D1-8D68-4DAC71187587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318DEA-A700-48EE-B6DB-F2C0CF0B63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0712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7B98E-CBDE-45D1-8D68-4DAC71187587}" type="datetimeFigureOut">
              <a:rPr lang="uk-UA" smtClean="0"/>
              <a:t>22.06.2015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18DEA-A700-48EE-B6DB-F2C0CF0B631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4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620688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Розробка інформаційної системи «успішність студентів» для сайту факультету КСА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789040"/>
            <a:ext cx="8136904" cy="1872208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Виконав – ст. гр. 3КСУА-14сп  Кравчук А.В. </a:t>
            </a:r>
          </a:p>
          <a:p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Науковий керівник – </a:t>
            </a:r>
            <a:r>
              <a:rPr lang="uk-U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д.т.н</a:t>
            </a: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., проф. каф. КСУ Кузьмін І.В. </a:t>
            </a:r>
          </a:p>
          <a:p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Консультант – </a:t>
            </a:r>
            <a:r>
              <a:rPr lang="uk-U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к.т.н</a:t>
            </a:r>
            <a:r>
              <a:rPr lang="uk-U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., доцент Ковтун В.В.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5101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000" b="1" dirty="0" smtClean="0"/>
              <a:t>Успішність за усіма предметами</a:t>
            </a:r>
          </a:p>
          <a:p>
            <a:pPr marL="0" indent="0" algn="ctr">
              <a:buNone/>
            </a:pPr>
            <a:endParaRPr lang="uk-UA" sz="2000" b="1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4372" r="6070"/>
          <a:stretch/>
        </p:blipFill>
        <p:spPr bwMode="auto">
          <a:xfrm>
            <a:off x="683568" y="980728"/>
            <a:ext cx="7992888" cy="57606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2784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000" b="1" dirty="0" smtClean="0"/>
              <a:t>Відсіювання студентів за фільтрами</a:t>
            </a:r>
          </a:p>
          <a:p>
            <a:pPr marL="0" indent="0" algn="ctr">
              <a:buNone/>
            </a:pPr>
            <a:endParaRPr lang="uk-UA" sz="2000" b="1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4231" r="5500"/>
          <a:stretch/>
        </p:blipFill>
        <p:spPr bwMode="auto">
          <a:xfrm>
            <a:off x="539552" y="908720"/>
            <a:ext cx="8136904" cy="554461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8086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 algn="ctr">
              <a:buNone/>
            </a:pPr>
            <a:endParaRPr lang="uk-UA" b="1" dirty="0" smtClean="0"/>
          </a:p>
          <a:p>
            <a:pPr marL="0" indent="0" algn="ctr">
              <a:buNone/>
            </a:pPr>
            <a:endParaRPr lang="uk-UA" b="1" dirty="0"/>
          </a:p>
          <a:p>
            <a:pPr marL="0" indent="0" algn="ctr">
              <a:buNone/>
            </a:pPr>
            <a:endParaRPr lang="uk-UA" b="1" dirty="0"/>
          </a:p>
          <a:p>
            <a:pPr marL="0" indent="0" algn="ctr">
              <a:buNone/>
            </a:pPr>
            <a:r>
              <a:rPr lang="uk-UA" sz="5400" b="1" dirty="0" smtClean="0"/>
              <a:t>Дякую за увагу!</a:t>
            </a:r>
            <a:endParaRPr lang="uk-UA" sz="5400" b="1" dirty="0"/>
          </a:p>
        </p:txBody>
      </p:sp>
    </p:spTree>
    <p:extLst>
      <p:ext uri="{BB962C8B-B14F-4D97-AF65-F5344CB8AC3E}">
        <p14:creationId xmlns:p14="http://schemas.microsoft.com/office/powerpoint/2010/main" val="62005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6632"/>
            <a:ext cx="8229600" cy="58326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400" i="1" dirty="0" smtClean="0"/>
              <a:t>Структурна схема системи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0344764"/>
              </p:ext>
            </p:extLst>
          </p:nvPr>
        </p:nvGraphicFramePr>
        <p:xfrm>
          <a:off x="1907704" y="332656"/>
          <a:ext cx="5544616" cy="6384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Visio" r:id="rId3" imgW="5374793" imgH="9523257" progId="Visio.Drawing.11">
                  <p:embed/>
                </p:oleObj>
              </mc:Choice>
              <mc:Fallback>
                <p:oleObj name="Visio" r:id="rId3" imgW="5374793" imgH="9523257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332656"/>
                        <a:ext cx="5544616" cy="63847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104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192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 smtClean="0"/>
              <a:t>ER </a:t>
            </a:r>
            <a:r>
              <a:rPr lang="uk-UA" sz="2000" b="1" dirty="0" smtClean="0"/>
              <a:t>модель бази даних системи</a:t>
            </a:r>
          </a:p>
          <a:p>
            <a:pPr marL="0" indent="0" algn="ctr">
              <a:buNone/>
            </a:pPr>
            <a:endParaRPr lang="uk-UA" sz="2000" b="1" dirty="0"/>
          </a:p>
        </p:txBody>
      </p:sp>
      <p:pic>
        <p:nvPicPr>
          <p:cNvPr id="2" name="Picture 2" descr="C:\Users\Андрей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7773988" cy="507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58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 smtClean="0"/>
              <a:t>UML </a:t>
            </a:r>
            <a:r>
              <a:rPr lang="uk-UA" sz="2000" b="1" dirty="0" smtClean="0"/>
              <a:t>діаграма використання</a:t>
            </a:r>
          </a:p>
          <a:p>
            <a:pPr marL="0" indent="0" algn="ctr">
              <a:buNone/>
            </a:pPr>
            <a:endParaRPr lang="uk-UA" sz="2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40799"/>
            <a:ext cx="8809924" cy="547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25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6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 smtClean="0"/>
              <a:t>UML </a:t>
            </a:r>
            <a:r>
              <a:rPr lang="uk-UA" sz="2000" b="1" dirty="0" smtClean="0"/>
              <a:t>діаграма діяльності</a:t>
            </a:r>
          </a:p>
          <a:p>
            <a:pPr marL="0" indent="0" algn="ctr">
              <a:buNone/>
            </a:pPr>
            <a:endParaRPr lang="uk-UA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8322336" cy="5723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110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 smtClean="0"/>
              <a:t>UML </a:t>
            </a:r>
            <a:r>
              <a:rPr lang="uk-UA" sz="2000" b="1" dirty="0" smtClean="0"/>
              <a:t>діаграма компонентів</a:t>
            </a:r>
          </a:p>
          <a:p>
            <a:pPr marL="0" indent="0" algn="ctr">
              <a:buNone/>
            </a:pPr>
            <a:endParaRPr lang="uk-UA" sz="2000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08720"/>
            <a:ext cx="6768752" cy="5475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320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 smtClean="0"/>
              <a:t>UML </a:t>
            </a:r>
            <a:r>
              <a:rPr lang="uk-UA" sz="2000" b="1" dirty="0" smtClean="0"/>
              <a:t>діаграма розгортання</a:t>
            </a:r>
          </a:p>
          <a:p>
            <a:pPr marL="0" indent="0" algn="ctr">
              <a:buNone/>
            </a:pPr>
            <a:endParaRPr lang="uk-UA" sz="20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089791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07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000" b="1" dirty="0" smtClean="0"/>
              <a:t>Успішність студентів за кафедрою</a:t>
            </a:r>
          </a:p>
          <a:p>
            <a:pPr marL="0" indent="0" algn="ctr">
              <a:buNone/>
            </a:pPr>
            <a:endParaRPr lang="uk-UA" sz="2000" b="1" dirty="0"/>
          </a:p>
        </p:txBody>
      </p:sp>
      <p:pic>
        <p:nvPicPr>
          <p:cNvPr id="9" name="Рисунок 8"/>
          <p:cNvPicPr/>
          <p:nvPr/>
        </p:nvPicPr>
        <p:blipFill rotWithShape="1">
          <a:blip r:embed="rId2"/>
          <a:srcRect l="8320" r="10442"/>
          <a:stretch/>
        </p:blipFill>
        <p:spPr bwMode="auto">
          <a:xfrm>
            <a:off x="685664" y="908720"/>
            <a:ext cx="7992888" cy="56886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4876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15937" t="7069" r="17353" b="-1309"/>
          <a:stretch/>
        </p:blipFill>
        <p:spPr bwMode="auto">
          <a:xfrm>
            <a:off x="899592" y="548680"/>
            <a:ext cx="7706492" cy="58658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5170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</TotalTime>
  <Words>78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Visio</vt:lpstr>
      <vt:lpstr>Розробка інформаційної системи «успішність студентів» для сайту факультету КСА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15</cp:revision>
  <dcterms:created xsi:type="dcterms:W3CDTF">2015-06-21T18:45:45Z</dcterms:created>
  <dcterms:modified xsi:type="dcterms:W3CDTF">2015-06-22T19:01:33Z</dcterms:modified>
</cp:coreProperties>
</file>