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354" y="-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321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52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019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1585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506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9800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920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835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57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2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54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305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6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47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46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62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0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71B280E-05C3-4875-8B17-757C7673E7C3}" type="datetimeFigureOut">
              <a:rPr lang="ru-RU" smtClean="0"/>
              <a:t>21.06.2015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7F1DA-4954-46A6-8F5D-9369673C5F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5004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2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3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4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24521" y="4581584"/>
            <a:ext cx="5938691" cy="1342697"/>
          </a:xfrm>
        </p:spPr>
        <p:txBody>
          <a:bodyPr>
            <a:noAutofit/>
          </a:bodyPr>
          <a:lstStyle/>
          <a:p>
            <a:r>
              <a:rPr lang="ru-RU" sz="2400" cap="none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Виконав</a:t>
            </a:r>
            <a:r>
              <a:rPr lang="ru-RU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: ст. </a:t>
            </a:r>
            <a:r>
              <a:rPr lang="ru-RU" sz="2400" cap="none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групи</a:t>
            </a:r>
            <a:r>
              <a:rPr lang="ru-RU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uk-UA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3КСУА-14сп </a:t>
            </a:r>
          </a:p>
          <a:p>
            <a:pPr algn="r"/>
            <a:r>
              <a:rPr lang="uk-UA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Дзецюк К.С.</a:t>
            </a:r>
          </a:p>
          <a:p>
            <a:r>
              <a:rPr lang="uk-UA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Керівник: </a:t>
            </a:r>
            <a:r>
              <a:rPr lang="uk-UA" sz="2400" cap="none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д.т.н</a:t>
            </a:r>
            <a:r>
              <a:rPr lang="uk-UA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., проф. </a:t>
            </a:r>
          </a:p>
          <a:p>
            <a:pPr algn="r"/>
            <a:r>
              <a:rPr lang="uk-UA" sz="2400" cap="none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Дубовой</a:t>
            </a:r>
            <a:r>
              <a:rPr lang="uk-UA" sz="24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В.М</a:t>
            </a:r>
          </a:p>
          <a:p>
            <a:endParaRPr lang="ru-RU" sz="2400" cap="none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3073" y="820483"/>
            <a:ext cx="115643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Розробка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засобів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контролю </a:t>
            </a:r>
          </a:p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цілісності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даних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на веб-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сервері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872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9835" y="277558"/>
            <a:ext cx="57118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Дякую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за </a:t>
            </a:r>
            <a:r>
              <a:rPr lang="ru-RU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увагу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122" name="Picture 2" descr="http://dualhelp.ru/bluescre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007" y="1296138"/>
            <a:ext cx="8607425" cy="507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9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36033" y="233423"/>
            <a:ext cx="1914098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8079822"/>
              </p:ext>
            </p:extLst>
          </p:nvPr>
        </p:nvGraphicFramePr>
        <p:xfrm>
          <a:off x="1736034" y="1179443"/>
          <a:ext cx="9316278" cy="5678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Visio" r:id="rId3" imgW="9248714" imgH="6572343" progId="Visio.Drawing.15">
                  <p:embed/>
                </p:oleObj>
              </mc:Choice>
              <mc:Fallback>
                <p:oleObj name="Visio" r:id="rId3" imgW="9248714" imgH="6572343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6034" y="1179443"/>
                        <a:ext cx="9316278" cy="56785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3112" y="279142"/>
            <a:ext cx="8362122" cy="1342697"/>
          </a:xfrm>
        </p:spPr>
        <p:txBody>
          <a:bodyPr>
            <a:noAutofit/>
          </a:bodyPr>
          <a:lstStyle/>
          <a:p>
            <a:r>
              <a:rPr lang="en-US" sz="32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UML-</a:t>
            </a:r>
            <a:r>
              <a:rPr lang="uk-UA" sz="32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діаграма варіантів використання</a:t>
            </a:r>
            <a:endParaRPr lang="ru-RU" sz="3200" cap="none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8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42433" y="-888643"/>
            <a:ext cx="1420615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122910"/>
              </p:ext>
            </p:extLst>
          </p:nvPr>
        </p:nvGraphicFramePr>
        <p:xfrm>
          <a:off x="2171303" y="866698"/>
          <a:ext cx="7767827" cy="5991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Visio" r:id="rId3" imgW="10848924" imgH="10163269" progId="Visio.Drawing.15">
                  <p:embed/>
                </p:oleObj>
              </mc:Choice>
              <mc:Fallback>
                <p:oleObj name="Visio" r:id="rId3" imgW="10848924" imgH="1016326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1303" y="866698"/>
                        <a:ext cx="7767827" cy="59913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одзаголовок 2"/>
          <p:cNvSpPr txBox="1">
            <a:spLocks/>
          </p:cNvSpPr>
          <p:nvPr/>
        </p:nvSpPr>
        <p:spPr>
          <a:xfrm>
            <a:off x="3260034" y="195349"/>
            <a:ext cx="8362122" cy="13426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UML-</a:t>
            </a:r>
            <a:r>
              <a:rPr lang="uk-UA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діаграма діяльності</a:t>
            </a:r>
            <a:endParaRPr lang="ru-RU" sz="3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1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title"/>
          </p:nvPr>
        </p:nvSpPr>
        <p:spPr>
          <a:xfrm>
            <a:off x="1225661" y="298172"/>
            <a:ext cx="9404723" cy="1400530"/>
          </a:xfrm>
        </p:spPr>
        <p:txBody>
          <a:bodyPr>
            <a:noAutofit/>
          </a:bodyPr>
          <a:lstStyle/>
          <a:p>
            <a:pPr algn="ctr"/>
            <a:r>
              <a:rPr lang="en-US" sz="32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UML-</a:t>
            </a:r>
            <a:r>
              <a:rPr lang="uk-UA" sz="3200" cap="none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діаграма послідовності</a:t>
            </a:r>
            <a:endParaRPr lang="ru-RU" sz="3200" cap="none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00660" y="1308605"/>
            <a:ext cx="18815164" cy="4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371904"/>
              </p:ext>
            </p:extLst>
          </p:nvPr>
        </p:nvGraphicFramePr>
        <p:xfrm>
          <a:off x="1900659" y="1308606"/>
          <a:ext cx="8860105" cy="4995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Visio" r:id="rId3" imgW="4781463" imgH="2695557" progId="Visio.Drawing.15">
                  <p:embed/>
                </p:oleObj>
              </mc:Choice>
              <mc:Fallback>
                <p:oleObj name="Visio" r:id="rId3" imgW="4781463" imgH="2695557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0659" y="1308606"/>
                        <a:ext cx="8860105" cy="49952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952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Схема роботи файлів програми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3311694"/>
              </p:ext>
            </p:extLst>
          </p:nvPr>
        </p:nvGraphicFramePr>
        <p:xfrm>
          <a:off x="1819678" y="1053736"/>
          <a:ext cx="8991198" cy="5804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Visio" r:id="rId3" imgW="5629347" imgH="3771782" progId="Visio.Drawing.15">
                  <p:embed/>
                </p:oleObj>
              </mc:Choice>
              <mc:Fallback>
                <p:oleObj name="Visio" r:id="rId3" imgW="5629347" imgH="377178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9678" y="1053736"/>
                        <a:ext cx="8991198" cy="5804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255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Інтерфейс програми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542" y="1319042"/>
            <a:ext cx="8058554" cy="53779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276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Резервне копіювання БД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981" y="1152983"/>
            <a:ext cx="7443386" cy="56435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6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Відновлення БД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4081" y="1262130"/>
            <a:ext cx="6925829" cy="548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73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059" y="452718"/>
            <a:ext cx="9404723" cy="1400530"/>
          </a:xfrm>
        </p:spPr>
        <p:txBody>
          <a:bodyPr/>
          <a:lstStyle/>
          <a:p>
            <a:pPr algn="ctr"/>
            <a:r>
              <a:rPr lang="uk-UA" dirty="0" smtClean="0"/>
              <a:t>Перевірка контрольних сум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809" y="1152983"/>
            <a:ext cx="7401225" cy="5705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442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108</TotalTime>
  <Words>52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Документ Microsoft Visio</vt:lpstr>
      <vt:lpstr>Презентация PowerPoint</vt:lpstr>
      <vt:lpstr>Презентация PowerPoint</vt:lpstr>
      <vt:lpstr>Презентация PowerPoint</vt:lpstr>
      <vt:lpstr>UML-діаграма послідовності</vt:lpstr>
      <vt:lpstr>Схема роботи файлів програми</vt:lpstr>
      <vt:lpstr>Інтерфейс програми</vt:lpstr>
      <vt:lpstr>Резервне копіювання БД</vt:lpstr>
      <vt:lpstr>Відновлення БД</vt:lpstr>
      <vt:lpstr>Перевірка контрольних сум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kos</dc:creator>
  <cp:lastModifiedBy>kos</cp:lastModifiedBy>
  <cp:revision>5</cp:revision>
  <dcterms:created xsi:type="dcterms:W3CDTF">2015-06-21T20:14:48Z</dcterms:created>
  <dcterms:modified xsi:type="dcterms:W3CDTF">2015-06-21T22:02:50Z</dcterms:modified>
</cp:coreProperties>
</file>