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71" r:id="rId8"/>
    <p:sldId id="266" r:id="rId9"/>
    <p:sldId id="270" r:id="rId10"/>
    <p:sldId id="261" r:id="rId1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2D7D21-1057-46FC-ACD9-3DC6C2D5BEFB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19DADA-21EB-464D-A7DB-84668281BE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9364" y="3861048"/>
            <a:ext cx="5400600" cy="136815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Дипломна</a:t>
            </a:r>
            <a:r>
              <a:rPr lang="ru-RU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кваліфікаційна робота </a:t>
            </a:r>
            <a:br>
              <a:rPr lang="uk-UA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uk-UA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напрям </a:t>
            </a:r>
            <a:r>
              <a:rPr lang="ru-RU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7.050103 – </a:t>
            </a:r>
            <a:endParaRPr lang="en-US" dirty="0" smtClean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Програмне</a:t>
            </a:r>
            <a:r>
              <a:rPr lang="ru-RU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забезпечення</a:t>
            </a:r>
            <a:r>
              <a:rPr lang="ru-RU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систем»</a:t>
            </a:r>
            <a:endParaRPr lang="ru-RU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80249"/>
            <a:ext cx="8568952" cy="2016224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</a:t>
            </a:r>
            <a:r>
              <a:rPr lang="ru-RU" sz="40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Розробка</a:t>
            </a: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сайту продажу </a:t>
            </a:r>
            <a:r>
              <a:rPr lang="ru-RU" sz="40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автомобільного</a:t>
            </a: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діагностичного</a:t>
            </a: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40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обладнання</a:t>
            </a: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»</a:t>
            </a:r>
            <a:endParaRPr lang="ru-RU" sz="4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405" y="5657671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>
                  <a:lumMod val="75000"/>
                </a:schemeClr>
              </a:buClr>
              <a:defRPr/>
            </a:pP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Виконав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студент 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групи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1П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І-14сп </a:t>
            </a:r>
            <a:r>
              <a:rPr lang="uk-UA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Отставнов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Тарас Юрійович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buClr>
                <a:schemeClr val="accent6">
                  <a:lumMod val="75000"/>
                </a:schemeClr>
              </a:buClr>
              <a:defRPr/>
            </a:pPr>
            <a:r>
              <a:rPr lang="uk-UA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Науковий керівник 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доц.,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к.т.н.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Черноволик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Галина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Олександр</a:t>
            </a:r>
            <a:r>
              <a:rPr lang="uk-UA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і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вна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34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44824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ДЯКУЮ ЗА УВАГУ!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Актуальн</a:t>
            </a:r>
            <a:r>
              <a:rPr lang="uk-UA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ість</a:t>
            </a:r>
            <a:r>
              <a:rPr lang="uk-UA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 теми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PT Sans" panose="020B0503020203020204" pitchFamily="34" charset="-52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67544" y="2564904"/>
            <a:ext cx="8352928" cy="3024336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/>
              <a:t>	</a:t>
            </a:r>
            <a:r>
              <a:rPr lang="uk-UA" sz="2400" dirty="0"/>
              <a:t>У 21 столітті автомобілі стали не від'ємною частиною нашого життя, а так як в нашій державі якість дорожнього покриття залишає бажати кращого, також паливо </a:t>
            </a:r>
            <a:r>
              <a:rPr lang="uk-UA" sz="2400" dirty="0" smtClean="0"/>
              <a:t>далеке </a:t>
            </a:r>
            <a:r>
              <a:rPr lang="uk-UA" sz="2400" dirty="0"/>
              <a:t>від реальних міжнародних стандартів ми маємо проблеми з нашими стальними друзями</a:t>
            </a:r>
            <a:r>
              <a:rPr lang="uk-UA" sz="2400" dirty="0" smtClean="0"/>
              <a:t>. У наш час майже у кожного є сучасні мобільні пристрої та комп’ютери за допомогою яких ми самі можемо провести діагностику нашого авто та своєчасно звернути увагу на можливий вихід з ладу систем автомобіля.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826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229600" cy="5976664"/>
          </a:xfrm>
        </p:spPr>
        <p:txBody>
          <a:bodyPr/>
          <a:lstStyle/>
          <a:p>
            <a:r>
              <a:rPr lang="uk-UA" sz="2800" dirty="0" smtClean="0">
                <a:latin typeface="Arial" pitchFamily="34" charset="0"/>
                <a:cs typeface="Arial" pitchFamily="34" charset="0"/>
              </a:rPr>
              <a:t>Метою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дипломного проекту є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спрощення користування авто, </a:t>
            </a:r>
            <a:r>
              <a:rPr lang="uk-UA" sz="2800" dirty="0">
                <a:latin typeface="Arial" pitchFamily="34" charset="0"/>
                <a:cs typeface="Arial" pitchFamily="34" charset="0"/>
              </a:rPr>
              <a:t>шляхом розробки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веб-сайту розробки </a:t>
            </a:r>
            <a:r>
              <a:rPr lang="uk-UA" sz="2800" dirty="0" smtClean="0">
                <a:latin typeface="Arial" pitchFamily="34" charset="0"/>
                <a:cs typeface="Arial" pitchFamily="34" charset="0"/>
              </a:rPr>
              <a:t>веб-сайту продажу діагностичного обладнання за допомогою якого ми зекономимо свій час та гроші.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ru-RU" sz="2800" dirty="0" err="1">
                <a:latin typeface="Arial" pitchFamily="34" charset="0"/>
                <a:cs typeface="Arial" pitchFamily="34" charset="0"/>
              </a:rPr>
              <a:t>Об’єктом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дослідження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є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веб-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технології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розробки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та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підтримки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інтернет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ресурсу.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  <a:p>
            <a:endParaRPr lang="ru-RU" sz="28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uk-UA" sz="2800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Під предметом дипломної роботи розуміємо системи керування </a:t>
            </a:r>
            <a:r>
              <a:rPr lang="uk-UA" sz="2800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контентом, методи та критерії.</a:t>
            </a:r>
            <a:endParaRPr lang="ru-RU" sz="2800" dirty="0" smtClean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84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Основн</a:t>
            </a:r>
            <a:r>
              <a:rPr lang="uk-UA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і задачі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PT Sans" panose="020B0503020203020204" pitchFamily="34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780928"/>
            <a:ext cx="8229600" cy="2880320"/>
          </a:xfrm>
        </p:spPr>
        <p:txBody>
          <a:bodyPr>
            <a:normAutofit/>
          </a:bodyPr>
          <a:lstStyle/>
          <a:p>
            <a:r>
              <a:rPr lang="uk-UA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розробити дизайн сайту</a:t>
            </a:r>
            <a:r>
              <a:rPr lang="uk-UA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</a:t>
            </a:r>
            <a:endParaRPr lang="uk-UA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uk-UA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розробити структуру та інтерфейс сайту</a:t>
            </a:r>
            <a:r>
              <a:rPr lang="uk-UA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;</a:t>
            </a:r>
            <a:endParaRPr lang="uk-UA" dirty="0" smtClean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lvl="0"/>
            <a:r>
              <a:rPr lang="uk-UA" dirty="0"/>
              <a:t>розробка інформаційного забезпечення;</a:t>
            </a:r>
            <a:endParaRPr lang="ru-RU" dirty="0"/>
          </a:p>
          <a:p>
            <a:pPr lvl="0"/>
            <a:r>
              <a:rPr lang="uk-UA" dirty="0"/>
              <a:t>розробка бази даних</a:t>
            </a:r>
            <a:r>
              <a:rPr lang="uk-UA" dirty="0" smtClean="0"/>
              <a:t>;</a:t>
            </a:r>
            <a:endParaRPr lang="uk-UA" dirty="0" smtClean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r>
              <a:rPr lang="uk-UA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розробити </a:t>
            </a:r>
            <a:r>
              <a:rPr lang="uk-UA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веб-сайт;</a:t>
            </a:r>
          </a:p>
          <a:p>
            <a:r>
              <a:rPr lang="uk-UA" dirty="0" smtClean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провести його тестування;</a:t>
            </a:r>
            <a:endParaRPr lang="ru-RU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37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668015"/>
            <a:ext cx="59799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PT Sans" panose="020B0503020203020204" pitchFamily="34" charset="-52"/>
              </a:rPr>
              <a:t>Структура веб-сайту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PT Sans" panose="020B0503020203020204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12" y="1571625"/>
            <a:ext cx="6734175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93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476672"/>
            <a:ext cx="8229600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Схематичний</a:t>
            </a: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 </a:t>
            </a:r>
            <a:r>
              <a:rPr lang="ru-RU" sz="4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інтерфейс</a:t>
            </a: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 </a:t>
            </a:r>
            <a:r>
              <a:rPr lang="ru-RU" sz="4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головної</a:t>
            </a: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 </a:t>
            </a:r>
            <a:r>
              <a:rPr lang="ru-RU" sz="4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сторінки</a:t>
            </a:r>
            <a:r>
              <a:rPr lang="ru-RU" sz="4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 сайту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024" y="2204864"/>
            <a:ext cx="549592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1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5178508" cy="864096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uk-UA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Головна сторінка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PT Sans" panose="020B0503020203020204" pitchFamily="34" charset="-52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880089"/>
            <a:ext cx="4392852" cy="5949280"/>
          </a:xfrm>
        </p:spPr>
      </p:pic>
    </p:spTree>
    <p:extLst>
      <p:ext uri="{BB962C8B-B14F-4D97-AF65-F5344CB8AC3E}">
        <p14:creationId xmlns:p14="http://schemas.microsoft.com/office/powerpoint/2010/main" val="374754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416824" cy="926976"/>
          </a:xfrm>
        </p:spPr>
        <p:txBody>
          <a:bodyPr/>
          <a:lstStyle/>
          <a:p>
            <a:pPr marL="0" indent="0">
              <a:buNone/>
            </a:pPr>
            <a:r>
              <a:rPr lang="ru-RU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Стор</a:t>
            </a:r>
            <a:r>
              <a:rPr lang="uk-UA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інка </a:t>
            </a:r>
            <a:r>
              <a:rPr lang="uk-UA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PT Sans" panose="020B0503020203020204" pitchFamily="34" charset="-52"/>
              </a:rPr>
              <a:t>обладнання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PT Sans" panose="020B0503020203020204" pitchFamily="34" charset="-52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7524"/>
            <a:ext cx="8640960" cy="4858168"/>
          </a:xfrm>
        </p:spPr>
      </p:pic>
    </p:spTree>
    <p:extLst>
      <p:ext uri="{BB962C8B-B14F-4D97-AF65-F5344CB8AC3E}">
        <p14:creationId xmlns:p14="http://schemas.microsoft.com/office/powerpoint/2010/main" val="26755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0580"/>
            <a:ext cx="8712968" cy="8197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Результати тестування </a:t>
            </a:r>
            <a:br>
              <a:rPr lang="uk-UA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uk-UA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веб-сайту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268760"/>
            <a:ext cx="7886700" cy="5331853"/>
          </a:xfrm>
        </p:spPr>
        <p:txBody>
          <a:bodyPr>
            <a:noAutofit/>
          </a:bodyPr>
          <a:lstStyle/>
          <a:p>
            <a:r>
              <a:rPr lang="uk-UA" sz="2800" dirty="0"/>
              <a:t>модуля керування </a:t>
            </a:r>
            <a:r>
              <a:rPr lang="uk-UA" sz="2800" dirty="0" smtClean="0"/>
              <a:t>товарами працює добре;</a:t>
            </a:r>
          </a:p>
          <a:p>
            <a:r>
              <a:rPr lang="en-US" sz="2800" dirty="0" smtClean="0"/>
              <a:t>HTML </a:t>
            </a:r>
            <a:r>
              <a:rPr lang="uk-UA" sz="2800" dirty="0" smtClean="0"/>
              <a:t>розмітка </a:t>
            </a:r>
            <a:r>
              <a:rPr lang="uk-UA" sz="2800" dirty="0" smtClean="0"/>
              <a:t>не містить помилок;</a:t>
            </a:r>
          </a:p>
          <a:p>
            <a:r>
              <a:rPr lang="uk-UA" sz="2800" dirty="0" smtClean="0"/>
              <a:t>модулі </a:t>
            </a:r>
            <a:r>
              <a:rPr lang="uk-UA" sz="2800" dirty="0" smtClean="0"/>
              <a:t>адміністративної панелі </a:t>
            </a:r>
            <a:r>
              <a:rPr lang="uk-UA" sz="2800" dirty="0" smtClean="0"/>
              <a:t>працюють правильно;</a:t>
            </a:r>
            <a:endParaRPr lang="uk-UA" sz="2800" dirty="0" smtClean="0"/>
          </a:p>
          <a:p>
            <a:r>
              <a:rPr lang="uk-UA" sz="2800" dirty="0" smtClean="0"/>
              <a:t>модуль відображення новин не містить помилок</a:t>
            </a:r>
            <a:r>
              <a:rPr lang="uk-UA" sz="2800" dirty="0" smtClean="0"/>
              <a:t>;</a:t>
            </a:r>
          </a:p>
          <a:p>
            <a:pPr algn="just"/>
            <a:r>
              <a:rPr lang="uk-UA" sz="2800" dirty="0"/>
              <a:t>бази даних </a:t>
            </a:r>
            <a:r>
              <a:rPr lang="uk-UA" sz="2800" dirty="0" smtClean="0"/>
              <a:t>працює </a:t>
            </a:r>
            <a:r>
              <a:rPr lang="uk-UA" sz="2800" dirty="0" smtClean="0"/>
              <a:t>без помилок</a:t>
            </a:r>
            <a:r>
              <a:rPr lang="en-US" sz="2800" dirty="0" smtClean="0"/>
              <a:t>;</a:t>
            </a:r>
            <a:endParaRPr lang="uk-UA" sz="2800" dirty="0" smtClean="0"/>
          </a:p>
          <a:p>
            <a:pPr algn="just"/>
            <a:r>
              <a:rPr lang="uk-UA" sz="2800" dirty="0"/>
              <a:t>розміщення компонентів </a:t>
            </a:r>
            <a:r>
              <a:rPr lang="uk-UA" sz="2800" dirty="0" smtClean="0"/>
              <a:t>веб-сайту відображається коректно;</a:t>
            </a:r>
            <a:endParaRPr lang="en-US" sz="2800" dirty="0" smtClean="0"/>
          </a:p>
          <a:p>
            <a:pPr marL="45720" indent="0" algn="just">
              <a:buNone/>
            </a:pPr>
            <a:r>
              <a:rPr lang="uk-UA" sz="2800" dirty="0"/>
              <a:t> </a:t>
            </a:r>
            <a:endParaRPr lang="uk-UA" sz="2800" dirty="0" smtClean="0"/>
          </a:p>
          <a:p>
            <a:pPr marL="45720" indent="0" algn="just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125933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3726</TotalTime>
  <Words>166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«Розробка сайту продажу автомобільного діагностичного обладнання »</vt:lpstr>
      <vt:lpstr>Актуальність теми</vt:lpstr>
      <vt:lpstr>Презентация PowerPoint</vt:lpstr>
      <vt:lpstr>Основні задачі</vt:lpstr>
      <vt:lpstr>Презентация PowerPoint</vt:lpstr>
      <vt:lpstr>Схематичний інтерфейс головної сторінки сайту </vt:lpstr>
      <vt:lpstr>Головна сторінка</vt:lpstr>
      <vt:lpstr>Сторінка обладнання</vt:lpstr>
      <vt:lpstr>Результати тестування  веб-сайту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ЗАСОБІВ САЙТУ PARKAUDIO</dc:title>
  <dc:creator>Маша</dc:creator>
  <cp:lastModifiedBy>BiG-T</cp:lastModifiedBy>
  <cp:revision>38</cp:revision>
  <cp:lastPrinted>2014-06-22T19:33:24Z</cp:lastPrinted>
  <dcterms:created xsi:type="dcterms:W3CDTF">2014-06-21T08:13:46Z</dcterms:created>
  <dcterms:modified xsi:type="dcterms:W3CDTF">2015-06-16T00:29:27Z</dcterms:modified>
</cp:coreProperties>
</file>