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4" r:id="rId9"/>
    <p:sldId id="262" r:id="rId10"/>
    <p:sldId id="263" r:id="rId11"/>
  </p:sldIdLst>
  <p:sldSz cx="9144000" cy="6858000" type="screen4x3"/>
  <p:notesSz cx="6797675" cy="9926638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86353" autoAdjust="0"/>
  </p:normalViewPr>
  <p:slideViewPr>
    <p:cSldViewPr>
      <p:cViewPr varScale="1">
        <p:scale>
          <a:sx n="66" d="100"/>
          <a:sy n="66" d="100"/>
        </p:scale>
        <p:origin x="-90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F0DB3-7DBF-41AB-9349-327A0D21B875}" type="datetimeFigureOut">
              <a:rPr lang="uk-UA" smtClean="0"/>
              <a:pPr/>
              <a:t>10.03.2011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C29AB-6D3D-490D-A902-AEAF6855E186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F0DB3-7DBF-41AB-9349-327A0D21B875}" type="datetimeFigureOut">
              <a:rPr lang="uk-UA" smtClean="0"/>
              <a:pPr/>
              <a:t>10.03.2011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C29AB-6D3D-490D-A902-AEAF6855E186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F0DB3-7DBF-41AB-9349-327A0D21B875}" type="datetimeFigureOut">
              <a:rPr lang="uk-UA" smtClean="0"/>
              <a:pPr/>
              <a:t>10.03.2011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C29AB-6D3D-490D-A902-AEAF6855E18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F0DB3-7DBF-41AB-9349-327A0D21B875}" type="datetimeFigureOut">
              <a:rPr lang="uk-UA" smtClean="0"/>
              <a:pPr/>
              <a:t>10.03.2011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C29AB-6D3D-490D-A902-AEAF6855E186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F0DB3-7DBF-41AB-9349-327A0D21B875}" type="datetimeFigureOut">
              <a:rPr lang="uk-UA" smtClean="0"/>
              <a:pPr/>
              <a:t>10.03.2011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C29AB-6D3D-490D-A902-AEAF6855E186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F0DB3-7DBF-41AB-9349-327A0D21B875}" type="datetimeFigureOut">
              <a:rPr lang="uk-UA" smtClean="0"/>
              <a:pPr/>
              <a:t>10.03.2011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C29AB-6D3D-490D-A902-AEAF6855E18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F0DB3-7DBF-41AB-9349-327A0D21B875}" type="datetimeFigureOut">
              <a:rPr lang="uk-UA" smtClean="0"/>
              <a:pPr/>
              <a:t>10.03.2011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C29AB-6D3D-490D-A902-AEAF6855E18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F0DB3-7DBF-41AB-9349-327A0D21B875}" type="datetimeFigureOut">
              <a:rPr lang="uk-UA" smtClean="0"/>
              <a:pPr/>
              <a:t>10.03.2011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C29AB-6D3D-490D-A902-AEAF6855E18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F0DB3-7DBF-41AB-9349-327A0D21B875}" type="datetimeFigureOut">
              <a:rPr lang="uk-UA" smtClean="0"/>
              <a:pPr/>
              <a:t>10.03.2011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C29AB-6D3D-490D-A902-AEAF6855E186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F0DB3-7DBF-41AB-9349-327A0D21B875}" type="datetimeFigureOut">
              <a:rPr lang="uk-UA" smtClean="0"/>
              <a:pPr/>
              <a:t>10.03.2011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C29AB-6D3D-490D-A902-AEAF6855E18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F0DB3-7DBF-41AB-9349-327A0D21B875}" type="datetimeFigureOut">
              <a:rPr lang="uk-UA" smtClean="0"/>
              <a:pPr/>
              <a:t>10.03.2011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C29AB-6D3D-490D-A902-AEAF6855E18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9DF0DB3-7DBF-41AB-9349-327A0D21B875}" type="datetimeFigureOut">
              <a:rPr lang="uk-UA" smtClean="0"/>
              <a:pPr/>
              <a:t>10.03.2011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01C29AB-6D3D-490D-A902-AEAF6855E186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908720"/>
            <a:ext cx="7175351" cy="1793167"/>
          </a:xfrm>
        </p:spPr>
        <p:txBody>
          <a:bodyPr>
            <a:noAutofit/>
          </a:bodyPr>
          <a:lstStyle/>
          <a:p>
            <a:pPr marL="182880" indent="0" algn="ctr">
              <a:buNone/>
            </a:pPr>
            <a:r>
              <a:rPr lang="uk-UA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Розробка програми визначення типу діяльності людини як захист від інформаційно-психологічного впливу</a:t>
            </a:r>
            <a:endParaRPr lang="uk-UA" sz="4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50973" y="5984357"/>
            <a:ext cx="2214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uk-UA" sz="1400" dirty="0" smtClean="0"/>
              <a:t>Виконала ст.гр.УБ-14-сп</a:t>
            </a:r>
          </a:p>
          <a:p>
            <a:pPr algn="r"/>
            <a:r>
              <a:rPr lang="uk-UA" sz="1400" dirty="0" smtClean="0"/>
              <a:t>Ільїна О.А.</a:t>
            </a:r>
            <a:endParaRPr lang="uk-UA" sz="1400" dirty="0"/>
          </a:p>
        </p:txBody>
      </p:sp>
    </p:spTree>
    <p:extLst>
      <p:ext uri="{BB962C8B-B14F-4D97-AF65-F5344CB8AC3E}">
        <p14:creationId xmlns:p14="http://schemas.microsoft.com/office/powerpoint/2010/main" val="147952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00100" y="1357298"/>
            <a:ext cx="7317432" cy="3849608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Актуальність</a:t>
            </a:r>
            <a:r>
              <a:rPr lang="uk-UA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uk-UA" dirty="0" smtClean="0"/>
              <a:t>розробки викликана тим, що захист персоналу на підприємстві є одним із найважливіших чинників ефективності діяльності підприємства. Потреба у визначення типу з</a:t>
            </a:r>
            <a:r>
              <a:rPr lang="ru-RU" dirty="0" smtClean="0"/>
              <a:t>`</a:t>
            </a:r>
            <a:r>
              <a:rPr lang="uk-UA" dirty="0" smtClean="0"/>
              <a:t>являється тоді, коли потрібні характеристики, які зможуть описати групу людей. Тому постає задача визначити тип діяльності людини перед початком роботи для того, щоб визначити як буде вести себе людина у складних ситуаціях, як буде справлятися з важкими задачами.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751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Мета роботи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428728" y="1285860"/>
            <a:ext cx="6400800" cy="3474720"/>
          </a:xfrm>
        </p:spPr>
        <p:txBody>
          <a:bodyPr/>
          <a:lstStyle/>
          <a:p>
            <a:pPr indent="182880" algn="just">
              <a:buNone/>
            </a:pPr>
            <a:r>
              <a:rPr lang="uk-UA" dirty="0" smtClean="0"/>
              <a:t>  	Розробка програми забезпечення підвищення захищеності за рахунок визначення типу діяльності людини як захист від інформаційно-психологічного впливу. Визначити типи діяльності людей, відмінності між ними, визначити професійні переваги кожного типу.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797152"/>
            <a:ext cx="7736647" cy="1143000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Задачі роботи</a:t>
            </a:r>
            <a:endParaRPr lang="uk-UA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6" name="TextBox 5"/>
          <p:cNvSpPr txBox="1"/>
          <p:nvPr/>
        </p:nvSpPr>
        <p:spPr>
          <a:xfrm>
            <a:off x="785786" y="1071546"/>
            <a:ext cx="8001056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uk-UA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розглянути і проаналізувати методи захисту людей від інформаційно-психологічного впливу шляхом визначення типів людської діяльності;</a:t>
            </a:r>
            <a:endParaRPr lang="ru-RU" sz="2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uk-UA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дослідити, як кожен тип реагує на інформаційно-психологічний вплив;</a:t>
            </a:r>
            <a:endParaRPr lang="ru-RU" sz="2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uk-UA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розробити метод визначення типу діяльності людини для підвищення ефективності роботи підприємства;</a:t>
            </a:r>
            <a:endParaRPr lang="ru-RU" sz="2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uk-UA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розробити програму визначення типу людини.</a:t>
            </a:r>
            <a:endParaRPr lang="ru-RU" sz="2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29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5143512"/>
            <a:ext cx="7478216" cy="1143000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Вибір дихотомії</a:t>
            </a:r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1357290" y="1142984"/>
            <a:ext cx="321471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uk-UA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uk-UA" sz="2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Деталізуючий</a:t>
            </a:r>
            <a:endParaRPr lang="uk-UA" sz="2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endParaRPr lang="uk-UA" sz="2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uk-UA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Об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`</a:t>
            </a:r>
            <a:r>
              <a:rPr lang="uk-UA" sz="2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єкт-орієнтований</a:t>
            </a:r>
            <a:endParaRPr lang="uk-UA" sz="2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endParaRPr lang="uk-UA" sz="2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uk-UA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Поділяючий</a:t>
            </a:r>
          </a:p>
          <a:p>
            <a:pPr>
              <a:buFont typeface="Wingdings" pitchFamily="2" charset="2"/>
              <a:buChar char="ü"/>
            </a:pPr>
            <a:endParaRPr lang="uk-UA" sz="2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uk-UA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Учасник</a:t>
            </a:r>
            <a:endParaRPr lang="ru-RU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628" y="1142984"/>
            <a:ext cx="3249608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uk-UA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Узагальнюючий</a:t>
            </a:r>
          </a:p>
          <a:p>
            <a:pPr>
              <a:buFont typeface="Wingdings" pitchFamily="2" charset="2"/>
              <a:buChar char="ü"/>
            </a:pPr>
            <a:endParaRPr lang="uk-UA" sz="2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uk-UA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uk-UA" sz="2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Зв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`</a:t>
            </a:r>
            <a:r>
              <a:rPr lang="uk-UA" sz="2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язку-орієнтований</a:t>
            </a:r>
            <a:endParaRPr lang="uk-UA" sz="2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endParaRPr lang="uk-UA" sz="2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uk-UA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uk-UA" sz="2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Розмежовуючий</a:t>
            </a:r>
            <a:endParaRPr lang="uk-UA" sz="2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endParaRPr lang="uk-UA" sz="2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uk-UA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Спостерігач</a:t>
            </a:r>
            <a:endParaRPr lang="ru-RU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31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404664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Алгоритм </a:t>
            </a:r>
            <a:br>
              <a:rPr lang="uk-UA" dirty="0" smtClean="0"/>
            </a:br>
            <a:r>
              <a:rPr lang="uk-UA" dirty="0" smtClean="0"/>
              <a:t>роботи </a:t>
            </a:r>
            <a:br>
              <a:rPr lang="uk-UA" dirty="0" smtClean="0"/>
            </a:br>
            <a:r>
              <a:rPr lang="uk-UA" dirty="0" smtClean="0"/>
              <a:t>програми</a:t>
            </a:r>
            <a:endParaRPr lang="uk-UA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4114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113" name="Object 17"/>
          <p:cNvGraphicFramePr>
            <a:graphicFrameLocks noChangeAspect="1"/>
          </p:cNvGraphicFramePr>
          <p:nvPr/>
        </p:nvGraphicFramePr>
        <p:xfrm>
          <a:off x="1785918" y="214290"/>
          <a:ext cx="2857520" cy="6189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" name="Visio" r:id="rId3" imgW="2461260" imgH="5342763" progId="Visio.Drawing.11">
                  <p:embed/>
                </p:oleObj>
              </mc:Choice>
              <mc:Fallback>
                <p:oleObj name="Visio" r:id="rId3" imgW="2461260" imgH="5342763" progId="Visio.Drawing.11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5918" y="214290"/>
                        <a:ext cx="2857520" cy="618945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085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70" y="5286388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Фрагмент програми</a:t>
            </a:r>
            <a:endParaRPr lang="uk-UA" dirty="0"/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1142984"/>
            <a:ext cx="4572032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4099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4572008"/>
            <a:ext cx="6512511" cy="1143000"/>
          </a:xfrm>
        </p:spPr>
        <p:txBody>
          <a:bodyPr/>
          <a:lstStyle/>
          <a:p>
            <a:pPr>
              <a:buNone/>
            </a:pPr>
            <a:r>
              <a:rPr lang="uk-UA" dirty="0" smtClean="0"/>
              <a:t>Висновки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428728" y="1142984"/>
            <a:ext cx="6400800" cy="3474720"/>
          </a:xfrm>
        </p:spPr>
        <p:txBody>
          <a:bodyPr/>
          <a:lstStyle/>
          <a:p>
            <a:pPr algn="just">
              <a:buNone/>
            </a:pPr>
            <a:r>
              <a:rPr lang="uk-UA" dirty="0" smtClean="0"/>
              <a:t> 		Розглянуто та проаналізовано існуючі методи визначення типів людської діяльності. З урахуванням недоліків існуючих аналогів було розроблено програмний засіб визначення типів людської діяльності, який враховує виключно об`єктивні показники, що дає змогу визначати та прогнозувати діяльність людини в тій чи іншій ситуації.</a:t>
            </a:r>
            <a:endParaRPr lang="ru-RU" dirty="0" smtClean="0"/>
          </a:p>
          <a:p>
            <a:pPr algn="just">
              <a:buNone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276872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Дякую за увагу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5746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276872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 smtClean="0"/>
              <a:t>Прошу ваші запитання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3415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117</TotalTime>
  <Words>101</Words>
  <Application>Microsoft Office PowerPoint</Application>
  <PresentationFormat>Экран (4:3)</PresentationFormat>
  <Paragraphs>32</Paragraphs>
  <Slides>10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Воздушный поток</vt:lpstr>
      <vt:lpstr>Visio</vt:lpstr>
      <vt:lpstr>Розробка програми визначення типу діяльності людини як захист від інформаційно-психологічного впливу</vt:lpstr>
      <vt:lpstr>Презентация PowerPoint</vt:lpstr>
      <vt:lpstr>Мета роботи</vt:lpstr>
      <vt:lpstr>Задачі роботи</vt:lpstr>
      <vt:lpstr>Вибір дихотомії</vt:lpstr>
      <vt:lpstr>Алгоритм  роботи  програми</vt:lpstr>
      <vt:lpstr>Фрагмент програми</vt:lpstr>
      <vt:lpstr>Висновки</vt:lpstr>
      <vt:lpstr>Дякую за увагу</vt:lpstr>
      <vt:lpstr>Прошу ваші запитання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Розробка підсистеми блокування витоку інформації в електронно-обчислюваних засобах для систем безпеки</dc:title>
  <dc:creator>ПК</dc:creator>
  <cp:lastModifiedBy>VNTU</cp:lastModifiedBy>
  <cp:revision>19</cp:revision>
  <dcterms:created xsi:type="dcterms:W3CDTF">2014-06-21T09:47:25Z</dcterms:created>
  <dcterms:modified xsi:type="dcterms:W3CDTF">2011-03-09T22:14:01Z</dcterms:modified>
</cp:coreProperties>
</file>