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ok" initials="U" lastIdx="1" clrIdx="0">
    <p:extLst>
      <p:ext uri="{19B8F6BF-5375-455C-9EA6-DF929625EA0E}">
        <p15:presenceInfo xmlns:p15="http://schemas.microsoft.com/office/powerpoint/2012/main" userId="Usero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221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137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740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472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706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99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3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37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97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796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5146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CB5C5-3D1D-43F4-BE23-99B1A94FA8B9}" type="datetimeFigureOut">
              <a:rPr lang="ru-RU" smtClean="0"/>
              <a:t>24.03.2015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2BB9E-3720-4D95-973C-D6F4C02B27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456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Автоматизація газокомпресорної станції КС-37 </a:t>
            </a:r>
            <a:r>
              <a:rPr lang="uk-UA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м.Бар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5825477" y="4980026"/>
            <a:ext cx="54006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99CC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r"/>
            <a:r>
              <a:rPr lang="uk-UA" sz="2400" b="1" i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Розробив студент гр. </a:t>
            </a:r>
            <a:r>
              <a:rPr lang="uk-UA" sz="2400" b="1" i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7ЕП </a:t>
            </a:r>
            <a:r>
              <a:rPr lang="uk-UA" sz="2400" b="1" i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– </a:t>
            </a:r>
            <a:r>
              <a:rPr lang="uk-UA" sz="2400" b="1" i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13</a:t>
            </a:r>
            <a:endParaRPr lang="uk-UA" sz="2400" b="1" i="1" u="sng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  <a:p>
            <a:pPr algn="r"/>
            <a:r>
              <a:rPr lang="uk-UA" sz="2400" b="1" i="1" u="sng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Латковський</a:t>
            </a:r>
            <a:r>
              <a:rPr lang="uk-UA" sz="2400" b="1" i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t> Богдан Анатолійович</a:t>
            </a:r>
            <a:endParaRPr lang="uk-UA" sz="2400" b="1" i="1" u="sng" dirty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91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009" y="0"/>
            <a:ext cx="10515600" cy="994410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електрична структурна компресорної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станції КС-37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420" y="880744"/>
            <a:ext cx="4144473" cy="597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81200" y="0"/>
            <a:ext cx="8534400" cy="994410"/>
          </a:xfrm>
        </p:spPr>
        <p:txBody>
          <a:bodyPr>
            <a:normAutofit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електрична функціональна ГПА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373" y="746755"/>
            <a:ext cx="8533158" cy="611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4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320040" y="0"/>
            <a:ext cx="11548110" cy="84818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електрична принципова. Контроль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 паливного газу, тиску і перепаду тиску масла, газу, повітря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848188"/>
            <a:ext cx="8391525" cy="600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8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77340" y="0"/>
            <a:ext cx="10252710" cy="93912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електрична принципова.                                            Контроль </a:t>
            </a:r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температури газу за турбіною низького тиску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348" y="939123"/>
            <a:ext cx="8264553" cy="591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3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577340" y="0"/>
            <a:ext cx="10252710" cy="93912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електрична структурна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управління ГПА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49" y="1104900"/>
            <a:ext cx="9223375" cy="566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416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25880" y="0"/>
            <a:ext cx="10504170" cy="93912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Математичне моделювання роботи газокомпресорної установки в програмному комплексі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Codesys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Програмний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код. В</a:t>
            </a:r>
            <a:r>
              <a:rPr lang="uk-UA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ізуалізація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" y="939123"/>
            <a:ext cx="4491990" cy="2893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00" y="1200151"/>
            <a:ext cx="6141817" cy="41033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" y="4015795"/>
            <a:ext cx="5236178" cy="25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75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25880" y="0"/>
            <a:ext cx="10504170" cy="93912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Математичне моделювання роботи газокомпресорної установки в програмному комплексі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Codesys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Пуск та робота установки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1" y="1001988"/>
            <a:ext cx="4560570" cy="27418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087778"/>
            <a:ext cx="4599684" cy="26560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3978193"/>
            <a:ext cx="4182269" cy="24504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018297"/>
            <a:ext cx="4088008" cy="241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6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325880" y="0"/>
            <a:ext cx="10504170" cy="93912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Математичне моделювання роботи газокомпресорної установки в програмному комплексі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Codesys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Зупинка установки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39" y="1022582"/>
            <a:ext cx="4347756" cy="25461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862" y="1022582"/>
            <a:ext cx="4257197" cy="25461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39" y="3976247"/>
            <a:ext cx="4469361" cy="26376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862" y="3927870"/>
            <a:ext cx="4513160" cy="268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8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99</Words>
  <Application>Microsoft Office PowerPoint</Application>
  <PresentationFormat>Широкоэкранный</PresentationFormat>
  <Paragraphs>11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Автоматизація газокомпресорної станції КС-37 м.Бар</vt:lpstr>
      <vt:lpstr>Схема електрична структурна компресорної станції КС-37</vt:lpstr>
      <vt:lpstr>Схема електрична функціональна ГПА</vt:lpstr>
      <vt:lpstr>Схема електрична принципова. Контроль температури паливного газу, тиску і перепаду тиску масла, газу, повітря</vt:lpstr>
      <vt:lpstr>Схема електрична принципова.                                            Контроль температури газу за турбіною низького тиску</vt:lpstr>
      <vt:lpstr>Схема електрична структурна.  Комплекс управління ГПА</vt:lpstr>
      <vt:lpstr>Математичне моделювання роботи газокомпресорної установки в програмному комплексі Codesys. Програмний код. Візуалізація</vt:lpstr>
      <vt:lpstr>Математичне моделювання роботи газокомпресорної установки в програмному комплексі Codesys. Пуск та робота установки</vt:lpstr>
      <vt:lpstr>Математичне моделювання роботи газокомпресорної установки в програмному комплексі Codesys. Зупинка установки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Автоматизація газокомпресорної станції КС-37 м.Бар</dc:title>
  <dc:creator>Userok</dc:creator>
  <cp:lastModifiedBy>Богдан Латковский</cp:lastModifiedBy>
  <cp:revision>6</cp:revision>
  <dcterms:created xsi:type="dcterms:W3CDTF">2015-03-23T22:36:54Z</dcterms:created>
  <dcterms:modified xsi:type="dcterms:W3CDTF">2015-03-24T08:53:06Z</dcterms:modified>
</cp:coreProperties>
</file>