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65" r:id="rId6"/>
    <p:sldId id="264" r:id="rId7"/>
    <p:sldId id="263" r:id="rId8"/>
    <p:sldId id="262" r:id="rId9"/>
    <p:sldId id="261" r:id="rId10"/>
    <p:sldId id="258" r:id="rId11"/>
    <p:sldId id="259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85860"/>
            <a:ext cx="9144000" cy="1684339"/>
          </a:xfrm>
        </p:spPr>
        <p:txBody>
          <a:bodyPr>
            <a:noAutofit/>
          </a:bodyPr>
          <a:lstStyle/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БЛАГОУСТРІЙ ТА РЕКОНСТРУКЦІЯ КВАРТАЛУ В МЕЖАХ ВУЛИЦЬ ГЛАДКОВА ТА ІВАНОВА</a:t>
            </a:r>
            <a:endParaRPr lang="uk-UA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Мартенюк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М.В.</a:t>
            </a:r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</Words>
  <Application>Microsoft Office PowerPoint</Application>
  <PresentationFormat>Экран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БЛАГОУСТРІЙ ТА РЕКОНСТРУКЦІЯ КВАРТАЛУ В МЕЖАХ ВУЛИЦЬ ГЛАДКОВА ТА ІВАНОВА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Каленюк</dc:creator>
  <cp:lastModifiedBy>Дмитрий Каленюк</cp:lastModifiedBy>
  <cp:revision>3</cp:revision>
  <dcterms:created xsi:type="dcterms:W3CDTF">2015-06-22T06:03:41Z</dcterms:created>
  <dcterms:modified xsi:type="dcterms:W3CDTF">2015-06-22T08:39:56Z</dcterms:modified>
</cp:coreProperties>
</file>