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2" r:id="rId4"/>
    <p:sldId id="271" r:id="rId5"/>
    <p:sldId id="272" r:id="rId6"/>
    <p:sldId id="276" r:id="rId7"/>
    <p:sldId id="273" r:id="rId8"/>
    <p:sldId id="274" r:id="rId9"/>
    <p:sldId id="275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7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Microsoft_Visio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571480"/>
            <a:ext cx="8572560" cy="4143404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Arial" pitchFamily="34" charset="0"/>
                <a:cs typeface="Arial" pitchFamily="34" charset="0"/>
              </a:rPr>
              <a:t>РОЗРОБКА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КОМП’ЮТЕРНОЇ ГРИ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WARIUM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err="1" smtClean="0">
                <a:latin typeface="Arial" pitchFamily="34" charset="0"/>
                <a:cs typeface="Arial" pitchFamily="34" charset="0"/>
              </a:rPr>
              <a:t>Інтелектуальна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поведінка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персонажів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супротивника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4786322"/>
            <a:ext cx="6480048" cy="1143008"/>
          </a:xfrm>
        </p:spPr>
        <p:txBody>
          <a:bodyPr/>
          <a:lstStyle/>
          <a:p>
            <a:pPr algn="l"/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Виконав: студент групи 1КН-14сп </a:t>
            </a:r>
            <a:r>
              <a:rPr lang="uk-UA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Світлак</a:t>
            </a:r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А.О.</a:t>
            </a:r>
          </a:p>
          <a:p>
            <a:pPr algn="l"/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Керівник: </a:t>
            </a:r>
            <a:r>
              <a:rPr lang="uk-UA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к.т.н</a:t>
            </a:r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., доц. </a:t>
            </a:r>
            <a:r>
              <a:rPr lang="uk-UA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Арсенюк</a:t>
            </a:r>
            <a:r>
              <a:rPr lang="uk-UA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І.Р. 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/>
          </a:bodyPr>
          <a:lstStyle/>
          <a:p>
            <a:r>
              <a:rPr lang="uk-UA" dirty="0" smtClean="0"/>
              <a:t>Вступ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285860"/>
            <a:ext cx="3829080" cy="484030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 	</a:t>
            </a:r>
          </a:p>
          <a:p>
            <a:r>
              <a:rPr lang="uk-UA" sz="2800" u="sng" dirty="0" smtClean="0">
                <a:cs typeface="Times New Roman" panose="02020603050405020304" pitchFamily="18" charset="0"/>
              </a:rPr>
              <a:t>Об’єкт </a:t>
            </a:r>
            <a:r>
              <a:rPr lang="uk-UA" sz="2800" dirty="0" smtClean="0"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cs typeface="Times New Roman" panose="02020603050405020304" pitchFamily="18" charset="0"/>
              </a:rPr>
              <a:t>процес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інтелектуальної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поведінки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персонажів</a:t>
            </a:r>
            <a:r>
              <a:rPr lang="ru-RU" sz="2800" dirty="0">
                <a:cs typeface="Times New Roman" panose="02020603050405020304" pitchFamily="18" charset="0"/>
              </a:rPr>
              <a:t> супротивника у </a:t>
            </a:r>
            <a:r>
              <a:rPr lang="ru-RU" sz="2800" dirty="0" err="1">
                <a:cs typeface="Times New Roman" panose="02020603050405020304" pitchFamily="18" charset="0"/>
              </a:rPr>
              <a:t>комп’ютерних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cs typeface="Times New Roman" panose="02020603050405020304" pitchFamily="18" charset="0"/>
              </a:rPr>
              <a:t>іграх</a:t>
            </a:r>
            <a:r>
              <a:rPr lang="uk-UA" sz="2800" dirty="0" smtClean="0"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ru-RU" sz="2800" dirty="0" smtClean="0">
              <a:cs typeface="Times New Roman" panose="02020603050405020304" pitchFamily="18" charset="0"/>
            </a:endParaRPr>
          </a:p>
          <a:p>
            <a:r>
              <a:rPr lang="uk-UA" sz="2800" u="sng" dirty="0" smtClean="0">
                <a:cs typeface="Times New Roman" panose="02020603050405020304" pitchFamily="18" charset="0"/>
              </a:rPr>
              <a:t>Предмет</a:t>
            </a:r>
            <a:r>
              <a:rPr lang="uk-UA" sz="2800" dirty="0" smtClean="0"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cs typeface="Times New Roman" panose="02020603050405020304" pitchFamily="18" charset="0"/>
              </a:rPr>
              <a:t>програмні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засоби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реалізації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інтелектуальної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поведінки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персонажів</a:t>
            </a:r>
            <a:r>
              <a:rPr lang="ru-RU" sz="2800" dirty="0">
                <a:cs typeface="Times New Roman" panose="02020603050405020304" pitchFamily="18" charset="0"/>
              </a:rPr>
              <a:t> супротивника для </a:t>
            </a:r>
            <a:r>
              <a:rPr lang="ru-RU" sz="2800" dirty="0" err="1">
                <a:cs typeface="Times New Roman" panose="02020603050405020304" pitchFamily="18" charset="0"/>
              </a:rPr>
              <a:t>комп’ютерної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cs typeface="Times New Roman" panose="02020603050405020304" pitchFamily="18" charset="0"/>
              </a:rPr>
              <a:t>гри</a:t>
            </a:r>
            <a:r>
              <a:rPr lang="ru-RU" sz="2800" dirty="0"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cs typeface="Times New Roman" panose="02020603050405020304" pitchFamily="18" charset="0"/>
              </a:rPr>
              <a:t>Warium</a:t>
            </a:r>
            <a:r>
              <a:rPr lang="ru-RU" sz="2800" dirty="0" smtClean="0">
                <a:cs typeface="Times New Roman" panose="02020603050405020304" pitchFamily="18" charset="0"/>
              </a:rPr>
              <a:t>.</a:t>
            </a:r>
            <a:endParaRPr lang="uk-UA" sz="2800" dirty="0" smtClean="0"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800" dirty="0" smtClean="0">
              <a:cs typeface="Times New Roman" panose="02020603050405020304" pitchFamily="18" charset="0"/>
            </a:endParaRPr>
          </a:p>
          <a:p>
            <a:r>
              <a:rPr lang="uk-UA" sz="2800" u="sng" dirty="0" smtClean="0">
                <a:cs typeface="Times New Roman" panose="02020603050405020304" pitchFamily="18" charset="0"/>
              </a:rPr>
              <a:t>Мета дипломної роботи </a:t>
            </a:r>
            <a:r>
              <a:rPr lang="uk-UA" sz="2800" dirty="0">
                <a:cs typeface="Times New Roman" panose="02020603050405020304" pitchFamily="18" charset="0"/>
              </a:rPr>
              <a:t>– підвищення якості комп’ютерної гри </a:t>
            </a:r>
            <a:r>
              <a:rPr lang="en-US" sz="2800" dirty="0" err="1">
                <a:cs typeface="Times New Roman" panose="02020603050405020304" pitchFamily="18" charset="0"/>
              </a:rPr>
              <a:t>Warium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uk-UA" sz="2800" dirty="0">
                <a:cs typeface="Times New Roman" panose="02020603050405020304" pitchFamily="18" charset="0"/>
              </a:rPr>
              <a:t>та інтелектуальної </a:t>
            </a:r>
            <a:r>
              <a:rPr lang="uk-UA" sz="2800" dirty="0" smtClean="0">
                <a:cs typeface="Times New Roman" panose="02020603050405020304" pitchFamily="18" charset="0"/>
              </a:rPr>
              <a:t>поведінки </a:t>
            </a:r>
            <a:r>
              <a:rPr lang="uk-UA" sz="2800" dirty="0">
                <a:cs typeface="Times New Roman" panose="02020603050405020304" pitchFamily="18" charset="0"/>
              </a:rPr>
              <a:t>персонажів супротивника.</a:t>
            </a:r>
            <a:endParaRPr lang="uk-UA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285860"/>
            <a:ext cx="4448204" cy="4840303"/>
          </a:xfrm>
        </p:spPr>
        <p:txBody>
          <a:bodyPr>
            <a:normAutofit fontScale="55000" lnSpcReduction="20000"/>
          </a:bodyPr>
          <a:lstStyle/>
          <a:p>
            <a:pPr indent="45720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uk-UA" sz="2800" dirty="0" smtClean="0">
                <a:ea typeface="Times New Roman" panose="02020603050405020304" pitchFamily="18" charset="0"/>
              </a:rPr>
              <a:t>Задачі для розробки:</a:t>
            </a:r>
            <a:endParaRPr lang="ru-RU" sz="2800" dirty="0" smtClean="0"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800" dirty="0" smtClean="0">
                <a:ea typeface="Times New Roman" panose="02020603050405020304" pitchFamily="18" charset="0"/>
              </a:rPr>
              <a:t>обґрунтувати </a:t>
            </a:r>
            <a:r>
              <a:rPr lang="uk-UA" sz="2800" dirty="0">
                <a:ea typeface="Times New Roman" panose="02020603050405020304" pitchFamily="18" charset="0"/>
              </a:rPr>
              <a:t>доцільність розробки комп’ютерної гри </a:t>
            </a:r>
            <a:r>
              <a:rPr lang="en-US" sz="2800" dirty="0" err="1">
                <a:ea typeface="Times New Roman" panose="02020603050405020304" pitchFamily="18" charset="0"/>
              </a:rPr>
              <a:t>Warium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uk-UA" sz="2800" dirty="0">
                <a:ea typeface="Times New Roman" panose="02020603050405020304" pitchFamily="18" charset="0"/>
              </a:rPr>
              <a:t>та інтелектуальної </a:t>
            </a:r>
            <a:r>
              <a:rPr lang="uk-UA" sz="2800" dirty="0" smtClean="0">
                <a:ea typeface="Times New Roman" panose="02020603050405020304" pitchFamily="18" charset="0"/>
              </a:rPr>
              <a:t>поведінки </a:t>
            </a:r>
            <a:r>
              <a:rPr lang="uk-UA" sz="2800" dirty="0">
                <a:ea typeface="Times New Roman" panose="02020603050405020304" pitchFamily="18" charset="0"/>
              </a:rPr>
              <a:t>персонажів супротивника;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800" dirty="0" smtClean="0">
                <a:ea typeface="Times New Roman" panose="02020603050405020304" pitchFamily="18" charset="0"/>
              </a:rPr>
              <a:t>виконати </a:t>
            </a:r>
            <a:r>
              <a:rPr lang="uk-UA" sz="2800" dirty="0">
                <a:ea typeface="Times New Roman" panose="02020603050405020304" pitchFamily="18" charset="0"/>
              </a:rPr>
              <a:t>варіантний аналіз способів вирішення проблеми реалізації інтелектуальної </a:t>
            </a:r>
            <a:r>
              <a:rPr lang="uk-UA" sz="2800" dirty="0" smtClean="0">
                <a:ea typeface="Times New Roman" panose="02020603050405020304" pitchFamily="18" charset="0"/>
              </a:rPr>
              <a:t>поведінки </a:t>
            </a:r>
            <a:r>
              <a:rPr lang="uk-UA" sz="2800" dirty="0">
                <a:ea typeface="Times New Roman" panose="02020603050405020304" pitchFamily="18" charset="0"/>
              </a:rPr>
              <a:t>персонажів супротивника;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800" dirty="0" smtClean="0">
                <a:ea typeface="Times New Roman" panose="02020603050405020304" pitchFamily="18" charset="0"/>
              </a:rPr>
              <a:t>розробити </a:t>
            </a:r>
            <a:r>
              <a:rPr lang="uk-UA" sz="2800" dirty="0">
                <a:ea typeface="Times New Roman" panose="02020603050405020304" pitchFamily="18" charset="0"/>
              </a:rPr>
              <a:t>алгоритм роботи програми;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800" dirty="0" smtClean="0">
                <a:ea typeface="Times New Roman" panose="02020603050405020304" pitchFamily="18" charset="0"/>
              </a:rPr>
              <a:t>виконати </a:t>
            </a:r>
            <a:r>
              <a:rPr lang="uk-UA" sz="2800" dirty="0">
                <a:ea typeface="Times New Roman" panose="02020603050405020304" pitchFamily="18" charset="0"/>
              </a:rPr>
              <a:t>програмну реалізацію інтелектуальної поведінки персонажів супротивника для комп’ютерної гри </a:t>
            </a:r>
            <a:r>
              <a:rPr lang="en-US" sz="2800" dirty="0" err="1">
                <a:ea typeface="Times New Roman" panose="02020603050405020304" pitchFamily="18" charset="0"/>
              </a:rPr>
              <a:t>Warium</a:t>
            </a:r>
            <a:r>
              <a:rPr lang="en-US" sz="2800" dirty="0">
                <a:ea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sz="2800" dirty="0" smtClean="0">
                <a:ea typeface="Times New Roman" panose="02020603050405020304" pitchFamily="18" charset="0"/>
              </a:rPr>
              <a:t>провести </a:t>
            </a:r>
            <a:r>
              <a:rPr lang="uk-UA" sz="2800" dirty="0">
                <a:ea typeface="Times New Roman" panose="02020603050405020304" pitchFamily="18" charset="0"/>
              </a:rPr>
              <a:t>експериментальне дослідження інтелектуальної поведінки персонажів </a:t>
            </a:r>
            <a:r>
              <a:rPr lang="uk-UA" sz="2800" dirty="0" smtClean="0">
                <a:ea typeface="Times New Roman" panose="02020603050405020304" pitchFamily="18" charset="0"/>
              </a:rPr>
              <a:t>супротивника</a:t>
            </a:r>
            <a:r>
              <a:rPr lang="ru-RU" sz="2800" dirty="0" smtClean="0"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uk-UA" sz="3600" dirty="0" smtClean="0"/>
              <a:t>Схема алгоритму роботи інтелектуальної поведінки персонажів супротивника</a:t>
            </a:r>
            <a:endParaRPr lang="ru-RU" sz="3600" dirty="0"/>
          </a:p>
        </p:txBody>
      </p:sp>
      <p:graphicFrame>
        <p:nvGraphicFramePr>
          <p:cNvPr id="5" name="Об'є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262786"/>
              </p:ext>
            </p:extLst>
          </p:nvPr>
        </p:nvGraphicFramePr>
        <p:xfrm>
          <a:off x="3419872" y="1442194"/>
          <a:ext cx="2232248" cy="5148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3" imgW="3009963" imgH="6943784" progId="Visio.Drawing.15">
                  <p:embed/>
                </p:oleObj>
              </mc:Choice>
              <mc:Fallback>
                <p:oleObj name="Visio" r:id="rId3" imgW="3009963" imgH="6943784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9872" y="1442194"/>
                        <a:ext cx="2232248" cy="514824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Схема руху персонажа супротивника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20" y="1417638"/>
            <a:ext cx="8581545" cy="50356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Autofit/>
          </a:bodyPr>
          <a:lstStyle/>
          <a:p>
            <a:r>
              <a:rPr lang="uk-UA" sz="3600" dirty="0" smtClean="0"/>
              <a:t>Супротивник рухається по заданій схемі, гравець поза полем зору супротивника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33" y="1417638"/>
            <a:ext cx="4675566" cy="51797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Autofit/>
          </a:bodyPr>
          <a:lstStyle/>
          <a:p>
            <a:pPr algn="ctr"/>
            <a:r>
              <a:rPr lang="uk-UA" sz="3200" dirty="0" smtClean="0"/>
              <a:t>Гравець потрапляє у поле зору супротивника. Супротивник помічає появу гравця</a:t>
            </a:r>
            <a:endParaRPr lang="uk-UA" sz="3200" dirty="0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997" y="1600200"/>
            <a:ext cx="4582053" cy="4997152"/>
          </a:xfrm>
        </p:spPr>
      </p:pic>
    </p:spTree>
    <p:extLst>
      <p:ext uri="{BB962C8B-B14F-4D97-AF65-F5344CB8AC3E}">
        <p14:creationId xmlns:p14="http://schemas.microsoft.com/office/powerpoint/2010/main" val="2049692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Супротивник слідує за гравцем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26790"/>
            <a:ext cx="4668262" cy="50985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Супротивник атакує гравця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429643"/>
            <a:ext cx="4709161" cy="5112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pPr algn="ctr"/>
            <a:r>
              <a:rPr lang="uk-UA" dirty="0" smtClean="0"/>
              <a:t>Гравець атакує супротивника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40768"/>
            <a:ext cx="4745626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Висновки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7858180" cy="51435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600" dirty="0"/>
              <a:t>		</a:t>
            </a:r>
            <a:r>
              <a:rPr lang="ru-RU" sz="3300" dirty="0" smtClean="0"/>
              <a:t>У комплексному дипломному </a:t>
            </a:r>
            <a:r>
              <a:rPr lang="ru-RU" sz="3300" dirty="0" err="1" smtClean="0"/>
              <a:t>проекті</a:t>
            </a:r>
            <a:r>
              <a:rPr lang="ru-RU" sz="3300" dirty="0" smtClean="0"/>
              <a:t> </a:t>
            </a:r>
            <a:r>
              <a:rPr lang="ru-RU" sz="3300" dirty="0" err="1" smtClean="0"/>
              <a:t>було</a:t>
            </a:r>
            <a:r>
              <a:rPr lang="ru-RU" sz="3300" dirty="0" smtClean="0"/>
              <a:t> проведено </a:t>
            </a:r>
            <a:r>
              <a:rPr lang="ru-RU" sz="3300" dirty="0" err="1" smtClean="0"/>
              <a:t>техніко-економічне</a:t>
            </a:r>
            <a:r>
              <a:rPr lang="ru-RU" sz="3300" dirty="0" smtClean="0"/>
              <a:t> </a:t>
            </a:r>
            <a:r>
              <a:rPr lang="ru-RU" sz="3300" dirty="0" err="1" smtClean="0"/>
              <a:t>обгрунтування</a:t>
            </a:r>
            <a:r>
              <a:rPr lang="ru-RU" sz="3300" dirty="0" smtClean="0"/>
              <a:t> </a:t>
            </a:r>
            <a:r>
              <a:rPr lang="ru-RU" sz="3300" dirty="0" err="1" smtClean="0"/>
              <a:t>доцільності</a:t>
            </a:r>
            <a:r>
              <a:rPr lang="ru-RU" sz="3300" dirty="0" smtClean="0"/>
              <a:t> </a:t>
            </a:r>
            <a:r>
              <a:rPr lang="ru-RU" sz="3300" dirty="0" err="1" smtClean="0"/>
              <a:t>розробки</a:t>
            </a:r>
            <a:r>
              <a:rPr lang="ru-RU" sz="3300" dirty="0" smtClean="0"/>
              <a:t> </a:t>
            </a:r>
            <a:r>
              <a:rPr lang="ru-RU" sz="3300" dirty="0" err="1" smtClean="0"/>
              <a:t>інтелектуальної</a:t>
            </a:r>
            <a:r>
              <a:rPr lang="ru-RU" sz="3300" dirty="0" smtClean="0"/>
              <a:t> </a:t>
            </a:r>
            <a:r>
              <a:rPr lang="ru-RU" sz="3300" dirty="0" err="1" smtClean="0"/>
              <a:t>поведінки</a:t>
            </a:r>
            <a:r>
              <a:rPr lang="ru-RU" sz="3300" dirty="0" smtClean="0"/>
              <a:t> </a:t>
            </a:r>
            <a:r>
              <a:rPr lang="ru-RU" sz="3300" dirty="0" err="1" smtClean="0"/>
              <a:t>персонажів</a:t>
            </a:r>
            <a:r>
              <a:rPr lang="ru-RU" sz="3300" dirty="0" smtClean="0"/>
              <a:t> супротивника, проведено </a:t>
            </a:r>
            <a:r>
              <a:rPr lang="ru-RU" sz="3300" dirty="0" err="1" smtClean="0"/>
              <a:t>аналіз</a:t>
            </a:r>
            <a:r>
              <a:rPr lang="ru-RU" sz="3300" dirty="0" smtClean="0"/>
              <a:t> </a:t>
            </a:r>
            <a:r>
              <a:rPr lang="ru-RU" sz="3300" dirty="0" err="1" smtClean="0"/>
              <a:t>проблеми</a:t>
            </a:r>
            <a:r>
              <a:rPr lang="ru-RU" sz="3300" dirty="0" smtClean="0"/>
              <a:t> </a:t>
            </a:r>
            <a:r>
              <a:rPr lang="ru-RU" sz="3300" dirty="0" err="1" smtClean="0"/>
              <a:t>створення</a:t>
            </a:r>
            <a:r>
              <a:rPr lang="ru-RU" sz="3300" dirty="0" smtClean="0"/>
              <a:t> </a:t>
            </a:r>
            <a:r>
              <a:rPr lang="ru-RU" sz="3300" dirty="0" err="1" smtClean="0"/>
              <a:t>інтелектуальної</a:t>
            </a:r>
            <a:r>
              <a:rPr lang="ru-RU" sz="3300" dirty="0" smtClean="0"/>
              <a:t> </a:t>
            </a:r>
            <a:r>
              <a:rPr lang="ru-RU" sz="3300" dirty="0" err="1" smtClean="0"/>
              <a:t>поведінки</a:t>
            </a:r>
            <a:r>
              <a:rPr lang="ru-RU" sz="3300" dirty="0" smtClean="0"/>
              <a:t> </a:t>
            </a:r>
            <a:r>
              <a:rPr lang="ru-RU" sz="3300" dirty="0" err="1" smtClean="0"/>
              <a:t>пресонажів</a:t>
            </a:r>
            <a:r>
              <a:rPr lang="ru-RU" sz="3300" dirty="0" smtClean="0"/>
              <a:t> супротивника для комп</a:t>
            </a:r>
            <a:r>
              <a:rPr lang="en-US" sz="3300" dirty="0" smtClean="0"/>
              <a:t>’</a:t>
            </a:r>
            <a:r>
              <a:rPr lang="ru-RU" sz="3300" dirty="0" err="1" smtClean="0"/>
              <a:t>ютерної</a:t>
            </a:r>
            <a:r>
              <a:rPr lang="ru-RU" sz="3300" dirty="0" smtClean="0"/>
              <a:t> </a:t>
            </a:r>
            <a:r>
              <a:rPr lang="ru-RU" sz="3300" dirty="0" err="1" smtClean="0"/>
              <a:t>гри</a:t>
            </a:r>
            <a:r>
              <a:rPr lang="ru-RU" sz="3300" dirty="0" smtClean="0"/>
              <a:t> </a:t>
            </a:r>
            <a:r>
              <a:rPr lang="en-US" sz="3300" dirty="0" err="1" smtClean="0"/>
              <a:t>Warium</a:t>
            </a:r>
            <a:r>
              <a:rPr lang="uk-UA" sz="3300" dirty="0" smtClean="0"/>
              <a:t>, програмно реалізовано інтелектуальну поведінку та проведено її тестування, обраховано економічну ефективність розроблюваної інтелектуальної поведінки.</a:t>
            </a:r>
            <a:endParaRPr lang="ru-RU" sz="3300" dirty="0" smtClean="0"/>
          </a:p>
          <a:p>
            <a:pPr>
              <a:buNone/>
            </a:pPr>
            <a:r>
              <a:rPr lang="ru-RU" sz="3300" dirty="0"/>
              <a:t>		</a:t>
            </a:r>
            <a:r>
              <a:rPr lang="ru-RU" sz="3300" dirty="0" err="1" smtClean="0"/>
              <a:t>Поставлені</a:t>
            </a:r>
            <a:r>
              <a:rPr lang="ru-RU" sz="3300" dirty="0" smtClean="0"/>
              <a:t> </a:t>
            </a:r>
            <a:r>
              <a:rPr lang="ru-RU" sz="3300" dirty="0" err="1"/>
              <a:t>завдання</a:t>
            </a:r>
            <a:r>
              <a:rPr lang="ru-RU" sz="3300" dirty="0"/>
              <a:t> </a:t>
            </a:r>
            <a:r>
              <a:rPr lang="ru-RU" sz="3300" dirty="0" err="1"/>
              <a:t>виконано</a:t>
            </a:r>
            <a:r>
              <a:rPr lang="ru-RU" sz="3300" dirty="0"/>
              <a:t> в </a:t>
            </a:r>
            <a:r>
              <a:rPr lang="ru-RU" sz="3300" dirty="0" err="1"/>
              <a:t>повному</a:t>
            </a:r>
            <a:r>
              <a:rPr lang="ru-RU" sz="3300" dirty="0"/>
              <a:t> </a:t>
            </a:r>
            <a:r>
              <a:rPr lang="ru-RU" sz="3300" dirty="0" err="1"/>
              <a:t>обсязі</a:t>
            </a:r>
            <a:r>
              <a:rPr lang="ru-RU" sz="3300" dirty="0"/>
              <a:t>. </a:t>
            </a:r>
            <a:r>
              <a:rPr lang="ru-RU" sz="3300" dirty="0" err="1" smtClean="0"/>
              <a:t>Інтелектуальна</a:t>
            </a:r>
            <a:r>
              <a:rPr lang="ru-RU" sz="3300" dirty="0" smtClean="0"/>
              <a:t> </a:t>
            </a:r>
            <a:r>
              <a:rPr lang="ru-RU" sz="3300" dirty="0" err="1" smtClean="0"/>
              <a:t>поведінка</a:t>
            </a:r>
            <a:r>
              <a:rPr lang="ru-RU" sz="3300" dirty="0" smtClean="0"/>
              <a:t> супротивника </a:t>
            </a:r>
            <a:r>
              <a:rPr lang="ru-RU" sz="3300" dirty="0" err="1" smtClean="0"/>
              <a:t>відповідає</a:t>
            </a:r>
            <a:r>
              <a:rPr lang="ru-RU" sz="3300" dirty="0" smtClean="0"/>
              <a:t> </a:t>
            </a:r>
            <a:r>
              <a:rPr lang="ru-RU" sz="3300" dirty="0" err="1" smtClean="0"/>
              <a:t>вимогам</a:t>
            </a:r>
            <a:r>
              <a:rPr lang="ru-RU" sz="3300" dirty="0" smtClean="0"/>
              <a:t>, </a:t>
            </a:r>
            <a:r>
              <a:rPr lang="ru-RU" sz="3300" dirty="0" err="1" smtClean="0"/>
              <a:t>поставленим</a:t>
            </a:r>
            <a:r>
              <a:rPr lang="ru-RU" sz="3300" dirty="0" smtClean="0"/>
              <a:t> у </a:t>
            </a:r>
            <a:r>
              <a:rPr lang="ru-RU" sz="3300" dirty="0" err="1" smtClean="0"/>
              <a:t>технічному</a:t>
            </a:r>
            <a:r>
              <a:rPr lang="ru-RU" sz="3300" dirty="0" smtClean="0"/>
              <a:t> </a:t>
            </a:r>
            <a:r>
              <a:rPr lang="ru-RU" sz="3300" dirty="0" err="1" smtClean="0"/>
              <a:t>завданні</a:t>
            </a:r>
            <a:r>
              <a:rPr lang="ru-RU" sz="3300" dirty="0" smtClean="0"/>
              <a:t>.</a:t>
            </a:r>
          </a:p>
          <a:p>
            <a:pPr>
              <a:buNone/>
            </a:pPr>
            <a:endParaRPr lang="ru-RU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928934"/>
            <a:ext cx="8215370" cy="1143000"/>
          </a:xfrm>
        </p:spPr>
        <p:txBody>
          <a:bodyPr>
            <a:normAutofit/>
          </a:bodyPr>
          <a:lstStyle/>
          <a:p>
            <a:pPr algn="ctr"/>
            <a:r>
              <a:rPr lang="uk-UA" sz="60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161</TotalTime>
  <Words>125</Words>
  <Application>Microsoft Office PowerPoint</Application>
  <PresentationFormat>Екран (4:3)</PresentationFormat>
  <Paragraphs>27</Paragraphs>
  <Slides>11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7" baseType="lpstr">
      <vt:lpstr>Arial</vt:lpstr>
      <vt:lpstr>Franklin Gothic Book</vt:lpstr>
      <vt:lpstr>Times New Roman</vt:lpstr>
      <vt:lpstr>Wingdings 2</vt:lpstr>
      <vt:lpstr>Техническая</vt:lpstr>
      <vt:lpstr>Креслення Microsoft Visio</vt:lpstr>
      <vt:lpstr>РОЗРОБКА КОМП’ЮТЕРНОЇ ГРИ WARIUM:  Інтелектуальна поведінка персонажів супротивника</vt:lpstr>
      <vt:lpstr>Вступ</vt:lpstr>
      <vt:lpstr>Схема алгоритму роботи інтелектуальної поведінки персонажів супротивника</vt:lpstr>
      <vt:lpstr>Схема руху персонажа супротивника </vt:lpstr>
      <vt:lpstr>Супротивник рухається по заданій схемі, гравець поза полем зору супротивника</vt:lpstr>
      <vt:lpstr>Гравець потрапляє у поле зору супротивника. Супротивник помічає появу гравця</vt:lpstr>
      <vt:lpstr>Супротивник слідує за гравцем</vt:lpstr>
      <vt:lpstr>Супротивник атакує гравця</vt:lpstr>
      <vt:lpstr>Гравець атакує супротивника</vt:lpstr>
      <vt:lpstr>Висновки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Юра Довгань</dc:creator>
  <cp:lastModifiedBy>Довгань Юра</cp:lastModifiedBy>
  <cp:revision>34</cp:revision>
  <dcterms:modified xsi:type="dcterms:W3CDTF">2015-06-18T12:56:23Z</dcterms:modified>
</cp:coreProperties>
</file>