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9" r:id="rId10"/>
    <p:sldId id="270" r:id="rId11"/>
    <p:sldId id="271" r:id="rId12"/>
    <p:sldId id="272" r:id="rId13"/>
    <p:sldId id="273" r:id="rId14"/>
    <p:sldId id="277" r:id="rId15"/>
    <p:sldId id="276" r:id="rId16"/>
    <p:sldId id="274" r:id="rId17"/>
    <p:sldId id="275" r:id="rId1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82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32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323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94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81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62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898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456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264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247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093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105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0978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202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419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087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24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D47B57-F3A8-42CF-BBB7-72E542B6DC4B}" type="datetimeFigureOut">
              <a:rPr lang="uk-UA" smtClean="0"/>
              <a:t>17.06.2015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50DEBB-1C8F-4C22-B92D-EE02F18DCD0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179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err="1" smtClean="0"/>
              <a:t>Презентац</a:t>
            </a:r>
            <a:r>
              <a:rPr lang="uk-UA" b="1" dirty="0" err="1" smtClean="0"/>
              <a:t>ія</a:t>
            </a:r>
            <a:endParaRPr lang="uk-UA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На тему</a:t>
            </a:r>
            <a:r>
              <a:rPr lang="en-US" dirty="0" smtClean="0"/>
              <a:t>:</a:t>
            </a:r>
          </a:p>
          <a:p>
            <a:r>
              <a:rPr lang="uk-UA" dirty="0" smtClean="0"/>
              <a:t>Розробка інформаційної системи для центру первинної медичної допомоги №5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48456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764" y="714713"/>
            <a:ext cx="9601196" cy="1303867"/>
          </a:xfrm>
        </p:spPr>
        <p:txBody>
          <a:bodyPr/>
          <a:lstStyle/>
          <a:p>
            <a:r>
              <a:rPr lang="uk-UA" dirty="0" smtClean="0"/>
              <a:t>Головна сторінка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33" y="2018581"/>
            <a:ext cx="9404228" cy="4151310"/>
          </a:xfrm>
        </p:spPr>
      </p:pic>
    </p:spTree>
    <p:extLst>
      <p:ext uri="{BB962C8B-B14F-4D97-AF65-F5344CB8AC3E}">
        <p14:creationId xmlns:p14="http://schemas.microsoft.com/office/powerpoint/2010/main" val="314843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764" y="714713"/>
            <a:ext cx="9601196" cy="1303867"/>
          </a:xfrm>
        </p:spPr>
        <p:txBody>
          <a:bodyPr/>
          <a:lstStyle/>
          <a:p>
            <a:r>
              <a:rPr lang="uk-UA" dirty="0" smtClean="0"/>
              <a:t>Розділ</a:t>
            </a:r>
            <a:r>
              <a:rPr lang="en-US" dirty="0" smtClean="0"/>
              <a:t>: </a:t>
            </a:r>
            <a:r>
              <a:rPr lang="uk-UA" dirty="0" smtClean="0"/>
              <a:t>наші спеціалісти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54" y="2018581"/>
            <a:ext cx="9430106" cy="3856758"/>
          </a:xfrm>
        </p:spPr>
      </p:pic>
    </p:spTree>
    <p:extLst>
      <p:ext uri="{BB962C8B-B14F-4D97-AF65-F5344CB8AC3E}">
        <p14:creationId xmlns:p14="http://schemas.microsoft.com/office/powerpoint/2010/main" val="58070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764" y="714713"/>
            <a:ext cx="9601196" cy="1303867"/>
          </a:xfrm>
        </p:spPr>
        <p:txBody>
          <a:bodyPr/>
          <a:lstStyle/>
          <a:p>
            <a:r>
              <a:rPr lang="uk-UA" dirty="0" smtClean="0"/>
              <a:t>Персональна сторінка лікаря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975" y="2018581"/>
            <a:ext cx="9455986" cy="3856758"/>
          </a:xfrm>
        </p:spPr>
      </p:pic>
    </p:spTree>
    <p:extLst>
      <p:ext uri="{BB962C8B-B14F-4D97-AF65-F5344CB8AC3E}">
        <p14:creationId xmlns:p14="http://schemas.microsoft.com/office/powerpoint/2010/main" val="353759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764" y="714713"/>
            <a:ext cx="9601196" cy="1303867"/>
          </a:xfrm>
        </p:spPr>
        <p:txBody>
          <a:bodyPr/>
          <a:lstStyle/>
          <a:p>
            <a:r>
              <a:rPr lang="uk-UA" dirty="0" smtClean="0"/>
              <a:t>Розділ</a:t>
            </a:r>
            <a:r>
              <a:rPr lang="en-US" dirty="0" smtClean="0"/>
              <a:t>: </a:t>
            </a:r>
            <a:r>
              <a:rPr lang="uk-UA" dirty="0" smtClean="0"/>
              <a:t>Відзиви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974" y="2018581"/>
            <a:ext cx="9455986" cy="3856758"/>
          </a:xfrm>
        </p:spPr>
      </p:pic>
    </p:spTree>
    <p:extLst>
      <p:ext uri="{BB962C8B-B14F-4D97-AF65-F5344CB8AC3E}">
        <p14:creationId xmlns:p14="http://schemas.microsoft.com/office/powerpoint/2010/main" val="3414160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764" y="714713"/>
            <a:ext cx="9601196" cy="1303867"/>
          </a:xfrm>
        </p:spPr>
        <p:txBody>
          <a:bodyPr/>
          <a:lstStyle/>
          <a:p>
            <a:r>
              <a:rPr lang="uk-UA" dirty="0" smtClean="0"/>
              <a:t>Розділ</a:t>
            </a:r>
            <a:r>
              <a:rPr lang="en-US" dirty="0" smtClean="0"/>
              <a:t>: </a:t>
            </a:r>
            <a:r>
              <a:rPr lang="uk-UA" dirty="0" smtClean="0"/>
              <a:t>Послуги</a:t>
            </a:r>
            <a:endParaRPr lang="uk-UA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479" y="2018581"/>
            <a:ext cx="9421481" cy="3856758"/>
          </a:xfrm>
        </p:spPr>
      </p:pic>
    </p:spTree>
    <p:extLst>
      <p:ext uri="{BB962C8B-B14F-4D97-AF65-F5344CB8AC3E}">
        <p14:creationId xmlns:p14="http://schemas.microsoft.com/office/powerpoint/2010/main" val="75512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764" y="714713"/>
            <a:ext cx="9601196" cy="1303867"/>
          </a:xfrm>
        </p:spPr>
        <p:txBody>
          <a:bodyPr/>
          <a:lstStyle/>
          <a:p>
            <a:r>
              <a:rPr lang="uk-UA" dirty="0" smtClean="0"/>
              <a:t>Блог сайту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107" y="2018581"/>
            <a:ext cx="9412854" cy="3856758"/>
          </a:xfrm>
        </p:spPr>
      </p:pic>
    </p:spTree>
    <p:extLst>
      <p:ext uri="{BB962C8B-B14F-4D97-AF65-F5344CB8AC3E}">
        <p14:creationId xmlns:p14="http://schemas.microsoft.com/office/powerpoint/2010/main" val="4226510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764" y="714713"/>
            <a:ext cx="9601196" cy="1303867"/>
          </a:xfrm>
        </p:spPr>
        <p:txBody>
          <a:bodyPr/>
          <a:lstStyle/>
          <a:p>
            <a:r>
              <a:rPr lang="uk-UA" dirty="0" smtClean="0"/>
              <a:t>Панель адміністратора</a:t>
            </a:r>
            <a:r>
              <a:rPr lang="en-US" dirty="0" smtClean="0"/>
              <a:t>: </a:t>
            </a:r>
            <a:r>
              <a:rPr lang="uk-UA" dirty="0" smtClean="0"/>
              <a:t>Головна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854" y="2018581"/>
            <a:ext cx="9430106" cy="3856758"/>
          </a:xfrm>
        </p:spPr>
      </p:pic>
    </p:spTree>
    <p:extLst>
      <p:ext uri="{BB962C8B-B14F-4D97-AF65-F5344CB8AC3E}">
        <p14:creationId xmlns:p14="http://schemas.microsoft.com/office/powerpoint/2010/main" val="603526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Панель адміністратора</a:t>
            </a:r>
            <a:r>
              <a:rPr lang="en-US" dirty="0" smtClean="0"/>
              <a:t>: </a:t>
            </a:r>
            <a:r>
              <a:rPr lang="uk-UA" dirty="0" smtClean="0"/>
              <a:t>Загальні налаштування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85" y="2285999"/>
            <a:ext cx="9464613" cy="3589339"/>
          </a:xfrm>
        </p:spPr>
      </p:pic>
    </p:spTree>
    <p:extLst>
      <p:ext uri="{BB962C8B-B14F-4D97-AF65-F5344CB8AC3E}">
        <p14:creationId xmlns:p14="http://schemas.microsoft.com/office/powerpoint/2010/main" val="2748197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Панель адміністратора</a:t>
            </a:r>
            <a:r>
              <a:rPr lang="en-US" dirty="0" smtClean="0"/>
              <a:t>:</a:t>
            </a:r>
            <a:r>
              <a:rPr lang="uk-UA" dirty="0" smtClean="0"/>
              <a:t> Користувачі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8" y="2121763"/>
            <a:ext cx="9601200" cy="144245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3399984"/>
            <a:ext cx="9601200" cy="237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7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Панель адміністратора</a:t>
            </a:r>
            <a:r>
              <a:rPr lang="en-US" dirty="0" smtClean="0"/>
              <a:t>:</a:t>
            </a:r>
            <a:r>
              <a:rPr lang="uk-UA" dirty="0" smtClean="0"/>
              <a:t> Меню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85" y="2285999"/>
            <a:ext cx="9464613" cy="3589339"/>
          </a:xfrm>
        </p:spPr>
      </p:pic>
    </p:spTree>
    <p:extLst>
      <p:ext uri="{BB962C8B-B14F-4D97-AF65-F5344CB8AC3E}">
        <p14:creationId xmlns:p14="http://schemas.microsoft.com/office/powerpoint/2010/main" val="648382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Панель адміністратора</a:t>
            </a:r>
            <a:r>
              <a:rPr lang="en-US" dirty="0" smtClean="0"/>
              <a:t>:</a:t>
            </a:r>
            <a:r>
              <a:rPr lang="uk-UA" dirty="0" smtClean="0"/>
              <a:t> Матеріали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26" y="2285999"/>
            <a:ext cx="9516372" cy="3589339"/>
          </a:xfrm>
        </p:spPr>
      </p:pic>
    </p:spTree>
    <p:extLst>
      <p:ext uri="{BB962C8B-B14F-4D97-AF65-F5344CB8AC3E}">
        <p14:creationId xmlns:p14="http://schemas.microsoft.com/office/powerpoint/2010/main" val="3643304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Панель адміністратора</a:t>
            </a:r>
            <a:r>
              <a:rPr lang="en-US" dirty="0" smtClean="0"/>
              <a:t>:</a:t>
            </a:r>
            <a:r>
              <a:rPr lang="uk-UA" dirty="0" smtClean="0"/>
              <a:t> Робота з шаблонами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285999"/>
            <a:ext cx="9601196" cy="3589339"/>
          </a:xfrm>
        </p:spPr>
      </p:pic>
    </p:spTree>
    <p:extLst>
      <p:ext uri="{BB962C8B-B14F-4D97-AF65-F5344CB8AC3E}">
        <p14:creationId xmlns:p14="http://schemas.microsoft.com/office/powerpoint/2010/main" val="96195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Панель адміністратора</a:t>
            </a:r>
            <a:r>
              <a:rPr lang="en-US" dirty="0" smtClean="0"/>
              <a:t>:</a:t>
            </a:r>
            <a:r>
              <a:rPr lang="uk-UA" dirty="0" smtClean="0"/>
              <a:t> Модулі</a:t>
            </a:r>
            <a:r>
              <a:rPr lang="en-US" dirty="0" smtClean="0"/>
              <a:t> 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285999"/>
            <a:ext cx="9601196" cy="3589339"/>
          </a:xfrm>
        </p:spPr>
      </p:pic>
    </p:spTree>
    <p:extLst>
      <p:ext uri="{BB962C8B-B14F-4D97-AF65-F5344CB8AC3E}">
        <p14:creationId xmlns:p14="http://schemas.microsoft.com/office/powerpoint/2010/main" val="3945090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1823" y="645701"/>
            <a:ext cx="9601196" cy="1303867"/>
          </a:xfrm>
        </p:spPr>
        <p:txBody>
          <a:bodyPr/>
          <a:lstStyle/>
          <a:p>
            <a:r>
              <a:rPr lang="uk-UA" dirty="0" smtClean="0"/>
              <a:t>База даних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33" y="1708031"/>
            <a:ext cx="9368286" cy="4167308"/>
          </a:xfrm>
        </p:spPr>
      </p:pic>
    </p:spTree>
    <p:extLst>
      <p:ext uri="{BB962C8B-B14F-4D97-AF65-F5344CB8AC3E}">
        <p14:creationId xmlns:p14="http://schemas.microsoft.com/office/powerpoint/2010/main" val="3126758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632" y="637075"/>
            <a:ext cx="9601196" cy="1303867"/>
          </a:xfrm>
        </p:spPr>
        <p:txBody>
          <a:bodyPr/>
          <a:lstStyle/>
          <a:p>
            <a:r>
              <a:rPr lang="uk-UA" dirty="0" smtClean="0"/>
              <a:t>Структурна схема веб - сайту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924" y="1759790"/>
            <a:ext cx="8298612" cy="412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64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753" y="2526260"/>
            <a:ext cx="9601196" cy="2347665"/>
          </a:xfrm>
        </p:spPr>
        <p:txBody>
          <a:bodyPr>
            <a:normAutofit/>
          </a:bodyPr>
          <a:lstStyle/>
          <a:p>
            <a:r>
              <a:rPr lang="uk-UA" sz="6600" b="1" dirty="0" smtClean="0"/>
              <a:t>Дякую за увагу!</a:t>
            </a:r>
            <a:endParaRPr lang="uk-UA" sz="6600" b="1" dirty="0"/>
          </a:p>
        </p:txBody>
      </p:sp>
    </p:spTree>
    <p:extLst>
      <p:ext uri="{BB962C8B-B14F-4D97-AF65-F5344CB8AC3E}">
        <p14:creationId xmlns:p14="http://schemas.microsoft.com/office/powerpoint/2010/main" val="269984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154</TotalTime>
  <Words>74</Words>
  <Application>Microsoft Office PowerPoint</Application>
  <PresentationFormat>Широкоэкранный</PresentationFormat>
  <Paragraphs>19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Garamond</vt:lpstr>
      <vt:lpstr>Натуральные материалы</vt:lpstr>
      <vt:lpstr>Презентація</vt:lpstr>
      <vt:lpstr>Головна сторінка</vt:lpstr>
      <vt:lpstr>Розділ: наші спеціалісти</vt:lpstr>
      <vt:lpstr>Персональна сторінка лікаря</vt:lpstr>
      <vt:lpstr>Розділ: Відзиви</vt:lpstr>
      <vt:lpstr>Розділ: Послуги</vt:lpstr>
      <vt:lpstr>Блог сайту</vt:lpstr>
      <vt:lpstr>Панель адміністратора: Головна</vt:lpstr>
      <vt:lpstr>Панель адміністратора: Загальні налаштування </vt:lpstr>
      <vt:lpstr>Панель адміністратора: Користувачі </vt:lpstr>
      <vt:lpstr>Панель адміністратора: Меню </vt:lpstr>
      <vt:lpstr>Панель адміністратора: Матеріали </vt:lpstr>
      <vt:lpstr>Панель адміністратора: Робота з шаблонами </vt:lpstr>
      <vt:lpstr>Панель адміністратора: Модулі </vt:lpstr>
      <vt:lpstr>База даних</vt:lpstr>
      <vt:lpstr>Структурна схема веб - сайту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</dc:title>
  <dc:creator>Arthur</dc:creator>
  <cp:lastModifiedBy>Arthur</cp:lastModifiedBy>
  <cp:revision>5</cp:revision>
  <dcterms:created xsi:type="dcterms:W3CDTF">2015-06-17T18:14:12Z</dcterms:created>
  <dcterms:modified xsi:type="dcterms:W3CDTF">2015-06-17T21:09:38Z</dcterms:modified>
</cp:coreProperties>
</file>