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0" r:id="rId4"/>
    <p:sldId id="261" r:id="rId5"/>
    <p:sldId id="260" r:id="rId6"/>
    <p:sldId id="259" r:id="rId7"/>
    <p:sldId id="258" r:id="rId8"/>
    <p:sldId id="263" r:id="rId9"/>
    <p:sldId id="265" r:id="rId10"/>
    <p:sldId id="266" r:id="rId11"/>
    <p:sldId id="264" r:id="rId12"/>
    <p:sldId id="271" r:id="rId13"/>
    <p:sldId id="268" r:id="rId14"/>
    <p:sldId id="269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BD350-23AE-4497-9344-6DE1F08BE12C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14800-2E18-401B-AB6D-9D1C44DEFC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BD350-23AE-4497-9344-6DE1F08BE12C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14800-2E18-401B-AB6D-9D1C44DEFC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BD350-23AE-4497-9344-6DE1F08BE12C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14800-2E18-401B-AB6D-9D1C44DEFC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BD350-23AE-4497-9344-6DE1F08BE12C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14800-2E18-401B-AB6D-9D1C44DEFC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BD350-23AE-4497-9344-6DE1F08BE12C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14800-2E18-401B-AB6D-9D1C44DEFC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BD350-23AE-4497-9344-6DE1F08BE12C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14800-2E18-401B-AB6D-9D1C44DEFC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BD350-23AE-4497-9344-6DE1F08BE12C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14800-2E18-401B-AB6D-9D1C44DEFC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BD350-23AE-4497-9344-6DE1F08BE12C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14800-2E18-401B-AB6D-9D1C44DEFC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BD350-23AE-4497-9344-6DE1F08BE12C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14800-2E18-401B-AB6D-9D1C44DEFC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BD350-23AE-4497-9344-6DE1F08BE12C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14800-2E18-401B-AB6D-9D1C44DEFC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8BD350-23AE-4497-9344-6DE1F08BE12C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514800-2E18-401B-AB6D-9D1C44DEFC5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8BD350-23AE-4497-9344-6DE1F08BE12C}" type="datetimeFigureOut">
              <a:rPr lang="ru-RU" smtClean="0"/>
              <a:pPr/>
              <a:t>22.11.2015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514800-2E18-401B-AB6D-9D1C44DEFC5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2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Sony\Desktop\капитель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84" y="0"/>
            <a:ext cx="10118361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0" y="4572008"/>
            <a:ext cx="9501222" cy="175432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uk-UA" sz="5400" b="1" dirty="0" smtClean="0">
                <a:ln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Gabriola" pitchFamily="82" charset="0"/>
              </a:rPr>
              <a:t>Реставрація </a:t>
            </a:r>
            <a:r>
              <a:rPr lang="uk-UA" sz="5400" b="1" dirty="0" err="1" smtClean="0">
                <a:ln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Gabriola" pitchFamily="82" charset="0"/>
              </a:rPr>
              <a:t>пам</a:t>
            </a:r>
            <a:r>
              <a:rPr lang="en-US" sz="5400" b="1" dirty="0" smtClean="0">
                <a:ln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Gabriola" pitchFamily="82" charset="0"/>
              </a:rPr>
              <a:t>’</a:t>
            </a:r>
            <a:r>
              <a:rPr lang="uk-UA" sz="5400" b="1" dirty="0" smtClean="0">
                <a:ln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Gabriola" pitchFamily="82" charset="0"/>
              </a:rPr>
              <a:t>ятки архітектури</a:t>
            </a:r>
            <a:endParaRPr lang="ru-RU" sz="5400" b="1" dirty="0" smtClean="0">
              <a:ln>
                <a:prstDash val="solid"/>
              </a:ln>
              <a:solidFill>
                <a:schemeClr val="bg2">
                  <a:lumMod val="25000"/>
                </a:schemeClr>
              </a:solidFill>
              <a:latin typeface="Gabriola" pitchFamily="82" charset="0"/>
            </a:endParaRPr>
          </a:p>
          <a:p>
            <a:pPr algn="ctr"/>
            <a:r>
              <a:rPr lang="uk-UA" sz="5400" b="1" dirty="0" smtClean="0">
                <a:ln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Gabriola" pitchFamily="82" charset="0"/>
              </a:rPr>
              <a:t>в </a:t>
            </a:r>
            <a:r>
              <a:rPr lang="uk-UA" sz="5400" b="1" dirty="0" err="1" smtClean="0">
                <a:ln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Gabriola" pitchFamily="82" charset="0"/>
              </a:rPr>
              <a:t>смт</a:t>
            </a:r>
            <a:r>
              <a:rPr lang="uk-UA" sz="5400" b="1" dirty="0" smtClean="0">
                <a:ln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Gabriola" pitchFamily="82" charset="0"/>
              </a:rPr>
              <a:t>. </a:t>
            </a:r>
            <a:r>
              <a:rPr lang="uk-UA" sz="5400" b="1" dirty="0" err="1" smtClean="0">
                <a:ln>
                  <a:prstDash val="solid"/>
                </a:ln>
                <a:solidFill>
                  <a:schemeClr val="bg2">
                    <a:lumMod val="25000"/>
                  </a:schemeClr>
                </a:solidFill>
                <a:latin typeface="Gabriola" pitchFamily="82" charset="0"/>
              </a:rPr>
              <a:t>Дашів</a:t>
            </a:r>
            <a:endParaRPr lang="uk-UA" sz="5400" b="1" dirty="0" smtClean="0">
              <a:ln>
                <a:prstDash val="solid"/>
              </a:ln>
              <a:solidFill>
                <a:schemeClr val="bg2">
                  <a:lumMod val="25000"/>
                </a:schemeClr>
              </a:solidFill>
              <a:latin typeface="Gabriola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1" name="Picture 3" descr="C:\Users\Sony\Desktop\2лист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34620" y="-20650"/>
            <a:ext cx="9578620" cy="68786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2771" name="Picture 3" descr="C:\Users\Sony\Desktop\3лист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8341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17410" name="Object 2"/>
          <p:cNvGraphicFramePr>
            <a:graphicFrameLocks noChangeAspect="1"/>
          </p:cNvGraphicFramePr>
          <p:nvPr/>
        </p:nvGraphicFramePr>
        <p:xfrm>
          <a:off x="0" y="0"/>
          <a:ext cx="4846142" cy="6858000"/>
        </p:xfrm>
        <a:graphic>
          <a:graphicData uri="http://schemas.openxmlformats.org/presentationml/2006/ole">
            <p:oleObj spid="_x0000_s17410" name="PDF" r:id="rId3" imgW="0" imgH="0" progId="FoxitPhantomPDF.Document">
              <p:embed/>
            </p:oleObj>
          </a:graphicData>
        </a:graphic>
      </p:graphicFrame>
      <p:graphicFrame>
        <p:nvGraphicFramePr>
          <p:cNvPr id="17411" name="Object 3"/>
          <p:cNvGraphicFramePr>
            <a:graphicFrameLocks noChangeAspect="1"/>
          </p:cNvGraphicFramePr>
          <p:nvPr/>
        </p:nvGraphicFramePr>
        <p:xfrm>
          <a:off x="4643438" y="0"/>
          <a:ext cx="4846141" cy="6858000"/>
        </p:xfrm>
        <a:graphic>
          <a:graphicData uri="http://schemas.openxmlformats.org/presentationml/2006/ole">
            <p:oleObj spid="_x0000_s17411" name="PDF" r:id="rId4" imgW="0" imgH="0" progId="FoxitPhantomPDF.Document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18434" name="Object 2"/>
          <p:cNvGraphicFramePr>
            <a:graphicFrameLocks noChangeAspect="1"/>
          </p:cNvGraphicFramePr>
          <p:nvPr/>
        </p:nvGraphicFramePr>
        <p:xfrm>
          <a:off x="1928794" y="0"/>
          <a:ext cx="4846142" cy="6858000"/>
        </p:xfrm>
        <a:graphic>
          <a:graphicData uri="http://schemas.openxmlformats.org/presentationml/2006/ole">
            <p:oleObj spid="_x0000_s18434" name="PDF" r:id="rId3" imgW="0" imgH="0" progId="FoxitPhantomPDF.Document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19458" name="Object 2"/>
          <p:cNvGraphicFramePr>
            <a:graphicFrameLocks noChangeAspect="1"/>
          </p:cNvGraphicFramePr>
          <p:nvPr/>
        </p:nvGraphicFramePr>
        <p:xfrm>
          <a:off x="-255812" y="0"/>
          <a:ext cx="9399812" cy="6858000"/>
        </p:xfrm>
        <a:graphic>
          <a:graphicData uri="http://schemas.openxmlformats.org/presentationml/2006/ole">
            <p:oleObj spid="_x0000_s19458" name="PDF" r:id="rId3" imgW="0" imgH="0" progId="FoxitPhantomPDF.Document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482" name="Picture 2" descr="C:\Users\Sony\Desktop\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6962" y="285728"/>
            <a:ext cx="9180961" cy="60722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1506" name="Picture 2" descr="C:\Users\Sony\Desktop\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9792" cy="60722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2530" name="Picture 2" descr="C:\Users\Sony\Desktop\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4290"/>
            <a:ext cx="9239911" cy="55007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3554" name="Picture 2" descr="C:\Users\Sony\Desktop\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4290"/>
            <a:ext cx="9144000" cy="61988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5603" name="Picture 3" descr="C:\Users\Sony\Desktop\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2852"/>
            <a:ext cx="8870949" cy="64763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3795" name="Picture 3" descr="C:\Users\Sony\Desktop\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71463" y="88828"/>
            <a:ext cx="9415463" cy="67691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6627" name="Picture 3" descr="C:\Users\Sony\Desktop\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85794"/>
            <a:ext cx="9327996" cy="57150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7651" name="Picture 3" descr="C:\Users\Sony\Desktop\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915" y="231754"/>
            <a:ext cx="9095085" cy="662624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9</Words>
  <Application>Microsoft Office PowerPoint</Application>
  <PresentationFormat>Экран (4:3)</PresentationFormat>
  <Paragraphs>2</Paragraphs>
  <Slides>14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6" baseType="lpstr">
      <vt:lpstr>Тема Office</vt:lpstr>
      <vt:lpstr>PDF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Sony</dc:creator>
  <cp:lastModifiedBy>Sony</cp:lastModifiedBy>
  <cp:revision>6</cp:revision>
  <dcterms:created xsi:type="dcterms:W3CDTF">2015-11-22T14:21:27Z</dcterms:created>
  <dcterms:modified xsi:type="dcterms:W3CDTF">2015-11-22T15:32:47Z</dcterms:modified>
</cp:coreProperties>
</file>