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56" r:id="rId3"/>
    <p:sldId id="257" r:id="rId4"/>
    <p:sldId id="264" r:id="rId5"/>
    <p:sldId id="263" r:id="rId6"/>
    <p:sldId id="262" r:id="rId7"/>
    <p:sldId id="258" r:id="rId8"/>
    <p:sldId id="261" r:id="rId9"/>
    <p:sldId id="259" r:id="rId10"/>
    <p:sldId id="274" r:id="rId11"/>
    <p:sldId id="267" r:id="rId12"/>
    <p:sldId id="271" r:id="rId13"/>
    <p:sldId id="269" r:id="rId14"/>
    <p:sldId id="272" r:id="rId15"/>
    <p:sldId id="270" r:id="rId16"/>
    <p:sldId id="260" r:id="rId17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779D"/>
    <a:srgbClr val="5ECCF3"/>
    <a:srgbClr val="005560"/>
    <a:srgbClr val="000000"/>
    <a:srgbClr val="00B0F0"/>
    <a:srgbClr val="162046"/>
    <a:srgbClr val="BFEBFA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5FCF072-0A0C-4959-A82F-F56D5210A5B5}" type="datetimeFigureOut">
              <a:rPr lang="uk-UA" smtClean="0"/>
              <a:t>05.10.2023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4270860-0DF0-4B64-983A-1C197D8FDEF0}" type="slidenum">
              <a:rPr lang="uk-UA" smtClean="0"/>
              <a:t>‹#›</a:t>
            </a:fld>
            <a:endParaRPr lang="uk-U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218983" y="260648"/>
            <a:ext cx="3017402" cy="3830093"/>
            <a:chOff x="218983" y="260648"/>
            <a:chExt cx="3017402" cy="3830093"/>
          </a:xfrm>
        </p:grpSpPr>
        <p:pic>
          <p:nvPicPr>
            <p:cNvPr id="3075" name="Picture 3" descr="Harvard shield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7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/>
          <p:cNvSpPr txBox="1"/>
          <p:nvPr/>
        </p:nvSpPr>
        <p:spPr>
          <a:xfrm>
            <a:off x="3635896" y="260648"/>
            <a:ext cx="5256584" cy="255454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r"/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Звичайно, </a:t>
            </a:r>
          </a:p>
          <a:p>
            <a:pPr algn="r"/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успіх приходить</a:t>
            </a:r>
          </a:p>
          <a:p>
            <a:pPr algn="r"/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не до кожного.</a:t>
            </a:r>
          </a:p>
          <a:p>
            <a:pPr algn="r"/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Але </a:t>
            </a:r>
            <a:r>
              <a:rPr lang="uk-UA" sz="3200" b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лінивий</a:t>
            </a:r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 успішним</a:t>
            </a:r>
          </a:p>
          <a:p>
            <a:pPr algn="r"/>
            <a:r>
              <a:rPr lang="uk-UA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не буде однозначно.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4365104"/>
            <a:ext cx="8496944" cy="1569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lvl="0" algn="ctr"/>
            <a:r>
              <a:rPr lang="uk-UA" sz="4800" b="1" dirty="0" smtClean="0">
                <a:ln w="18000">
                  <a:solidFill>
                    <a:srgbClr val="5ECCF3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«</a:t>
            </a:r>
            <a:r>
              <a:rPr lang="uk-UA" sz="4800" b="1" dirty="0">
                <a:ln w="18000">
                  <a:solidFill>
                    <a:srgbClr val="5ECCF3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15 </a:t>
            </a:r>
            <a:r>
              <a:rPr lang="uk-UA" sz="4800" b="1">
                <a:ln w="18000">
                  <a:solidFill>
                    <a:srgbClr val="5ECCF3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правил </a:t>
            </a:r>
            <a:r>
              <a:rPr lang="uk-UA" sz="4800" b="1" smtClean="0">
                <a:ln w="18000">
                  <a:solidFill>
                    <a:srgbClr val="5ECCF3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мотивації  </a:t>
            </a:r>
            <a:r>
              <a:rPr lang="uk-UA" sz="4800" b="1">
                <a:ln w="18000">
                  <a:solidFill>
                    <a:srgbClr val="5ECCF3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студентів </a:t>
            </a:r>
            <a:r>
              <a:rPr lang="uk-UA" sz="4800" b="1" smtClean="0">
                <a:ln w="18000">
                  <a:solidFill>
                    <a:srgbClr val="5ECCF3">
                      <a:satMod val="140000"/>
                    </a:srgbClr>
                  </a:solidFill>
                  <a:prstDash val="solid"/>
                  <a:miter lim="800000"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ookman Old Style" pitchFamily="18" charset="0"/>
                <a:cs typeface="Arial" pitchFamily="34" charset="0"/>
              </a:rPr>
              <a:t>Гарварду»</a:t>
            </a:r>
            <a:endParaRPr lang="uk-UA" sz="4800" b="1" dirty="0">
              <a:ln w="18000">
                <a:solidFill>
                  <a:srgbClr val="5ECCF3">
                    <a:satMod val="140000"/>
                  </a:srgbClr>
                </a:solidFill>
                <a:prstDash val="solid"/>
                <a:miter lim="800000"/>
              </a:ln>
              <a:solidFill>
                <a:prstClr val="black">
                  <a:lumMod val="95000"/>
                  <a:lumOff val="5000"/>
                </a:prst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Bookman Old Style" pitchFamily="18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35896" y="3105835"/>
            <a:ext cx="32752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uk-UA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Саме про це</a:t>
            </a:r>
          </a:p>
        </p:txBody>
      </p:sp>
      <p:sp>
        <p:nvSpPr>
          <p:cNvPr id="6" name="Выгнутая вверх стрелка 5"/>
          <p:cNvSpPr/>
          <p:nvPr/>
        </p:nvSpPr>
        <p:spPr>
          <a:xfrm rot="3128043">
            <a:off x="7029024" y="3105833"/>
            <a:ext cx="1512168" cy="1115253"/>
          </a:xfrm>
          <a:prstGeom prst="curvedDownArrow">
            <a:avLst>
              <a:gd name="adj1" fmla="val 27693"/>
              <a:gd name="adj2" fmla="val 50000"/>
              <a:gd name="adj3" fmla="val 71142"/>
            </a:avLst>
          </a:prstGeom>
          <a:solidFill>
            <a:srgbClr val="005560"/>
          </a:solidFill>
          <a:ln w="28575">
            <a:solidFill>
              <a:srgbClr val="5ECC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41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ÐÐ°ÑÑÐ¸Ð½ÐºÐ¸ Ð¿Ð¾ Ð·Ð°Ð¿ÑÐ¾ÑÑ ÑÐ¿Ð¸Ð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41" r="28331"/>
          <a:stretch/>
        </p:blipFill>
        <p:spPr bwMode="auto">
          <a:xfrm>
            <a:off x="1883701" y="1412776"/>
            <a:ext cx="7260299" cy="5445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лако 3"/>
          <p:cNvSpPr/>
          <p:nvPr/>
        </p:nvSpPr>
        <p:spPr>
          <a:xfrm>
            <a:off x="29916" y="5947"/>
            <a:ext cx="5322233" cy="4032448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1032" name="Picture 8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5366">
            <a:off x="148354" y="208454"/>
            <a:ext cx="5085355" cy="339023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r>
              <a:rPr lang="ru-RU" dirty="0" smtClean="0"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 </a:t>
            </a:r>
            <a:endParaRPr lang="en-US" dirty="0" smtClean="0"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pPr algn="r"/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1" algn="r"/>
            <a:endParaRPr lang="en-US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Якщо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зараз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заснеш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</a:t>
            </a:r>
            <a:endParaRPr lang="en-US" sz="4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то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тобі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звичайно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присниться</a:t>
            </a:r>
          </a:p>
          <a:p>
            <a:pPr algn="ctr"/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твоя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мрія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але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якщо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зараз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вчишся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то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втілиш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свою</a:t>
            </a:r>
          </a:p>
          <a:p>
            <a:pPr algn="ctr"/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мрію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 </a:t>
            </a:r>
            <a:r>
              <a:rPr lang="ru-RU" sz="4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життя</a:t>
            </a:r>
            <a:r>
              <a:rPr lang="ru-RU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uk-UA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581428" y="222152"/>
            <a:ext cx="1260000" cy="1620000"/>
            <a:chOff x="218983" y="260648"/>
            <a:chExt cx="3017402" cy="3830093"/>
          </a:xfrm>
        </p:grpSpPr>
        <p:pic>
          <p:nvPicPr>
            <p:cNvPr id="7" name="Picture 3" descr="Harvard shield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1895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07" r="6548"/>
          <a:stretch/>
        </p:blipFill>
        <p:spPr bwMode="auto">
          <a:xfrm>
            <a:off x="-66675" y="0"/>
            <a:ext cx="9210676" cy="685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66675" y="0"/>
            <a:ext cx="9210675" cy="6858000"/>
          </a:xfrm>
          <a:prstGeom prst="rect">
            <a:avLst/>
          </a:prstGeom>
          <a:solidFill>
            <a:srgbClr val="0C779D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 prst="slope"/>
            </a:sp3d>
          </a:bodyPr>
          <a:lstStyle/>
          <a:p>
            <a:pPr algn="r"/>
            <a:endParaRPr lang="en-US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Коли </a:t>
            </a:r>
            <a:r>
              <a:rPr lang="ru-RU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</a:t>
            </a: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думаєш</a:t>
            </a: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вже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занадто</a:t>
            </a: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пізно</a:t>
            </a: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насправді</a:t>
            </a: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все </a:t>
            </a:r>
            <a:r>
              <a:rPr lang="ru-RU" sz="4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ще</a:t>
            </a:r>
            <a:r>
              <a:rPr lang="ru-RU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рано.</a:t>
            </a:r>
            <a:endParaRPr lang="uk-UA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5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985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5" r="18244"/>
          <a:stretch/>
        </p:blipFill>
        <p:spPr bwMode="auto">
          <a:xfrm>
            <a:off x="0" y="-13346"/>
            <a:ext cx="9144000" cy="6970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-13346"/>
            <a:ext cx="9144000" cy="6970737"/>
          </a:xfrm>
          <a:prstGeom prst="rect">
            <a:avLst/>
          </a:prstGeom>
          <a:solidFill>
            <a:srgbClr val="0C779D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r"/>
            <a:endParaRPr lang="en-US" sz="4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en-US" sz="48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Муки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навчання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всього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лиш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тимчасові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 </a:t>
            </a: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Муки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неуцтва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вічні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5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8349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1068"/>
            <a:ext cx="9144000" cy="6096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0"/>
            <a:ext cx="9144000" cy="6875512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4865767"/>
            <a:ext cx="7920880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r"/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Навчання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не час.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Навчання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–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зусилля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6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1763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ÐÐ°ÑÑÐ¸Ð½ÐºÐ¸ Ð¿Ð¾ Ð·Ð°Ð¿ÑÐ¾ÑÑ grafico profession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382" y="-30064"/>
            <a:ext cx="9141618" cy="6888063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Життя</a:t>
            </a:r>
            <a:r>
              <a:rPr lang="ru-RU" sz="4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–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не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тільки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навчання</a:t>
            </a:r>
            <a:r>
              <a:rPr lang="ru-RU" sz="4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</a:t>
            </a:r>
          </a:p>
          <a:p>
            <a:pPr algn="ctr"/>
            <a:r>
              <a:rPr lang="ru-RU" sz="4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але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якщо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не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взмозі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пройти</a:t>
            </a:r>
          </a:p>
          <a:p>
            <a:pPr algn="ctr"/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навіть</a:t>
            </a:r>
            <a:r>
              <a:rPr lang="ru-RU" sz="4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через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цю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його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частину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endParaRPr lang="ru-RU" sz="4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то 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що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ти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взагалі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здатний</a:t>
            </a:r>
            <a:r>
              <a:rPr lang="ru-RU" sz="4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?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5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7354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8" r="7420"/>
          <a:stretch/>
        </p:blipFill>
        <p:spPr bwMode="auto">
          <a:xfrm>
            <a:off x="1" y="-2098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лако 1"/>
          <p:cNvSpPr/>
          <p:nvPr/>
        </p:nvSpPr>
        <p:spPr>
          <a:xfrm>
            <a:off x="179511" y="-1611560"/>
            <a:ext cx="4464497" cy="4530105"/>
          </a:xfrm>
          <a:prstGeom prst="cloud">
            <a:avLst/>
          </a:prstGeom>
          <a:noFill/>
          <a:ln>
            <a:solidFill>
              <a:srgbClr val="5ECC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4100" name="Picture 4" descr="ÐÐ°ÑÑÐ¸Ð½ÐºÐ¸ Ð¿Ð¾ Ð·Ð°Ð¿ÑÐ¾ÑÑ Ð¡Ð»Ð¾Ð¶Ð½Ð°Ñ ÑÑÐ½ÐºÑÐ¸Ñ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10712"/>
            <a:ext cx="2477923" cy="2276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-27459"/>
            <a:ext cx="9144000" cy="6858000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Напруження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зусилля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можуть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бути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задоволенням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7" name="Picture 3" descr="Harvard shield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33964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ÐÐ°ÑÑÐ¸Ð½ÐºÐ¸ Ð¿Ð¾ Ð·Ð°Ð¿ÑÐ¾ÑÑ ÑÑÐ¿ÐµÑÐ½ÑÐ¹ ÑÑÑÐ´ÐµÐ½Ñ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2" r="4502"/>
          <a:stretch/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8731" y="1166"/>
            <a:ext cx="9144000" cy="6858000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Тільки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той,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хто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робить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усе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завчасно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тільки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той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хто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докладає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зусиль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endParaRPr lang="en-US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по-справжньому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зможе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насолодитися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своїм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успіхом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6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4817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Ð°ÑÑÐ¸Ð½ÐºÐ¸ Ð¿Ð¾ Ð·Ð°Ð¿ÑÐ¾ÑÑ ÐÐµÑÐ¾Ð´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8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" y="-2"/>
            <a:ext cx="9144000" cy="6884897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усьому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досягти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успіху</a:t>
            </a:r>
            <a:endParaRPr lang="en-US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uk-UA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дано 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 кожному. </a:t>
            </a:r>
          </a:p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Але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успіх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приходить </a:t>
            </a:r>
          </a:p>
          <a:p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тільки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з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самовдосконаленням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та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рішучістю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5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66531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ÐÐ°ÑÑÐ¸Ð½ÐºÐ¸ Ð¿Ð¾ Ð·Ð°Ð¿ÑÐ¾ÑÑ crisis en redes social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" b="6286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" y="-2"/>
            <a:ext cx="9144000" cy="6884897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</a:t>
            </a:r>
          </a:p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uk-UA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Час летить…</a:t>
            </a: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7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54018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34" t="1420" r="6868"/>
          <a:stretch/>
        </p:blipFill>
        <p:spPr bwMode="auto">
          <a:xfrm>
            <a:off x="0" y="0"/>
            <a:ext cx="9144000" cy="690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" y="-2"/>
            <a:ext cx="9144000" cy="6884897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</a:t>
            </a:r>
          </a:p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Розпустиш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нюні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сьогодні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</a:t>
            </a:r>
          </a:p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вмиватимешся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сльозами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               завтра.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5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761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Ð°ÑÑÐ¸Ð½ÐºÐ¸ Ð¿Ð¾ Ð·Ð°Ð¿ÑÐ¾ÑÑ business 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3571" y="148545"/>
            <a:ext cx="9276841" cy="6237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0" y="-2"/>
            <a:ext cx="9191874" cy="6884897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Люди,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які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інвестують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у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майбутнє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реалісти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5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280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ÐÐ°ÑÑÐ¸Ð½ÐºÐ¸ Ð¿Ð¾ Ð·Ð°Ð¿ÑÐ¾ÑÑ Ð¡ÑÑÐ´ÐµÐ½Ñ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062"/>
            <a:ext cx="9159258" cy="686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16308" y="-26897"/>
            <a:ext cx="9191874" cy="6884897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Твоя 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зарплата 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прямо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пропорційна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твоєму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рівню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освіти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5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0953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ÐÐ°ÑÑÐ¸Ð½ÐºÐ¸ Ð¿Ð¾ Ð·Ð°Ð¿ÑÐ¾ÑÑ ÑÐ°ÑÑÑÐ½Ð¸Ð½ Ð´ÐµÐ½Ñ Ð¸ Ð²ÑÐµÑ ÑÑÑÐ´ÐµÐ½ÑÐ¾Ð²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7"/>
          <a:stretch/>
        </p:blipFill>
        <p:spPr bwMode="auto">
          <a:xfrm>
            <a:off x="-33603" y="-35970"/>
            <a:ext cx="9177603" cy="6893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" y="-2"/>
            <a:ext cx="9144000" cy="6884897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</a:t>
            </a:r>
          </a:p>
          <a:p>
            <a:pPr algn="ctr"/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Сьогоднішнє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ніколи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не повториться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5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6277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ÐÐ°ÑÑÐ¸Ð½ÐºÐ¸ Ð¿Ð¾ Ð·Ð°Ð¿ÑÐ¾ÑÑ gehal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0" r="7553" b="-392"/>
          <a:stretch/>
        </p:blipFill>
        <p:spPr bwMode="auto">
          <a:xfrm>
            <a:off x="0" y="-1"/>
            <a:ext cx="9144001" cy="6884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" y="-2"/>
            <a:ext cx="9144000" cy="6884897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Немає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мук -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немає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прибутку</a:t>
            </a:r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6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5819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08" y="-3398"/>
            <a:ext cx="9099540" cy="609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" y="-2"/>
            <a:ext cx="9144000" cy="6884897"/>
          </a:xfrm>
          <a:prstGeom prst="rect">
            <a:avLst/>
          </a:prstGeom>
          <a:solidFill>
            <a:srgbClr val="0C779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</a:t>
            </a: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</a:t>
            </a:r>
          </a:p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endParaRPr lang="en-US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en-US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Навіть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зараз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твої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конкуренти</a:t>
            </a:r>
            <a:endParaRPr lang="ru-RU" sz="4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r>
              <a:rPr lang="ru-RU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</a:t>
            </a:r>
            <a:r>
              <a:rPr lang="ru-RU" sz="4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вдосконалюються</a:t>
            </a:r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r"/>
            <a:endParaRPr lang="ru-RU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7596336" y="256407"/>
            <a:ext cx="1260000" cy="1620000"/>
            <a:chOff x="218983" y="260648"/>
            <a:chExt cx="3017402" cy="3830093"/>
          </a:xfrm>
        </p:grpSpPr>
        <p:pic>
          <p:nvPicPr>
            <p:cNvPr id="5" name="Picture 3" descr="Harvard shie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1124744"/>
              <a:ext cx="2520280" cy="29659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ÐÐ°ÑÑÐ¸Ð½ÐºÐ¸ Ð¿Ð¾ Ð·Ð°Ð¿ÑÐ¾ÑÑ ÐÐ¾Ð³Ð¾ÑÐ¸Ð¿ ÐÐ°ÑÐ²Ð°ÑÐ´Ð°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963" t="24072" r="6909" b="25290"/>
            <a:stretch/>
          </p:blipFill>
          <p:spPr bwMode="auto">
            <a:xfrm>
              <a:off x="218983" y="260648"/>
              <a:ext cx="3017402" cy="8197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286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803</TotalTime>
  <Words>252</Words>
  <Application>Microsoft Office PowerPoint</Application>
  <PresentationFormat>Экран (4:3)</PresentationFormat>
  <Paragraphs>141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Bookman Old Style</vt:lpstr>
      <vt:lpstr>Georgia</vt:lpstr>
      <vt:lpstr>Trebuchet MS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39</cp:revision>
  <dcterms:created xsi:type="dcterms:W3CDTF">2018-04-12T07:16:58Z</dcterms:created>
  <dcterms:modified xsi:type="dcterms:W3CDTF">2023-10-05T07:15:06Z</dcterms:modified>
</cp:coreProperties>
</file>