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sldIdLst>
    <p:sldId id="256" r:id="rId2"/>
    <p:sldId id="277" r:id="rId3"/>
    <p:sldId id="271" r:id="rId4"/>
    <p:sldId id="270" r:id="rId5"/>
    <p:sldId id="276" r:id="rId6"/>
    <p:sldId id="269" r:id="rId7"/>
    <p:sldId id="268" r:id="rId8"/>
    <p:sldId id="267" r:id="rId9"/>
    <p:sldId id="259" r:id="rId10"/>
    <p:sldId id="278" r:id="rId11"/>
    <p:sldId id="280" r:id="rId12"/>
    <p:sldId id="281" r:id="rId13"/>
    <p:sldId id="282" r:id="rId14"/>
    <p:sldId id="283" r:id="rId15"/>
    <p:sldId id="284" r:id="rId16"/>
    <p:sldId id="27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15" autoAdjust="0"/>
    <p:restoredTop sz="93073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23.11.2015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196752"/>
            <a:ext cx="8496944" cy="1656184"/>
          </a:xfrm>
        </p:spPr>
        <p:txBody>
          <a:bodyPr>
            <a:noAutofit/>
          </a:bodyPr>
          <a:lstStyle/>
          <a:p>
            <a:pPr algn="ctr"/>
            <a:r>
              <a:rPr lang="uk-UA" sz="3600" dirty="0" smtClean="0"/>
              <a:t>Каркаси житлових будівель захищені від прогресуючого </a:t>
            </a:r>
            <a:r>
              <a:rPr lang="uk-UA" sz="3600" dirty="0" err="1" smtClean="0"/>
              <a:t>руйнуваня</a:t>
            </a:r>
            <a:endParaRPr lang="ru-RU" sz="3600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2915816" y="4293096"/>
            <a:ext cx="5904656" cy="1152128"/>
          </a:xfrm>
          <a:prstGeom prst="rect">
            <a:avLst/>
          </a:prstGeom>
        </p:spPr>
        <p:txBody>
          <a:bodyPr vert="horz" lIns="45720" rIns="45720">
            <a:no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uk-UA" sz="2000" dirty="0" smtClean="0"/>
              <a:t>Виконав:  ст. гр. Б-14 мі Іванець ВС.</a:t>
            </a:r>
          </a:p>
          <a:p>
            <a:r>
              <a:rPr lang="uk-UA" sz="2000" dirty="0" smtClean="0"/>
              <a:t>Керівник: </a:t>
            </a:r>
            <a:r>
              <a:rPr lang="uk-UA" sz="2000" dirty="0" err="1" smtClean="0"/>
              <a:t>к.т.н</a:t>
            </a:r>
            <a:r>
              <a:rPr lang="uk-UA" sz="2000" dirty="0" smtClean="0"/>
              <a:t>., доцент Попов В.О.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54185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Фасади ПЛ.даху.jpg"/>
          <p:cNvPicPr>
            <a:picLocks noGrp="1" noChangeAspect="1"/>
          </p:cNvPicPr>
          <p:nvPr>
            <p:ph idx="1"/>
          </p:nvPr>
        </p:nvPicPr>
        <p:blipFill>
          <a:blip r:embed="rId2"/>
          <a:srcRect l="46643" t="5137" r="22941" b="53255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ист 1.tif"/>
          <p:cNvPicPr>
            <a:picLocks noGrp="1" noChangeAspect="1"/>
          </p:cNvPicPr>
          <p:nvPr>
            <p:ph idx="1"/>
          </p:nvPr>
        </p:nvPicPr>
        <p:blipFill>
          <a:blip r:embed="rId2"/>
          <a:srcRect l="18387" t="4000" r="16492" b="4000"/>
          <a:stretch>
            <a:fillRect/>
          </a:stretch>
        </p:blipFill>
        <p:spPr>
          <a:xfrm>
            <a:off x="0" y="-214338"/>
            <a:ext cx="9144000" cy="7072338"/>
          </a:xfrm>
        </p:spPr>
      </p:pic>
    </p:spTree>
    <p:extLst>
      <p:ext uri="{BB962C8B-B14F-4D97-AF65-F5344CB8AC3E}">
        <p14:creationId xmlns="" xmlns:p14="http://schemas.microsoft.com/office/powerpoint/2010/main" val="315913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ист 2.tif"/>
          <p:cNvPicPr>
            <a:picLocks noGrp="1" noChangeAspect="1"/>
          </p:cNvPicPr>
          <p:nvPr>
            <p:ph idx="1"/>
          </p:nvPr>
        </p:nvPicPr>
        <p:blipFill>
          <a:blip r:embed="rId2"/>
          <a:srcRect l="41450" t="4618" r="49655" b="83068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286368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ист 3.tif"/>
          <p:cNvPicPr>
            <a:picLocks noGrp="1" noChangeAspect="1"/>
          </p:cNvPicPr>
          <p:nvPr>
            <p:ph idx="1"/>
          </p:nvPr>
        </p:nvPicPr>
        <p:blipFill>
          <a:blip r:embed="rId2"/>
          <a:srcRect l="51988" t="4749" r="39158" b="83380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286368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4 КЗБ.tif"/>
          <p:cNvPicPr>
            <a:picLocks noGrp="1" noChangeAspect="1"/>
          </p:cNvPicPr>
          <p:nvPr>
            <p:ph idx="1"/>
          </p:nvPr>
        </p:nvPicPr>
        <p:blipFill>
          <a:blip r:embed="rId2"/>
          <a:srcRect l="17969" t="4887" r="16406" b="4887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10991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 ОіФ.tif"/>
          <p:cNvPicPr>
            <a:picLocks noGrp="1" noChangeAspect="1"/>
          </p:cNvPicPr>
          <p:nvPr>
            <p:ph idx="1"/>
          </p:nvPr>
        </p:nvPicPr>
        <p:blipFill>
          <a:blip r:embed="rId2"/>
          <a:srcRect l="58846" t="30658" r="28743" b="52404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="" xmlns:p14="http://schemas.microsoft.com/office/powerpoint/2010/main" val="416474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3060" t="31250" r="29722" b="9179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81783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539552" y="404664"/>
            <a:ext cx="8229600" cy="57952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0" y="4882316"/>
            <a:ext cx="464400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скінченно-елем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нтна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модель</a:t>
            </a:r>
            <a:r>
              <a:rPr kumimoji="0" lang="uk-UA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64088" y="5661248"/>
            <a:ext cx="14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б) вигляд 3D.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8625" t="17578" r="36310" b="2480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69568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007291"/>
          </a:xfrm>
        </p:spPr>
        <p:txBody>
          <a:bodyPr/>
          <a:lstStyle/>
          <a:p>
            <a:r>
              <a:rPr lang="uk-UA" dirty="0" err="1" smtClean="0"/>
              <a:t>Фрагмети</a:t>
            </a:r>
            <a:r>
              <a:rPr lang="uk-UA" dirty="0" smtClean="0"/>
              <a:t> перекриттів без втрати елемента та після втрати несучого елементу каркасу.</a:t>
            </a:r>
            <a:endParaRPr lang="uk-UA" dirty="0"/>
          </a:p>
        </p:txBody>
      </p:sp>
      <p:pic>
        <p:nvPicPr>
          <p:cNvPr id="7" name="Содержимое 3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3829048" cy="4493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20" y="1500174"/>
            <a:ext cx="4286280" cy="405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Фрагмент перекриття який буде піддаватись </a:t>
            </a:r>
            <a:r>
              <a:rPr lang="uk-UA" dirty="0" err="1" smtClean="0"/>
              <a:t>аваріаному</a:t>
            </a:r>
            <a:r>
              <a:rPr lang="uk-UA" dirty="0" smtClean="0"/>
              <a:t> </a:t>
            </a:r>
            <a:r>
              <a:rPr lang="uk-UA" dirty="0" err="1" smtClean="0"/>
              <a:t>впловові</a:t>
            </a:r>
            <a:endParaRPr lang="uk-UA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08860"/>
            <a:ext cx="8258204" cy="4070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1957" y="2005723"/>
            <a:ext cx="5760085" cy="284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smtClean="0"/>
              <a:t>Розрахунок армування плоского перекриття</a:t>
            </a:r>
            <a:endParaRPr lang="uk-UA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1318" t="14658" r="13597" b="15751"/>
          <a:stretch>
            <a:fillRect/>
          </a:stretch>
        </p:blipFill>
        <p:spPr bwMode="auto">
          <a:xfrm>
            <a:off x="357158" y="1643050"/>
            <a:ext cx="407196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 l="1145" t="14584" r="17890" b="15738"/>
          <a:stretch>
            <a:fillRect/>
          </a:stretch>
        </p:blipFill>
        <p:spPr bwMode="auto">
          <a:xfrm>
            <a:off x="4857752" y="1500174"/>
            <a:ext cx="428624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 l="1318" t="14286" r="14009" b="15460"/>
          <a:stretch>
            <a:fillRect/>
          </a:stretch>
        </p:blipFill>
        <p:spPr bwMode="auto">
          <a:xfrm>
            <a:off x="214282" y="4357670"/>
            <a:ext cx="407196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/>
          <a:srcRect l="1157" t="14412" r="17147" b="15882"/>
          <a:stretch>
            <a:fillRect/>
          </a:stretch>
        </p:blipFill>
        <p:spPr bwMode="auto">
          <a:xfrm>
            <a:off x="4857752" y="4143381"/>
            <a:ext cx="4286248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uk-UA" dirty="0" err="1" smtClean="0"/>
              <a:t>Ізополя</a:t>
            </a:r>
            <a:r>
              <a:rPr lang="uk-UA" dirty="0" smtClean="0"/>
              <a:t> переміщень по осі </a:t>
            </a:r>
            <a:r>
              <a:rPr lang="en-US" dirty="0" smtClean="0"/>
              <a:t>Z</a:t>
            </a:r>
            <a:endParaRPr lang="uk-UA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288" t="14118" r="18843" b="12059"/>
          <a:stretch>
            <a:fillRect/>
          </a:stretch>
        </p:blipFill>
        <p:spPr bwMode="auto">
          <a:xfrm>
            <a:off x="0" y="1632240"/>
            <a:ext cx="9144000" cy="522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 err="1" smtClean="0"/>
              <a:t>Перміщення</a:t>
            </a:r>
            <a:r>
              <a:rPr lang="uk-UA" dirty="0" smtClean="0"/>
              <a:t> в фрагменті перекриття після аварійного впливу</a:t>
            </a:r>
            <a:endParaRPr lang="uk-UA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/>
          <a:srcRect l="5360" t="14711" r="14414" b="16034"/>
          <a:stretch>
            <a:fillRect/>
          </a:stretch>
        </p:blipFill>
        <p:spPr bwMode="auto">
          <a:xfrm>
            <a:off x="0" y="1785926"/>
            <a:ext cx="435768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 l="6125" t="14934" r="14754" b="15082"/>
          <a:stretch>
            <a:fillRect/>
          </a:stretch>
        </p:blipFill>
        <p:spPr bwMode="auto">
          <a:xfrm>
            <a:off x="4728151" y="1785926"/>
            <a:ext cx="4415849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/>
          <a:srcRect l="6557" t="14916" r="14237" b="16235"/>
          <a:stretch>
            <a:fillRect/>
          </a:stretch>
        </p:blipFill>
        <p:spPr bwMode="auto">
          <a:xfrm>
            <a:off x="0" y="4214818"/>
            <a:ext cx="4500562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/>
          <a:srcRect l="6196" t="14558" r="15230" b="16464"/>
          <a:stretch>
            <a:fillRect/>
          </a:stretch>
        </p:blipFill>
        <p:spPr bwMode="auto">
          <a:xfrm>
            <a:off x="4857752" y="4214818"/>
            <a:ext cx="4286248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5600" t="14742" r="13823" b="16462"/>
          <a:stretch>
            <a:fillRect/>
          </a:stretch>
        </p:blipFill>
        <p:spPr bwMode="auto">
          <a:xfrm>
            <a:off x="1000100" y="1142984"/>
            <a:ext cx="7143799" cy="47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При </a:t>
            </a:r>
            <a:r>
              <a:rPr lang="uk-UA" dirty="0" err="1" smtClean="0"/>
              <a:t>розрохунках</a:t>
            </a:r>
            <a:r>
              <a:rPr lang="uk-UA" dirty="0" smtClean="0"/>
              <a:t> двох видів перекриттів на дію прогресуючого руйнування було виявлено що балочні перекриття дають кращий захист від прогресуючих руйнувань а ніж </a:t>
            </a:r>
            <a:r>
              <a:rPr lang="uk-UA" dirty="0" err="1" smtClean="0"/>
              <a:t>безбалочні</a:t>
            </a:r>
            <a:endParaRPr lang="uk-UA" dirty="0" smtClean="0"/>
          </a:p>
          <a:p>
            <a:r>
              <a:rPr lang="uk-UA" dirty="0" smtClean="0"/>
              <a:t>Запропоновано конструктивні заходи , що підвищують стійкість житлових будівель від прогресуючого руйнування, а саме :</a:t>
            </a:r>
          </a:p>
          <a:p>
            <a:pPr lvl="0"/>
            <a:r>
              <a:rPr lang="uk-UA" dirty="0" smtClean="0"/>
              <a:t>   влаштування </a:t>
            </a:r>
            <a:r>
              <a:rPr lang="uk-UA" dirty="0" smtClean="0"/>
              <a:t>частих деформаційних швів;</a:t>
            </a:r>
          </a:p>
          <a:p>
            <a:pPr lvl="0"/>
            <a:r>
              <a:rPr lang="uk-UA" dirty="0" smtClean="0"/>
              <a:t>   влаштування </a:t>
            </a:r>
            <a:r>
              <a:rPr lang="uk-UA" dirty="0" smtClean="0"/>
              <a:t>балочного пере армованого балочного перекриття;</a:t>
            </a:r>
          </a:p>
          <a:p>
            <a:pPr lvl="0"/>
            <a:r>
              <a:rPr lang="uk-UA" dirty="0" smtClean="0"/>
              <a:t>   збільшення </a:t>
            </a:r>
            <a:r>
              <a:rPr lang="uk-UA" dirty="0" smtClean="0"/>
              <a:t>глибини опорних балок перемичок;</a:t>
            </a:r>
          </a:p>
          <a:p>
            <a:pPr lvl="0"/>
            <a:r>
              <a:rPr lang="uk-UA" dirty="0" smtClean="0"/>
              <a:t>   влаштування </a:t>
            </a:r>
            <a:r>
              <a:rPr lang="uk-UA" dirty="0" err="1" smtClean="0"/>
              <a:t>армопоясів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300" dirty="0" smtClean="0"/>
              <a:t>Висновки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1051739</TotalTime>
  <Words>138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Фрагмент перекриття який буде піддаватись аваріаному впловові</vt:lpstr>
      <vt:lpstr>Розрахунок армування плоского перекриття</vt:lpstr>
      <vt:lpstr>Ізополя переміщень по осі Z</vt:lpstr>
      <vt:lpstr>Перміщення в фрагменті перекриття після аварійного впливу</vt:lpstr>
      <vt:lpstr>Слайд 15</vt:lpstr>
      <vt:lpstr>Висновки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Иванец</cp:lastModifiedBy>
  <cp:revision>69</cp:revision>
  <dcterms:created xsi:type="dcterms:W3CDTF">2014-11-18T15:43:44Z</dcterms:created>
  <dcterms:modified xsi:type="dcterms:W3CDTF">2015-11-23T09:54:44Z</dcterms:modified>
</cp:coreProperties>
</file>