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0" r:id="rId2"/>
  </p:sldMasterIdLst>
  <p:notesMasterIdLst>
    <p:notesMasterId r:id="rId26"/>
  </p:notesMasterIdLst>
  <p:sldIdLst>
    <p:sldId id="257" r:id="rId3"/>
    <p:sldId id="264" r:id="rId4"/>
    <p:sldId id="265" r:id="rId5"/>
    <p:sldId id="275" r:id="rId6"/>
    <p:sldId id="267" r:id="rId7"/>
    <p:sldId id="268" r:id="rId8"/>
    <p:sldId id="271" r:id="rId9"/>
    <p:sldId id="292" r:id="rId10"/>
    <p:sldId id="269" r:id="rId11"/>
    <p:sldId id="287" r:id="rId12"/>
    <p:sldId id="266" r:id="rId13"/>
    <p:sldId id="278" r:id="rId14"/>
    <p:sldId id="280" r:id="rId15"/>
    <p:sldId id="279" r:id="rId16"/>
    <p:sldId id="276" r:id="rId17"/>
    <p:sldId id="277" r:id="rId18"/>
    <p:sldId id="281" r:id="rId19"/>
    <p:sldId id="282" r:id="rId20"/>
    <p:sldId id="283" r:id="rId21"/>
    <p:sldId id="284" r:id="rId22"/>
    <p:sldId id="285" r:id="rId23"/>
    <p:sldId id="291" r:id="rId24"/>
    <p:sldId id="293" r:id="rId25"/>
  </p:sldIdLst>
  <p:sldSz cx="9144000" cy="6858000" type="screen4x3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33" autoAdjust="0"/>
    <p:restoredTop sz="98043" autoAdjust="0"/>
  </p:normalViewPr>
  <p:slideViewPr>
    <p:cSldViewPr snapToGrid="0">
      <p:cViewPr>
        <p:scale>
          <a:sx n="70" d="100"/>
          <a:sy n="70" d="100"/>
        </p:scale>
        <p:origin x="-1140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800697-A84E-410B-B998-A9E20A0EBCAF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55C79E7C-FB91-4696-B130-6FF7DA160D9F}">
      <dgm:prSet phldrT="[Текст]" custT="1"/>
      <dgm:spPr/>
      <dgm:t>
        <a:bodyPr/>
        <a:lstStyle/>
        <a:p>
          <a:pPr algn="l"/>
          <a:r>
            <a:rPr lang="uk-UA" sz="1600" b="1" dirty="0" smtClean="0">
              <a:latin typeface="+mn-lt"/>
            </a:rPr>
            <a:t>Відповідно до зазначеної мети в роботі поставлено та вирішено такі задачі: </a:t>
          </a:r>
          <a:endParaRPr lang="uk-UA" sz="1600" b="1" dirty="0">
            <a:latin typeface="+mn-lt"/>
          </a:endParaRPr>
        </a:p>
      </dgm:t>
    </dgm:pt>
    <dgm:pt modelId="{3A7DA994-5D31-41B7-B2C5-F1D52AF466C0}" type="parTrans" cxnId="{7D82A349-C3C3-4F0F-B7DB-6CB73C8FE17D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10FCC489-9D76-4E42-9396-8C6E01E206EF}" type="sibTrans" cxnId="{7D82A349-C3C3-4F0F-B7DB-6CB73C8FE17D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593BDBAB-E9BD-4CBE-AEF5-74B564FCA0FC}">
      <dgm:prSet phldrT="[Текст]" custT="1"/>
      <dgm:spPr/>
      <dgm:t>
        <a:bodyPr/>
        <a:lstStyle/>
        <a:p>
          <a:pPr algn="l"/>
          <a:r>
            <a:rPr lang="uk-UA" sz="1200" dirty="0" smtClean="0">
              <a:latin typeface="+mn-lt"/>
            </a:rPr>
            <a:t>варіантний вибір способу виготовлення заготовки;</a:t>
          </a:r>
          <a:endParaRPr lang="uk-UA" sz="1200" dirty="0">
            <a:latin typeface="+mn-lt"/>
          </a:endParaRPr>
        </a:p>
      </dgm:t>
    </dgm:pt>
    <dgm:pt modelId="{DB98A25F-6FEE-4637-A2B7-88FB412367B6}" type="parTrans" cxnId="{594D2CD1-4F61-4793-9408-4B18E20F737F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488833E4-6542-489D-AC84-EF787CA494BD}" type="sibTrans" cxnId="{594D2CD1-4F61-4793-9408-4B18E20F737F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5C17EF86-031B-46F3-BB1E-B58FB06DA800}">
      <dgm:prSet phldrT="[Текст]" custT="1"/>
      <dgm:spPr/>
      <dgm:t>
        <a:bodyPr/>
        <a:lstStyle/>
        <a:p>
          <a:pPr algn="l"/>
          <a:r>
            <a:rPr lang="uk-UA" sz="1200" dirty="0" smtClean="0">
              <a:latin typeface="+mn-lt"/>
            </a:rPr>
            <a:t>проектування маршруту механічної;</a:t>
          </a:r>
          <a:endParaRPr lang="uk-UA" sz="1200" dirty="0">
            <a:latin typeface="+mn-lt"/>
          </a:endParaRPr>
        </a:p>
      </dgm:t>
    </dgm:pt>
    <dgm:pt modelId="{5E494CB3-D58A-4010-8181-87A4ED7E2B73}" type="parTrans" cxnId="{2B4586D6-DBC3-490E-85AE-7694E552BDAF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5368ECF6-01B7-4D8A-B141-9DD754F61859}" type="sibTrans" cxnId="{2B4586D6-DBC3-490E-85AE-7694E552BDAF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6F16C9A9-3343-4F40-80B4-FC9E86B4F74F}">
      <dgm:prSet custT="1"/>
      <dgm:spPr/>
      <dgm:t>
        <a:bodyPr/>
        <a:lstStyle/>
        <a:p>
          <a:pPr algn="l"/>
          <a:r>
            <a:rPr lang="uk-UA" sz="1200" dirty="0" smtClean="0">
              <a:latin typeface="+mn-lt"/>
            </a:rPr>
            <a:t>розмірно - </a:t>
          </a:r>
          <a:r>
            <a:rPr lang="uk-UA" sz="1200" dirty="0" err="1" smtClean="0">
              <a:latin typeface="+mn-lt"/>
            </a:rPr>
            <a:t>точнісне</a:t>
          </a:r>
          <a:r>
            <a:rPr lang="uk-UA" sz="1200" dirty="0" smtClean="0">
              <a:latin typeface="+mn-lt"/>
            </a:rPr>
            <a:t> моделювання технологічного процесу механічної обробки;</a:t>
          </a:r>
          <a:endParaRPr lang="uk-UA" sz="1200" dirty="0">
            <a:latin typeface="+mn-lt"/>
          </a:endParaRPr>
        </a:p>
      </dgm:t>
    </dgm:pt>
    <dgm:pt modelId="{4369A347-DB3F-475D-A4C7-D93EAFCE76CB}" type="parTrans" cxnId="{1A79F945-DE44-43B4-A836-FEEAEFD2E2A2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0319E1A9-7ACE-46E2-B29E-115D0AD2C720}" type="sibTrans" cxnId="{1A79F945-DE44-43B4-A836-FEEAEFD2E2A2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B77B71F6-22F7-4B6E-8AC8-3881F9B2000D}">
      <dgm:prSet custT="1"/>
      <dgm:spPr/>
      <dgm:t>
        <a:bodyPr/>
        <a:lstStyle/>
        <a:p>
          <a:pPr algn="l"/>
          <a:r>
            <a:rPr lang="uk-UA" sz="1200" dirty="0" smtClean="0">
              <a:latin typeface="+mn-lt"/>
            </a:rPr>
            <a:t>визначення оптимальних режимів різання;</a:t>
          </a:r>
          <a:endParaRPr lang="uk-UA" sz="1200" dirty="0">
            <a:effectLst/>
            <a:latin typeface="+mn-lt"/>
          </a:endParaRPr>
        </a:p>
      </dgm:t>
    </dgm:pt>
    <dgm:pt modelId="{47482BDE-D0F2-4B0A-83AE-3F3E86FA2023}" type="parTrans" cxnId="{8506F720-89F2-4633-A664-800DFEB804CC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B454FB89-C091-41A2-B615-18289CE06214}" type="sibTrans" cxnId="{8506F720-89F2-4633-A664-800DFEB804CC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A98F5879-ED33-467C-89F0-3C23FEB5CDE6}">
      <dgm:prSet custT="1"/>
      <dgm:spPr/>
      <dgm:t>
        <a:bodyPr/>
        <a:lstStyle/>
        <a:p>
          <a:pPr algn="l"/>
          <a:r>
            <a:rPr lang="uk-UA" sz="1200" dirty="0" smtClean="0">
              <a:latin typeface="+mn-lt"/>
              <a:cs typeface="Times New Roman" pitchFamily="18" charset="0"/>
            </a:rPr>
            <a:t>розробка заходів з охорони праці та безпеки життєдіяльності.</a:t>
          </a:r>
          <a:endParaRPr lang="uk-UA" sz="1200" dirty="0">
            <a:latin typeface="+mn-lt"/>
          </a:endParaRPr>
        </a:p>
      </dgm:t>
    </dgm:pt>
    <dgm:pt modelId="{F2692178-1179-42DB-B85C-AD8341D3CCC5}" type="parTrans" cxnId="{1BAD1D06-B06E-4B7D-B8D9-96394F33332D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91B772EE-7109-4F6D-85C1-83239AF0C4DB}" type="sibTrans" cxnId="{1BAD1D06-B06E-4B7D-B8D9-96394F33332D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16CC069A-BB45-4C7A-B4B2-1D7357E225F6}">
      <dgm:prSet custT="1"/>
      <dgm:spPr/>
      <dgm:t>
        <a:bodyPr/>
        <a:lstStyle/>
        <a:p>
          <a:pPr algn="l"/>
          <a:r>
            <a:rPr lang="uk-UA" sz="1200" dirty="0" smtClean="0">
              <a:latin typeface="+mn-lt"/>
              <a:cs typeface="Times New Roman" pitchFamily="18" charset="0"/>
            </a:rPr>
            <a:t>розрахунок економічної доцільності впровадження модернізованого технологічного процесу;</a:t>
          </a:r>
          <a:endParaRPr lang="uk-UA" sz="1200" dirty="0">
            <a:latin typeface="+mn-lt"/>
          </a:endParaRPr>
        </a:p>
      </dgm:t>
    </dgm:pt>
    <dgm:pt modelId="{814A78B5-D151-48EF-BBF9-8CE050DB8E2E}" type="parTrans" cxnId="{2A70564A-7F20-4C83-A173-9832346AEA17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6A109FB9-9C5B-407F-896D-E2035A39046F}" type="sibTrans" cxnId="{2A70564A-7F20-4C83-A173-9832346AEA17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988CAD4A-398B-442E-91D5-F2D9D15731D0}">
      <dgm:prSet custT="1"/>
      <dgm:spPr/>
      <dgm:t>
        <a:bodyPr/>
        <a:lstStyle/>
        <a:p>
          <a:pPr algn="l"/>
          <a:r>
            <a:rPr lang="uk-UA" sz="1200" dirty="0" smtClean="0">
              <a:latin typeface="+mn-lt"/>
            </a:rPr>
            <a:t>дослідження впливу хвильових процесів в довгій напірній </a:t>
          </a:r>
          <a:r>
            <a:rPr lang="uk-UA" sz="1200" dirty="0" err="1" smtClean="0">
              <a:latin typeface="+mn-lt"/>
            </a:rPr>
            <a:t>гідролінії</a:t>
          </a:r>
          <a:r>
            <a:rPr lang="uk-UA" sz="1200" dirty="0" smtClean="0">
              <a:latin typeface="+mn-lt"/>
            </a:rPr>
            <a:t> на величину максимального тиску, максимальної швидкості руху рідини на ділянках трубопроводу та впливу вмісту повітря на вказані параметри, а також на параметри руху вихідної ланки (штока гідроциліндра);</a:t>
          </a:r>
          <a:endParaRPr lang="uk-UA" sz="1200" dirty="0">
            <a:latin typeface="+mn-lt"/>
          </a:endParaRPr>
        </a:p>
      </dgm:t>
    </dgm:pt>
    <dgm:pt modelId="{2789FBBA-EAA6-43E2-ADC1-BBB682EE934E}" type="parTrans" cxnId="{C0CDB8FB-5F83-4D96-9315-2D8C7D4C0A4E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30249B26-170C-4337-AEAE-0EC2B5A891D7}" type="sibTrans" cxnId="{C0CDB8FB-5F83-4D96-9315-2D8C7D4C0A4E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A25313DF-187B-4859-9FAC-881518AD26FB}">
      <dgm:prSet custT="1"/>
      <dgm:spPr/>
      <dgm:t>
        <a:bodyPr/>
        <a:lstStyle/>
        <a:p>
          <a:pPr algn="l"/>
          <a:r>
            <a:rPr lang="uk-UA" sz="1200" dirty="0" smtClean="0">
              <a:latin typeface="+mn-lt"/>
              <a:cs typeface="Times New Roman" pitchFamily="18" charset="0"/>
            </a:rPr>
            <a:t>проектування технологічного оснащення;</a:t>
          </a:r>
          <a:endParaRPr lang="uk-UA" sz="1200" dirty="0">
            <a:latin typeface="+mn-lt"/>
          </a:endParaRPr>
        </a:p>
      </dgm:t>
    </dgm:pt>
    <dgm:pt modelId="{177FF9DE-0443-46D3-9925-2BC9E89F97D7}" type="parTrans" cxnId="{E19299BD-D098-473E-A06C-383FE0826AB8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187E63F3-A73A-4A73-AE79-890B630DFFB9}" type="sibTrans" cxnId="{E19299BD-D098-473E-A06C-383FE0826AB8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5040FA9C-961D-4F13-8B57-FEEB203E264F}">
      <dgm:prSet custT="1"/>
      <dgm:spPr/>
      <dgm:t>
        <a:bodyPr/>
        <a:lstStyle/>
        <a:p>
          <a:pPr algn="l"/>
          <a:r>
            <a:rPr lang="uk-UA" sz="1200" dirty="0" smtClean="0">
              <a:latin typeface="+mn-lt"/>
            </a:rPr>
            <a:t>розрахунок кількості обладнання;</a:t>
          </a:r>
          <a:endParaRPr lang="uk-UA" sz="1200" dirty="0">
            <a:latin typeface="+mn-lt"/>
          </a:endParaRPr>
        </a:p>
      </dgm:t>
    </dgm:pt>
    <dgm:pt modelId="{BB9AC446-F195-4643-A2C1-E4CB7FBADDF1}" type="parTrans" cxnId="{83D06B7C-FE67-474F-B0CD-12E024C25513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1C0AF484-9AF0-4DEF-8F88-8FA4D3C4E786}" type="sibTrans" cxnId="{83D06B7C-FE67-474F-B0CD-12E024C25513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E29D2464-F1A1-463B-BACD-E671A8E843F2}">
      <dgm:prSet custT="1"/>
      <dgm:spPr/>
      <dgm:t>
        <a:bodyPr/>
        <a:lstStyle/>
        <a:p>
          <a:pPr algn="l"/>
          <a:r>
            <a:rPr lang="uk-UA" sz="1200" dirty="0" smtClean="0">
              <a:latin typeface="+mn-lt"/>
            </a:rPr>
            <a:t>розрахунок площі дільниці;</a:t>
          </a:r>
          <a:endParaRPr lang="uk-UA" sz="1200" dirty="0">
            <a:latin typeface="+mn-lt"/>
          </a:endParaRPr>
        </a:p>
      </dgm:t>
    </dgm:pt>
    <dgm:pt modelId="{D4EDEB8D-137A-43CA-89E7-60CDE4F0D370}" type="parTrans" cxnId="{4BC4624F-08F8-425E-8ABC-0FC84643C5CE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F3EBF6B8-679A-4BFE-921D-473C24B61946}" type="sibTrans" cxnId="{4BC4624F-08F8-425E-8ABC-0FC84643C5CE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CDFCACFF-47D0-4FDD-B03D-3A332188CECC}">
      <dgm:prSet custT="1"/>
      <dgm:spPr/>
      <dgm:t>
        <a:bodyPr/>
        <a:lstStyle/>
        <a:p>
          <a:pPr algn="l"/>
          <a:r>
            <a:rPr lang="uk-UA" sz="1200" dirty="0" smtClean="0">
              <a:latin typeface="+mn-lt"/>
              <a:cs typeface="Times New Roman" pitchFamily="18" charset="0"/>
            </a:rPr>
            <a:t>дослідження модуля пружності газорідинної суміші від вмісту повітря та приведеного модуля пружності;</a:t>
          </a:r>
          <a:endParaRPr lang="uk-UA" sz="1200" dirty="0">
            <a:latin typeface="+mn-lt"/>
          </a:endParaRPr>
        </a:p>
      </dgm:t>
    </dgm:pt>
    <dgm:pt modelId="{0EDB7E76-C907-4E52-BC70-6E02FD243841}" type="parTrans" cxnId="{F0C1BDC8-22A6-4E57-BD01-F8BD16197AC0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86F43293-7BE5-4FCC-8C10-CECD4F4659CA}" type="sibTrans" cxnId="{F0C1BDC8-22A6-4E57-BD01-F8BD16197AC0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21F44F1D-32D6-4A40-B800-0CBA061864B2}">
      <dgm:prSet custT="1"/>
      <dgm:spPr/>
      <dgm:t>
        <a:bodyPr/>
        <a:lstStyle/>
        <a:p>
          <a:pPr algn="l"/>
          <a:r>
            <a:rPr lang="uk-UA" sz="1200" dirty="0" smtClean="0">
              <a:latin typeface="+mn-lt"/>
            </a:rPr>
            <a:t>математична модель та алгоритм дослідження динаміки гідросистеми з урахуванням        хвильових процесів в довгій напірній </a:t>
          </a:r>
          <a:r>
            <a:rPr lang="uk-UA" sz="1200" dirty="0" err="1" smtClean="0">
              <a:latin typeface="+mn-lt"/>
            </a:rPr>
            <a:t>гідролінії</a:t>
          </a:r>
          <a:r>
            <a:rPr lang="uk-UA" sz="1200" dirty="0" smtClean="0">
              <a:latin typeface="+mn-lt"/>
            </a:rPr>
            <a:t>;</a:t>
          </a:r>
          <a:endParaRPr lang="uk-UA" sz="1200" dirty="0">
            <a:latin typeface="+mn-lt"/>
          </a:endParaRPr>
        </a:p>
      </dgm:t>
    </dgm:pt>
    <dgm:pt modelId="{0F6FA1E3-4913-4D7E-A4AE-B6FB81E9F5C4}" type="parTrans" cxnId="{4FAE01EE-8036-4D8C-B961-EF7B6DCA32AA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69B01F00-EB1D-4437-B4EC-196A4067B63D}" type="sibTrans" cxnId="{4FAE01EE-8036-4D8C-B961-EF7B6DCA32AA}">
      <dgm:prSet/>
      <dgm:spPr/>
      <dgm:t>
        <a:bodyPr/>
        <a:lstStyle/>
        <a:p>
          <a:pPr algn="l"/>
          <a:endParaRPr lang="uk-UA" sz="1200">
            <a:latin typeface="+mn-lt"/>
          </a:endParaRPr>
        </a:p>
      </dgm:t>
    </dgm:pt>
    <dgm:pt modelId="{91C250B7-9BD8-42B3-90E3-EE86F8155683}">
      <dgm:prSet custT="1"/>
      <dgm:spPr/>
      <dgm:t>
        <a:bodyPr/>
        <a:lstStyle/>
        <a:p>
          <a:pPr algn="l"/>
          <a:r>
            <a:rPr lang="uk-UA" sz="1200" dirty="0" smtClean="0">
              <a:latin typeface="+mn-lt"/>
            </a:rPr>
            <a:t>розрахунок кількості працівників</a:t>
          </a:r>
          <a:r>
            <a:rPr lang="uk-UA" sz="1700" dirty="0" smtClean="0">
              <a:latin typeface="+mn-lt"/>
            </a:rPr>
            <a:t>;</a:t>
          </a:r>
          <a:endParaRPr lang="uk-UA" sz="1700" dirty="0">
            <a:latin typeface="+mn-lt"/>
          </a:endParaRPr>
        </a:p>
      </dgm:t>
    </dgm:pt>
    <dgm:pt modelId="{02BD85A5-2D64-4BEB-9D79-C465D7B54B15}" type="parTrans" cxnId="{9728D108-2382-4B97-B554-E562E62B598E}">
      <dgm:prSet/>
      <dgm:spPr/>
      <dgm:t>
        <a:bodyPr/>
        <a:lstStyle/>
        <a:p>
          <a:pPr algn="l"/>
          <a:endParaRPr lang="uk-UA">
            <a:latin typeface="+mn-lt"/>
          </a:endParaRPr>
        </a:p>
      </dgm:t>
    </dgm:pt>
    <dgm:pt modelId="{6948D8B5-72AE-4629-A6A4-58CDAE044674}" type="sibTrans" cxnId="{9728D108-2382-4B97-B554-E562E62B598E}">
      <dgm:prSet/>
      <dgm:spPr/>
      <dgm:t>
        <a:bodyPr/>
        <a:lstStyle/>
        <a:p>
          <a:pPr algn="l"/>
          <a:endParaRPr lang="uk-UA">
            <a:latin typeface="+mn-lt"/>
          </a:endParaRPr>
        </a:p>
      </dgm:t>
    </dgm:pt>
    <dgm:pt modelId="{64E34DF5-CC8B-4038-8373-A62C6BE03899}" type="pres">
      <dgm:prSet presAssocID="{47800697-A84E-410B-B998-A9E20A0EBCA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EB599814-3A08-4C3A-A6B9-6881BE591988}" type="pres">
      <dgm:prSet presAssocID="{55C79E7C-FB91-4696-B130-6FF7DA160D9F}" presName="root" presStyleCnt="0"/>
      <dgm:spPr/>
    </dgm:pt>
    <dgm:pt modelId="{CE0284A0-13D5-463D-9ED2-4D5A98AEE9AC}" type="pres">
      <dgm:prSet presAssocID="{55C79E7C-FB91-4696-B130-6FF7DA160D9F}" presName="rootComposite" presStyleCnt="0"/>
      <dgm:spPr/>
    </dgm:pt>
    <dgm:pt modelId="{4310F527-E587-4322-BA8E-5286775C1843}" type="pres">
      <dgm:prSet presAssocID="{55C79E7C-FB91-4696-B130-6FF7DA160D9F}" presName="rootText" presStyleLbl="node1" presStyleIdx="0" presStyleCnt="1" custScaleX="1196581" custScaleY="116821" custLinFactNeighborX="72797"/>
      <dgm:spPr/>
      <dgm:t>
        <a:bodyPr/>
        <a:lstStyle/>
        <a:p>
          <a:endParaRPr lang="uk-UA"/>
        </a:p>
      </dgm:t>
    </dgm:pt>
    <dgm:pt modelId="{409F1CF9-EA0F-4CDD-9197-5756820AC2D0}" type="pres">
      <dgm:prSet presAssocID="{55C79E7C-FB91-4696-B130-6FF7DA160D9F}" presName="rootConnector" presStyleLbl="node1" presStyleIdx="0" presStyleCnt="1"/>
      <dgm:spPr/>
      <dgm:t>
        <a:bodyPr/>
        <a:lstStyle/>
        <a:p>
          <a:endParaRPr lang="uk-UA"/>
        </a:p>
      </dgm:t>
    </dgm:pt>
    <dgm:pt modelId="{543EDB68-D7DB-4BDD-A093-D3722A01AA66}" type="pres">
      <dgm:prSet presAssocID="{55C79E7C-FB91-4696-B130-6FF7DA160D9F}" presName="childShape" presStyleCnt="0"/>
      <dgm:spPr/>
    </dgm:pt>
    <dgm:pt modelId="{A4CB55AD-F6AC-4AE8-8511-EF9A0F153258}" type="pres">
      <dgm:prSet presAssocID="{DB98A25F-6FEE-4637-A2B7-88FB412367B6}" presName="Name13" presStyleLbl="parChTrans1D2" presStyleIdx="0" presStyleCnt="13"/>
      <dgm:spPr/>
      <dgm:t>
        <a:bodyPr/>
        <a:lstStyle/>
        <a:p>
          <a:endParaRPr lang="uk-UA"/>
        </a:p>
      </dgm:t>
    </dgm:pt>
    <dgm:pt modelId="{B2412A2C-4F51-4960-82AF-99C6C2A95B95}" type="pres">
      <dgm:prSet presAssocID="{593BDBAB-E9BD-4CBE-AEF5-74B564FCA0FC}" presName="childText" presStyleLbl="bgAcc1" presStyleIdx="0" presStyleCnt="13" custScaleX="1022622" custScaleY="7649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AB9A262-2279-4E9B-A481-9841814DEB41}" type="pres">
      <dgm:prSet presAssocID="{5E494CB3-D58A-4010-8181-87A4ED7E2B73}" presName="Name13" presStyleLbl="parChTrans1D2" presStyleIdx="1" presStyleCnt="13"/>
      <dgm:spPr/>
      <dgm:t>
        <a:bodyPr/>
        <a:lstStyle/>
        <a:p>
          <a:endParaRPr lang="uk-UA"/>
        </a:p>
      </dgm:t>
    </dgm:pt>
    <dgm:pt modelId="{4049C671-9D19-4DCF-BD04-98ED14496001}" type="pres">
      <dgm:prSet presAssocID="{5C17EF86-031B-46F3-BB1E-B58FB06DA800}" presName="childText" presStyleLbl="bgAcc1" presStyleIdx="1" presStyleCnt="13" custScaleX="1022125" custScaleY="6765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BB9D93D-6299-41C2-B38C-9E96F8CC4BB5}" type="pres">
      <dgm:prSet presAssocID="{4369A347-DB3F-475D-A4C7-D93EAFCE76CB}" presName="Name13" presStyleLbl="parChTrans1D2" presStyleIdx="2" presStyleCnt="13"/>
      <dgm:spPr/>
      <dgm:t>
        <a:bodyPr/>
        <a:lstStyle/>
        <a:p>
          <a:endParaRPr lang="uk-UA"/>
        </a:p>
      </dgm:t>
    </dgm:pt>
    <dgm:pt modelId="{72810AA6-0ECB-4212-A5D8-EAF2B989B959}" type="pres">
      <dgm:prSet presAssocID="{6F16C9A9-3343-4F40-80B4-FC9E86B4F74F}" presName="childText" presStyleLbl="bgAcc1" presStyleIdx="2" presStyleCnt="13" custScaleX="1151015" custScaleY="7960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951A044-20BC-4ED4-B7EF-155305BF887C}" type="pres">
      <dgm:prSet presAssocID="{47482BDE-D0F2-4B0A-83AE-3F3E86FA2023}" presName="Name13" presStyleLbl="parChTrans1D2" presStyleIdx="3" presStyleCnt="13"/>
      <dgm:spPr/>
      <dgm:t>
        <a:bodyPr/>
        <a:lstStyle/>
        <a:p>
          <a:endParaRPr lang="uk-UA"/>
        </a:p>
      </dgm:t>
    </dgm:pt>
    <dgm:pt modelId="{33F10768-C2FE-400A-A440-338AEF216E58}" type="pres">
      <dgm:prSet presAssocID="{B77B71F6-22F7-4B6E-8AC8-3881F9B2000D}" presName="childText" presStyleLbl="bgAcc1" presStyleIdx="3" presStyleCnt="13" custScaleX="1014429" custScaleY="7970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8D5A80D-EC43-4836-AB4C-07AA72691FBC}" type="pres">
      <dgm:prSet presAssocID="{0F6FA1E3-4913-4D7E-A4AE-B6FB81E9F5C4}" presName="Name13" presStyleLbl="parChTrans1D2" presStyleIdx="4" presStyleCnt="13"/>
      <dgm:spPr/>
      <dgm:t>
        <a:bodyPr/>
        <a:lstStyle/>
        <a:p>
          <a:endParaRPr lang="uk-UA"/>
        </a:p>
      </dgm:t>
    </dgm:pt>
    <dgm:pt modelId="{99684C3B-1A0F-4167-ABC5-38740ACC971B}" type="pres">
      <dgm:prSet presAssocID="{21F44F1D-32D6-4A40-B800-0CBA061864B2}" presName="childText" presStyleLbl="bgAcc1" presStyleIdx="4" presStyleCnt="13" custScaleX="1244875" custScaleY="11950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2F0EF15-D4BB-4975-AED5-D0B19D7E6E89}" type="pres">
      <dgm:prSet presAssocID="{0EDB7E76-C907-4E52-BC70-6E02FD243841}" presName="Name13" presStyleLbl="parChTrans1D2" presStyleIdx="5" presStyleCnt="13"/>
      <dgm:spPr/>
      <dgm:t>
        <a:bodyPr/>
        <a:lstStyle/>
        <a:p>
          <a:endParaRPr lang="uk-UA"/>
        </a:p>
      </dgm:t>
    </dgm:pt>
    <dgm:pt modelId="{576300E8-0611-4379-A8AB-29C3EFD4B376}" type="pres">
      <dgm:prSet presAssocID="{CDFCACFF-47D0-4FDD-B03D-3A332188CECC}" presName="childText" presStyleLbl="bgAcc1" presStyleIdx="5" presStyleCnt="13" custScaleX="1401163" custScaleY="99129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3A5D110-5D5A-44F6-8C60-A7F0307613BE}" type="pres">
      <dgm:prSet presAssocID="{D4EDEB8D-137A-43CA-89E7-60CDE4F0D370}" presName="Name13" presStyleLbl="parChTrans1D2" presStyleIdx="6" presStyleCnt="13"/>
      <dgm:spPr/>
      <dgm:t>
        <a:bodyPr/>
        <a:lstStyle/>
        <a:p>
          <a:endParaRPr lang="uk-UA"/>
        </a:p>
      </dgm:t>
    </dgm:pt>
    <dgm:pt modelId="{668C2FCC-F830-41E5-9DCF-87604F17F93A}" type="pres">
      <dgm:prSet presAssocID="{E29D2464-F1A1-463B-BACD-E671A8E843F2}" presName="childText" presStyleLbl="bgAcc1" presStyleIdx="6" presStyleCnt="13" custScaleX="1040091" custScaleY="93538" custLinFactY="205113" custLinFactNeighborX="-3797" custLinFactNeighborY="3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9A5823C-8FEF-439D-99B4-E9233B08976E}" type="pres">
      <dgm:prSet presAssocID="{BB9AC446-F195-4643-A2C1-E4CB7FBADDF1}" presName="Name13" presStyleLbl="parChTrans1D2" presStyleIdx="7" presStyleCnt="13"/>
      <dgm:spPr/>
      <dgm:t>
        <a:bodyPr/>
        <a:lstStyle/>
        <a:p>
          <a:endParaRPr lang="uk-UA"/>
        </a:p>
      </dgm:t>
    </dgm:pt>
    <dgm:pt modelId="{842A9CC9-1CDA-4DA8-857B-20FB1A4F3BE9}" type="pres">
      <dgm:prSet presAssocID="{5040FA9C-961D-4F13-8B57-FEEB203E264F}" presName="childText" presStyleLbl="bgAcc1" presStyleIdx="7" presStyleCnt="13" custScaleX="886502" custScaleY="61904" custLinFactY="100000" custLinFactNeighborX="-1246" custLinFactNeighborY="19427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B01F960-C64E-4986-B166-E5E2408FBEF5}" type="pres">
      <dgm:prSet presAssocID="{177FF9DE-0443-46D3-9925-2BC9E89F97D7}" presName="Name13" presStyleLbl="parChTrans1D2" presStyleIdx="8" presStyleCnt="13"/>
      <dgm:spPr/>
      <dgm:t>
        <a:bodyPr/>
        <a:lstStyle/>
        <a:p>
          <a:endParaRPr lang="uk-UA"/>
        </a:p>
      </dgm:t>
    </dgm:pt>
    <dgm:pt modelId="{8A841848-8CC2-4173-8655-E9AFB398A11F}" type="pres">
      <dgm:prSet presAssocID="{A25313DF-187B-4859-9FAC-881518AD26FB}" presName="childText" presStyleLbl="bgAcc1" presStyleIdx="8" presStyleCnt="13" custScaleX="891156" custScaleY="69275" custLinFactNeighborX="3085" custLinFactNeighborY="816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0E4F96A-6801-4D79-B7F7-387B1DEEA557}" type="pres">
      <dgm:prSet presAssocID="{02BD85A5-2D64-4BEB-9D79-C465D7B54B15}" presName="Name13" presStyleLbl="parChTrans1D2" presStyleIdx="9" presStyleCnt="13"/>
      <dgm:spPr/>
      <dgm:t>
        <a:bodyPr/>
        <a:lstStyle/>
        <a:p>
          <a:endParaRPr lang="uk-UA"/>
        </a:p>
      </dgm:t>
    </dgm:pt>
    <dgm:pt modelId="{A9F317E9-6C83-40EA-93F6-00D20731AE02}" type="pres">
      <dgm:prSet presAssocID="{91C250B7-9BD8-42B3-90E3-EE86F8155683}" presName="childText" presStyleLbl="bgAcc1" presStyleIdx="9" presStyleCnt="13" custScaleX="891156" custScaleY="69072" custLinFactNeighborX="-696" custLinFactNeighborY="884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4328181-88B5-4BBA-A77D-3FCA379DD8F8}" type="pres">
      <dgm:prSet presAssocID="{2789FBBA-EAA6-43E2-ADC1-BBB682EE934E}" presName="Name13" presStyleLbl="parChTrans1D2" presStyleIdx="10" presStyleCnt="13"/>
      <dgm:spPr/>
      <dgm:t>
        <a:bodyPr/>
        <a:lstStyle/>
        <a:p>
          <a:endParaRPr lang="uk-UA"/>
        </a:p>
      </dgm:t>
    </dgm:pt>
    <dgm:pt modelId="{62713317-0B10-479C-8989-484F5288D021}" type="pres">
      <dgm:prSet presAssocID="{988CAD4A-398B-442E-91D5-F2D9D15731D0}" presName="childText" presStyleLbl="bgAcc1" presStyleIdx="10" presStyleCnt="13" custScaleX="1454802" custScaleY="192814" custLinFactY="-195301" custLinFactNeighborX="1965" custLinFactNeighborY="-2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A1DCA8E-B537-44FA-8ADC-F5E7755DCF0C}" type="pres">
      <dgm:prSet presAssocID="{814A78B5-D151-48EF-BBF9-8CE050DB8E2E}" presName="Name13" presStyleLbl="parChTrans1D2" presStyleIdx="11" presStyleCnt="13"/>
      <dgm:spPr/>
      <dgm:t>
        <a:bodyPr/>
        <a:lstStyle/>
        <a:p>
          <a:endParaRPr lang="uk-UA"/>
        </a:p>
      </dgm:t>
    </dgm:pt>
    <dgm:pt modelId="{F0AECDCB-3BEE-434D-A86C-B4CED92219F3}" type="pres">
      <dgm:prSet presAssocID="{16CC069A-BB45-4C7A-B4B2-1D7357E225F6}" presName="childText" presStyleLbl="bgAcc1" presStyleIdx="11" presStyleCnt="13" custScaleX="1465656" custLinFactNeighborX="-4143" custLinFactNeighborY="1139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978DCF5-DEFB-46AE-8175-04F667823690}" type="pres">
      <dgm:prSet presAssocID="{F2692178-1179-42DB-B85C-AD8341D3CCC5}" presName="Name13" presStyleLbl="parChTrans1D2" presStyleIdx="12" presStyleCnt="13"/>
      <dgm:spPr/>
      <dgm:t>
        <a:bodyPr/>
        <a:lstStyle/>
        <a:p>
          <a:endParaRPr lang="uk-UA"/>
        </a:p>
      </dgm:t>
    </dgm:pt>
    <dgm:pt modelId="{5570D601-CF96-49E3-BE2B-F49180176B30}" type="pres">
      <dgm:prSet presAssocID="{A98F5879-ED33-467C-89F0-3C23FEB5CDE6}" presName="childText" presStyleLbl="bgAcc1" presStyleIdx="12" presStyleCnt="13" custScaleX="1407274" custScaleY="88273" custLinFactNeighborX="-2373" custLinFactNeighborY="793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FE83729-17A7-4D54-9E03-8E27F9579F67}" type="presOf" srcId="{47482BDE-D0F2-4B0A-83AE-3F3E86FA2023}" destId="{0951A044-20BC-4ED4-B7EF-155305BF887C}" srcOrd="0" destOrd="0" presId="urn:microsoft.com/office/officeart/2005/8/layout/hierarchy3"/>
    <dgm:cxn modelId="{1BAD1D06-B06E-4B7D-B8D9-96394F33332D}" srcId="{55C79E7C-FB91-4696-B130-6FF7DA160D9F}" destId="{A98F5879-ED33-467C-89F0-3C23FEB5CDE6}" srcOrd="12" destOrd="0" parTransId="{F2692178-1179-42DB-B85C-AD8341D3CCC5}" sibTransId="{91B772EE-7109-4F6D-85C1-83239AF0C4DB}"/>
    <dgm:cxn modelId="{4BC4624F-08F8-425E-8ABC-0FC84643C5CE}" srcId="{55C79E7C-FB91-4696-B130-6FF7DA160D9F}" destId="{E29D2464-F1A1-463B-BACD-E671A8E843F2}" srcOrd="6" destOrd="0" parTransId="{D4EDEB8D-137A-43CA-89E7-60CDE4F0D370}" sibTransId="{F3EBF6B8-679A-4BFE-921D-473C24B61946}"/>
    <dgm:cxn modelId="{7F768960-DBD7-45E3-869B-3C506AF4AAB4}" type="presOf" srcId="{DB98A25F-6FEE-4637-A2B7-88FB412367B6}" destId="{A4CB55AD-F6AC-4AE8-8511-EF9A0F153258}" srcOrd="0" destOrd="0" presId="urn:microsoft.com/office/officeart/2005/8/layout/hierarchy3"/>
    <dgm:cxn modelId="{A56C1D51-B9C1-42D3-999D-61882D8BFF67}" type="presOf" srcId="{16CC069A-BB45-4C7A-B4B2-1D7357E225F6}" destId="{F0AECDCB-3BEE-434D-A86C-B4CED92219F3}" srcOrd="0" destOrd="0" presId="urn:microsoft.com/office/officeart/2005/8/layout/hierarchy3"/>
    <dgm:cxn modelId="{903BABF3-062C-4771-BC17-3DFF5E588DA9}" type="presOf" srcId="{0EDB7E76-C907-4E52-BC70-6E02FD243841}" destId="{C2F0EF15-D4BB-4975-AED5-D0B19D7E6E89}" srcOrd="0" destOrd="0" presId="urn:microsoft.com/office/officeart/2005/8/layout/hierarchy3"/>
    <dgm:cxn modelId="{C28C5512-014A-4128-9712-1A86B17604EA}" type="presOf" srcId="{814A78B5-D151-48EF-BBF9-8CE050DB8E2E}" destId="{BA1DCA8E-B537-44FA-8ADC-F5E7755DCF0C}" srcOrd="0" destOrd="0" presId="urn:microsoft.com/office/officeart/2005/8/layout/hierarchy3"/>
    <dgm:cxn modelId="{1A79F945-DE44-43B4-A836-FEEAEFD2E2A2}" srcId="{55C79E7C-FB91-4696-B130-6FF7DA160D9F}" destId="{6F16C9A9-3343-4F40-80B4-FC9E86B4F74F}" srcOrd="2" destOrd="0" parTransId="{4369A347-DB3F-475D-A4C7-D93EAFCE76CB}" sibTransId="{0319E1A9-7ACE-46E2-B29E-115D0AD2C720}"/>
    <dgm:cxn modelId="{E22FA955-16CD-4FFA-B5A6-70280F500655}" type="presOf" srcId="{47800697-A84E-410B-B998-A9E20A0EBCAF}" destId="{64E34DF5-CC8B-4038-8373-A62C6BE03899}" srcOrd="0" destOrd="0" presId="urn:microsoft.com/office/officeart/2005/8/layout/hierarchy3"/>
    <dgm:cxn modelId="{D9EC7B66-35C9-4D1A-A8D3-3C3CA101842C}" type="presOf" srcId="{988CAD4A-398B-442E-91D5-F2D9D15731D0}" destId="{62713317-0B10-479C-8989-484F5288D021}" srcOrd="0" destOrd="0" presId="urn:microsoft.com/office/officeart/2005/8/layout/hierarchy3"/>
    <dgm:cxn modelId="{2A70564A-7F20-4C83-A173-9832346AEA17}" srcId="{55C79E7C-FB91-4696-B130-6FF7DA160D9F}" destId="{16CC069A-BB45-4C7A-B4B2-1D7357E225F6}" srcOrd="11" destOrd="0" parTransId="{814A78B5-D151-48EF-BBF9-8CE050DB8E2E}" sibTransId="{6A109FB9-9C5B-407F-896D-E2035A39046F}"/>
    <dgm:cxn modelId="{2B4586D6-DBC3-490E-85AE-7694E552BDAF}" srcId="{55C79E7C-FB91-4696-B130-6FF7DA160D9F}" destId="{5C17EF86-031B-46F3-BB1E-B58FB06DA800}" srcOrd="1" destOrd="0" parTransId="{5E494CB3-D58A-4010-8181-87A4ED7E2B73}" sibTransId="{5368ECF6-01B7-4D8A-B141-9DD754F61859}"/>
    <dgm:cxn modelId="{932DFFC6-C074-444C-93D1-75392DAF1E16}" type="presOf" srcId="{CDFCACFF-47D0-4FDD-B03D-3A332188CECC}" destId="{576300E8-0611-4379-A8AB-29C3EFD4B376}" srcOrd="0" destOrd="0" presId="urn:microsoft.com/office/officeart/2005/8/layout/hierarchy3"/>
    <dgm:cxn modelId="{372A7222-AC69-4084-B683-9D1B345F2D9D}" type="presOf" srcId="{02BD85A5-2D64-4BEB-9D79-C465D7B54B15}" destId="{50E4F96A-6801-4D79-B7F7-387B1DEEA557}" srcOrd="0" destOrd="0" presId="urn:microsoft.com/office/officeart/2005/8/layout/hierarchy3"/>
    <dgm:cxn modelId="{AEE7DB32-23BF-4EE3-8731-C025A3200311}" type="presOf" srcId="{5E494CB3-D58A-4010-8181-87A4ED7E2B73}" destId="{3AB9A262-2279-4E9B-A481-9841814DEB41}" srcOrd="0" destOrd="0" presId="urn:microsoft.com/office/officeart/2005/8/layout/hierarchy3"/>
    <dgm:cxn modelId="{8AB76AFF-B323-4466-9B3A-48C3EDE59F29}" type="presOf" srcId="{A25313DF-187B-4859-9FAC-881518AD26FB}" destId="{8A841848-8CC2-4173-8655-E9AFB398A11F}" srcOrd="0" destOrd="0" presId="urn:microsoft.com/office/officeart/2005/8/layout/hierarchy3"/>
    <dgm:cxn modelId="{D9C82EBF-4D33-4A83-A669-C63F314E1225}" type="presOf" srcId="{E29D2464-F1A1-463B-BACD-E671A8E843F2}" destId="{668C2FCC-F830-41E5-9DCF-87604F17F93A}" srcOrd="0" destOrd="0" presId="urn:microsoft.com/office/officeart/2005/8/layout/hierarchy3"/>
    <dgm:cxn modelId="{CDC01E26-F55D-48EA-8605-A0E473ADE5D0}" type="presOf" srcId="{D4EDEB8D-137A-43CA-89E7-60CDE4F0D370}" destId="{83A5D110-5D5A-44F6-8C60-A7F0307613BE}" srcOrd="0" destOrd="0" presId="urn:microsoft.com/office/officeart/2005/8/layout/hierarchy3"/>
    <dgm:cxn modelId="{E19299BD-D098-473E-A06C-383FE0826AB8}" srcId="{55C79E7C-FB91-4696-B130-6FF7DA160D9F}" destId="{A25313DF-187B-4859-9FAC-881518AD26FB}" srcOrd="8" destOrd="0" parTransId="{177FF9DE-0443-46D3-9925-2BC9E89F97D7}" sibTransId="{187E63F3-A73A-4A73-AE79-890B630DFFB9}"/>
    <dgm:cxn modelId="{0ED51BB4-063D-452F-840D-BD26F4B003A3}" type="presOf" srcId="{F2692178-1179-42DB-B85C-AD8341D3CCC5}" destId="{8978DCF5-DEFB-46AE-8175-04F667823690}" srcOrd="0" destOrd="0" presId="urn:microsoft.com/office/officeart/2005/8/layout/hierarchy3"/>
    <dgm:cxn modelId="{83D06B7C-FE67-474F-B0CD-12E024C25513}" srcId="{55C79E7C-FB91-4696-B130-6FF7DA160D9F}" destId="{5040FA9C-961D-4F13-8B57-FEEB203E264F}" srcOrd="7" destOrd="0" parTransId="{BB9AC446-F195-4643-A2C1-E4CB7FBADDF1}" sibTransId="{1C0AF484-9AF0-4DEF-8F88-8FA4D3C4E786}"/>
    <dgm:cxn modelId="{7D82A349-C3C3-4F0F-B7DB-6CB73C8FE17D}" srcId="{47800697-A84E-410B-B998-A9E20A0EBCAF}" destId="{55C79E7C-FB91-4696-B130-6FF7DA160D9F}" srcOrd="0" destOrd="0" parTransId="{3A7DA994-5D31-41B7-B2C5-F1D52AF466C0}" sibTransId="{10FCC489-9D76-4E42-9396-8C6E01E206EF}"/>
    <dgm:cxn modelId="{32BE10C9-FF4A-478A-A74D-01702BEB55A6}" type="presOf" srcId="{55C79E7C-FB91-4696-B130-6FF7DA160D9F}" destId="{4310F527-E587-4322-BA8E-5286775C1843}" srcOrd="0" destOrd="0" presId="urn:microsoft.com/office/officeart/2005/8/layout/hierarchy3"/>
    <dgm:cxn modelId="{4FEAE8B2-AD8B-4C9A-B2B9-AE4FC7146D4C}" type="presOf" srcId="{BB9AC446-F195-4643-A2C1-E4CB7FBADDF1}" destId="{D9A5823C-8FEF-439D-99B4-E9233B08976E}" srcOrd="0" destOrd="0" presId="urn:microsoft.com/office/officeart/2005/8/layout/hierarchy3"/>
    <dgm:cxn modelId="{C0CDB8FB-5F83-4D96-9315-2D8C7D4C0A4E}" srcId="{55C79E7C-FB91-4696-B130-6FF7DA160D9F}" destId="{988CAD4A-398B-442E-91D5-F2D9D15731D0}" srcOrd="10" destOrd="0" parTransId="{2789FBBA-EAA6-43E2-ADC1-BBB682EE934E}" sibTransId="{30249B26-170C-4337-AEAE-0EC2B5A891D7}"/>
    <dgm:cxn modelId="{F0C1BDC8-22A6-4E57-BD01-F8BD16197AC0}" srcId="{55C79E7C-FB91-4696-B130-6FF7DA160D9F}" destId="{CDFCACFF-47D0-4FDD-B03D-3A332188CECC}" srcOrd="5" destOrd="0" parTransId="{0EDB7E76-C907-4E52-BC70-6E02FD243841}" sibTransId="{86F43293-7BE5-4FCC-8C10-CECD4F4659CA}"/>
    <dgm:cxn modelId="{A4B1EE88-006D-4597-AC6A-65CF5BC31706}" type="presOf" srcId="{0F6FA1E3-4913-4D7E-A4AE-B6FB81E9F5C4}" destId="{08D5A80D-EC43-4836-AB4C-07AA72691FBC}" srcOrd="0" destOrd="0" presId="urn:microsoft.com/office/officeart/2005/8/layout/hierarchy3"/>
    <dgm:cxn modelId="{E4EB14E4-007F-4E22-B219-8B6A00266AD7}" type="presOf" srcId="{2789FBBA-EAA6-43E2-ADC1-BBB682EE934E}" destId="{D4328181-88B5-4BBA-A77D-3FCA379DD8F8}" srcOrd="0" destOrd="0" presId="urn:microsoft.com/office/officeart/2005/8/layout/hierarchy3"/>
    <dgm:cxn modelId="{7B02FF26-7AE3-4CEA-88E5-90F36C253114}" type="presOf" srcId="{6F16C9A9-3343-4F40-80B4-FC9E86B4F74F}" destId="{72810AA6-0ECB-4212-A5D8-EAF2B989B959}" srcOrd="0" destOrd="0" presId="urn:microsoft.com/office/officeart/2005/8/layout/hierarchy3"/>
    <dgm:cxn modelId="{594D2CD1-4F61-4793-9408-4B18E20F737F}" srcId="{55C79E7C-FB91-4696-B130-6FF7DA160D9F}" destId="{593BDBAB-E9BD-4CBE-AEF5-74B564FCA0FC}" srcOrd="0" destOrd="0" parTransId="{DB98A25F-6FEE-4637-A2B7-88FB412367B6}" sibTransId="{488833E4-6542-489D-AC84-EF787CA494BD}"/>
    <dgm:cxn modelId="{DEDD70DB-C037-44EC-8739-061960CEDB6B}" type="presOf" srcId="{55C79E7C-FB91-4696-B130-6FF7DA160D9F}" destId="{409F1CF9-EA0F-4CDD-9197-5756820AC2D0}" srcOrd="1" destOrd="0" presId="urn:microsoft.com/office/officeart/2005/8/layout/hierarchy3"/>
    <dgm:cxn modelId="{EDB9E3C1-9B00-4FED-ABE2-6CDB89AC9950}" type="presOf" srcId="{5040FA9C-961D-4F13-8B57-FEEB203E264F}" destId="{842A9CC9-1CDA-4DA8-857B-20FB1A4F3BE9}" srcOrd="0" destOrd="0" presId="urn:microsoft.com/office/officeart/2005/8/layout/hierarchy3"/>
    <dgm:cxn modelId="{A742EF30-1527-41DE-8DF0-45DAAA40BCAD}" type="presOf" srcId="{A98F5879-ED33-467C-89F0-3C23FEB5CDE6}" destId="{5570D601-CF96-49E3-BE2B-F49180176B30}" srcOrd="0" destOrd="0" presId="urn:microsoft.com/office/officeart/2005/8/layout/hierarchy3"/>
    <dgm:cxn modelId="{98347374-CB08-4506-A948-7355262D3D75}" type="presOf" srcId="{5C17EF86-031B-46F3-BB1E-B58FB06DA800}" destId="{4049C671-9D19-4DCF-BD04-98ED14496001}" srcOrd="0" destOrd="0" presId="urn:microsoft.com/office/officeart/2005/8/layout/hierarchy3"/>
    <dgm:cxn modelId="{0A71F51C-8417-4922-B9E1-DADABAF2D134}" type="presOf" srcId="{21F44F1D-32D6-4A40-B800-0CBA061864B2}" destId="{99684C3B-1A0F-4167-ABC5-38740ACC971B}" srcOrd="0" destOrd="0" presId="urn:microsoft.com/office/officeart/2005/8/layout/hierarchy3"/>
    <dgm:cxn modelId="{9728D108-2382-4B97-B554-E562E62B598E}" srcId="{55C79E7C-FB91-4696-B130-6FF7DA160D9F}" destId="{91C250B7-9BD8-42B3-90E3-EE86F8155683}" srcOrd="9" destOrd="0" parTransId="{02BD85A5-2D64-4BEB-9D79-C465D7B54B15}" sibTransId="{6948D8B5-72AE-4629-A6A4-58CDAE044674}"/>
    <dgm:cxn modelId="{BC1BB82D-A4D6-4345-A727-000DA678EDC4}" type="presOf" srcId="{B77B71F6-22F7-4B6E-8AC8-3881F9B2000D}" destId="{33F10768-C2FE-400A-A440-338AEF216E58}" srcOrd="0" destOrd="0" presId="urn:microsoft.com/office/officeart/2005/8/layout/hierarchy3"/>
    <dgm:cxn modelId="{633FC355-68AB-46F6-93F4-E4133D442290}" type="presOf" srcId="{91C250B7-9BD8-42B3-90E3-EE86F8155683}" destId="{A9F317E9-6C83-40EA-93F6-00D20731AE02}" srcOrd="0" destOrd="0" presId="urn:microsoft.com/office/officeart/2005/8/layout/hierarchy3"/>
    <dgm:cxn modelId="{4FAE01EE-8036-4D8C-B961-EF7B6DCA32AA}" srcId="{55C79E7C-FB91-4696-B130-6FF7DA160D9F}" destId="{21F44F1D-32D6-4A40-B800-0CBA061864B2}" srcOrd="4" destOrd="0" parTransId="{0F6FA1E3-4913-4D7E-A4AE-B6FB81E9F5C4}" sibTransId="{69B01F00-EB1D-4437-B4EC-196A4067B63D}"/>
    <dgm:cxn modelId="{E1827B09-A82D-46E6-B59A-DD78A2FF4262}" type="presOf" srcId="{593BDBAB-E9BD-4CBE-AEF5-74B564FCA0FC}" destId="{B2412A2C-4F51-4960-82AF-99C6C2A95B95}" srcOrd="0" destOrd="0" presId="urn:microsoft.com/office/officeart/2005/8/layout/hierarchy3"/>
    <dgm:cxn modelId="{8506F720-89F2-4633-A664-800DFEB804CC}" srcId="{55C79E7C-FB91-4696-B130-6FF7DA160D9F}" destId="{B77B71F6-22F7-4B6E-8AC8-3881F9B2000D}" srcOrd="3" destOrd="0" parTransId="{47482BDE-D0F2-4B0A-83AE-3F3E86FA2023}" sibTransId="{B454FB89-C091-41A2-B615-18289CE06214}"/>
    <dgm:cxn modelId="{15CFD783-FAF8-43D0-9F2D-F4B3122EF0E1}" type="presOf" srcId="{4369A347-DB3F-475D-A4C7-D93EAFCE76CB}" destId="{9BB9D93D-6299-41C2-B38C-9E96F8CC4BB5}" srcOrd="0" destOrd="0" presId="urn:microsoft.com/office/officeart/2005/8/layout/hierarchy3"/>
    <dgm:cxn modelId="{E8212B01-F7DF-49DA-AE77-41AA2EE797C5}" type="presOf" srcId="{177FF9DE-0443-46D3-9925-2BC9E89F97D7}" destId="{7B01F960-C64E-4986-B166-E5E2408FBEF5}" srcOrd="0" destOrd="0" presId="urn:microsoft.com/office/officeart/2005/8/layout/hierarchy3"/>
    <dgm:cxn modelId="{8A248936-A1E7-42DC-95FE-B0CF22BA449C}" type="presParOf" srcId="{64E34DF5-CC8B-4038-8373-A62C6BE03899}" destId="{EB599814-3A08-4C3A-A6B9-6881BE591988}" srcOrd="0" destOrd="0" presId="urn:microsoft.com/office/officeart/2005/8/layout/hierarchy3"/>
    <dgm:cxn modelId="{EC5BC5E2-B425-4D9D-B9C4-72F4EBD63C70}" type="presParOf" srcId="{EB599814-3A08-4C3A-A6B9-6881BE591988}" destId="{CE0284A0-13D5-463D-9ED2-4D5A98AEE9AC}" srcOrd="0" destOrd="0" presId="urn:microsoft.com/office/officeart/2005/8/layout/hierarchy3"/>
    <dgm:cxn modelId="{A847EB08-F00B-45F3-91CF-294A18EE5AA4}" type="presParOf" srcId="{CE0284A0-13D5-463D-9ED2-4D5A98AEE9AC}" destId="{4310F527-E587-4322-BA8E-5286775C1843}" srcOrd="0" destOrd="0" presId="urn:microsoft.com/office/officeart/2005/8/layout/hierarchy3"/>
    <dgm:cxn modelId="{EE2382D3-3762-45C2-A920-D369FA151714}" type="presParOf" srcId="{CE0284A0-13D5-463D-9ED2-4D5A98AEE9AC}" destId="{409F1CF9-EA0F-4CDD-9197-5756820AC2D0}" srcOrd="1" destOrd="0" presId="urn:microsoft.com/office/officeart/2005/8/layout/hierarchy3"/>
    <dgm:cxn modelId="{583FBAAF-E350-4B61-9557-327293156FF6}" type="presParOf" srcId="{EB599814-3A08-4C3A-A6B9-6881BE591988}" destId="{543EDB68-D7DB-4BDD-A093-D3722A01AA66}" srcOrd="1" destOrd="0" presId="urn:microsoft.com/office/officeart/2005/8/layout/hierarchy3"/>
    <dgm:cxn modelId="{53D13BFF-890A-40DD-91BB-5E02ED259AEF}" type="presParOf" srcId="{543EDB68-D7DB-4BDD-A093-D3722A01AA66}" destId="{A4CB55AD-F6AC-4AE8-8511-EF9A0F153258}" srcOrd="0" destOrd="0" presId="urn:microsoft.com/office/officeart/2005/8/layout/hierarchy3"/>
    <dgm:cxn modelId="{322DB66F-AD7C-4441-AF8C-68A7756E0114}" type="presParOf" srcId="{543EDB68-D7DB-4BDD-A093-D3722A01AA66}" destId="{B2412A2C-4F51-4960-82AF-99C6C2A95B95}" srcOrd="1" destOrd="0" presId="urn:microsoft.com/office/officeart/2005/8/layout/hierarchy3"/>
    <dgm:cxn modelId="{5F0E933A-6862-402C-B203-CDEE7FAE729C}" type="presParOf" srcId="{543EDB68-D7DB-4BDD-A093-D3722A01AA66}" destId="{3AB9A262-2279-4E9B-A481-9841814DEB41}" srcOrd="2" destOrd="0" presId="urn:microsoft.com/office/officeart/2005/8/layout/hierarchy3"/>
    <dgm:cxn modelId="{C3F518FC-0803-403C-80BB-EEF7B2F8BA7E}" type="presParOf" srcId="{543EDB68-D7DB-4BDD-A093-D3722A01AA66}" destId="{4049C671-9D19-4DCF-BD04-98ED14496001}" srcOrd="3" destOrd="0" presId="urn:microsoft.com/office/officeart/2005/8/layout/hierarchy3"/>
    <dgm:cxn modelId="{2B7236BA-DA00-41A0-95F8-F1721C6BAEF3}" type="presParOf" srcId="{543EDB68-D7DB-4BDD-A093-D3722A01AA66}" destId="{9BB9D93D-6299-41C2-B38C-9E96F8CC4BB5}" srcOrd="4" destOrd="0" presId="urn:microsoft.com/office/officeart/2005/8/layout/hierarchy3"/>
    <dgm:cxn modelId="{5C52AAB8-F261-4141-91F9-034473E8A0AD}" type="presParOf" srcId="{543EDB68-D7DB-4BDD-A093-D3722A01AA66}" destId="{72810AA6-0ECB-4212-A5D8-EAF2B989B959}" srcOrd="5" destOrd="0" presId="urn:microsoft.com/office/officeart/2005/8/layout/hierarchy3"/>
    <dgm:cxn modelId="{8733946C-A020-490A-A705-EEBB1D7DB3F8}" type="presParOf" srcId="{543EDB68-D7DB-4BDD-A093-D3722A01AA66}" destId="{0951A044-20BC-4ED4-B7EF-155305BF887C}" srcOrd="6" destOrd="0" presId="urn:microsoft.com/office/officeart/2005/8/layout/hierarchy3"/>
    <dgm:cxn modelId="{5A41B995-C316-4409-8339-4337211DEB85}" type="presParOf" srcId="{543EDB68-D7DB-4BDD-A093-D3722A01AA66}" destId="{33F10768-C2FE-400A-A440-338AEF216E58}" srcOrd="7" destOrd="0" presId="urn:microsoft.com/office/officeart/2005/8/layout/hierarchy3"/>
    <dgm:cxn modelId="{EDD02FCA-B533-42DB-BAD5-9F8800EDB67A}" type="presParOf" srcId="{543EDB68-D7DB-4BDD-A093-D3722A01AA66}" destId="{08D5A80D-EC43-4836-AB4C-07AA72691FBC}" srcOrd="8" destOrd="0" presId="urn:microsoft.com/office/officeart/2005/8/layout/hierarchy3"/>
    <dgm:cxn modelId="{C16CAEB8-A768-4D4F-944B-7333D13FB8C6}" type="presParOf" srcId="{543EDB68-D7DB-4BDD-A093-D3722A01AA66}" destId="{99684C3B-1A0F-4167-ABC5-38740ACC971B}" srcOrd="9" destOrd="0" presId="urn:microsoft.com/office/officeart/2005/8/layout/hierarchy3"/>
    <dgm:cxn modelId="{AE3AEF69-93A1-41A8-A30D-A1F7F8EA1873}" type="presParOf" srcId="{543EDB68-D7DB-4BDD-A093-D3722A01AA66}" destId="{C2F0EF15-D4BB-4975-AED5-D0B19D7E6E89}" srcOrd="10" destOrd="0" presId="urn:microsoft.com/office/officeart/2005/8/layout/hierarchy3"/>
    <dgm:cxn modelId="{5EAFA2ED-3FCC-41AD-91B1-41C98EBE5EBC}" type="presParOf" srcId="{543EDB68-D7DB-4BDD-A093-D3722A01AA66}" destId="{576300E8-0611-4379-A8AB-29C3EFD4B376}" srcOrd="11" destOrd="0" presId="urn:microsoft.com/office/officeart/2005/8/layout/hierarchy3"/>
    <dgm:cxn modelId="{98DDDCEB-1715-40BE-9D4A-D4894ED53865}" type="presParOf" srcId="{543EDB68-D7DB-4BDD-A093-D3722A01AA66}" destId="{83A5D110-5D5A-44F6-8C60-A7F0307613BE}" srcOrd="12" destOrd="0" presId="urn:microsoft.com/office/officeart/2005/8/layout/hierarchy3"/>
    <dgm:cxn modelId="{E41FEB6D-ECEE-421B-8AF3-0362077BDBC3}" type="presParOf" srcId="{543EDB68-D7DB-4BDD-A093-D3722A01AA66}" destId="{668C2FCC-F830-41E5-9DCF-87604F17F93A}" srcOrd="13" destOrd="0" presId="urn:microsoft.com/office/officeart/2005/8/layout/hierarchy3"/>
    <dgm:cxn modelId="{5E3D2D23-68DC-401E-9920-1D33C4E33FC3}" type="presParOf" srcId="{543EDB68-D7DB-4BDD-A093-D3722A01AA66}" destId="{D9A5823C-8FEF-439D-99B4-E9233B08976E}" srcOrd="14" destOrd="0" presId="urn:microsoft.com/office/officeart/2005/8/layout/hierarchy3"/>
    <dgm:cxn modelId="{3A2F427D-AC05-4E4F-9B0A-24A093A31C19}" type="presParOf" srcId="{543EDB68-D7DB-4BDD-A093-D3722A01AA66}" destId="{842A9CC9-1CDA-4DA8-857B-20FB1A4F3BE9}" srcOrd="15" destOrd="0" presId="urn:microsoft.com/office/officeart/2005/8/layout/hierarchy3"/>
    <dgm:cxn modelId="{F96E3029-7CCC-47C5-91C0-234106778A8A}" type="presParOf" srcId="{543EDB68-D7DB-4BDD-A093-D3722A01AA66}" destId="{7B01F960-C64E-4986-B166-E5E2408FBEF5}" srcOrd="16" destOrd="0" presId="urn:microsoft.com/office/officeart/2005/8/layout/hierarchy3"/>
    <dgm:cxn modelId="{4EB3E141-FC29-4F12-B629-6592D1A6CAA8}" type="presParOf" srcId="{543EDB68-D7DB-4BDD-A093-D3722A01AA66}" destId="{8A841848-8CC2-4173-8655-E9AFB398A11F}" srcOrd="17" destOrd="0" presId="urn:microsoft.com/office/officeart/2005/8/layout/hierarchy3"/>
    <dgm:cxn modelId="{9A236798-DE4E-499C-988A-F995863EEAB0}" type="presParOf" srcId="{543EDB68-D7DB-4BDD-A093-D3722A01AA66}" destId="{50E4F96A-6801-4D79-B7F7-387B1DEEA557}" srcOrd="18" destOrd="0" presId="urn:microsoft.com/office/officeart/2005/8/layout/hierarchy3"/>
    <dgm:cxn modelId="{3432D662-2C32-4A21-B394-663DB29C46CB}" type="presParOf" srcId="{543EDB68-D7DB-4BDD-A093-D3722A01AA66}" destId="{A9F317E9-6C83-40EA-93F6-00D20731AE02}" srcOrd="19" destOrd="0" presId="urn:microsoft.com/office/officeart/2005/8/layout/hierarchy3"/>
    <dgm:cxn modelId="{F28372A3-541D-4CA7-8FFF-519728A1A86D}" type="presParOf" srcId="{543EDB68-D7DB-4BDD-A093-D3722A01AA66}" destId="{D4328181-88B5-4BBA-A77D-3FCA379DD8F8}" srcOrd="20" destOrd="0" presId="urn:microsoft.com/office/officeart/2005/8/layout/hierarchy3"/>
    <dgm:cxn modelId="{4FCDA5DD-5E03-4ECE-9490-9CAA249A6A63}" type="presParOf" srcId="{543EDB68-D7DB-4BDD-A093-D3722A01AA66}" destId="{62713317-0B10-479C-8989-484F5288D021}" srcOrd="21" destOrd="0" presId="urn:microsoft.com/office/officeart/2005/8/layout/hierarchy3"/>
    <dgm:cxn modelId="{8184C8DD-A12E-41BC-B2E0-9A3616E1024B}" type="presParOf" srcId="{543EDB68-D7DB-4BDD-A093-D3722A01AA66}" destId="{BA1DCA8E-B537-44FA-8ADC-F5E7755DCF0C}" srcOrd="22" destOrd="0" presId="urn:microsoft.com/office/officeart/2005/8/layout/hierarchy3"/>
    <dgm:cxn modelId="{254A7576-7AA4-499D-AD37-4F5ECB05E597}" type="presParOf" srcId="{543EDB68-D7DB-4BDD-A093-D3722A01AA66}" destId="{F0AECDCB-3BEE-434D-A86C-B4CED92219F3}" srcOrd="23" destOrd="0" presId="urn:microsoft.com/office/officeart/2005/8/layout/hierarchy3"/>
    <dgm:cxn modelId="{08C8477D-235A-4DAC-8762-81055B9C6B28}" type="presParOf" srcId="{543EDB68-D7DB-4BDD-A093-D3722A01AA66}" destId="{8978DCF5-DEFB-46AE-8175-04F667823690}" srcOrd="24" destOrd="0" presId="urn:microsoft.com/office/officeart/2005/8/layout/hierarchy3"/>
    <dgm:cxn modelId="{5361E103-2599-42C1-9C10-E3A43747B8E5}" type="presParOf" srcId="{543EDB68-D7DB-4BDD-A093-D3722A01AA66}" destId="{5570D601-CF96-49E3-BE2B-F49180176B30}" srcOrd="2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7A0885-3B5E-4028-82EB-770CD22E7849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DBC0EED6-1637-478E-9B50-074702848099}">
      <dgm:prSet phldrT="[Текст]" custT="1"/>
      <dgm:spPr/>
      <dgm:t>
        <a:bodyPr/>
        <a:lstStyle/>
        <a:p>
          <a:r>
            <a:rPr lang="ru-RU" sz="2000" b="1" u="none" dirty="0" smtClean="0">
              <a:latin typeface="Times New Roman" pitchFamily="18" charset="0"/>
              <a:cs typeface="Times New Roman" pitchFamily="18" charset="0"/>
            </a:rPr>
            <a:t>Для </a:t>
          </a:r>
          <a:r>
            <a:rPr lang="ru-RU" sz="2000" b="1" u="none" dirty="0" err="1" smtClean="0">
              <a:latin typeface="Times New Roman" pitchFamily="18" charset="0"/>
              <a:cs typeface="Times New Roman" pitchFamily="18" charset="0"/>
            </a:rPr>
            <a:t>досягнення</a:t>
          </a:r>
          <a:r>
            <a:rPr lang="ru-RU" sz="2000" b="1" u="none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u="none" dirty="0" err="1" smtClean="0">
              <a:latin typeface="Times New Roman" pitchFamily="18" charset="0"/>
              <a:cs typeface="Times New Roman" pitchFamily="18" charset="0"/>
            </a:rPr>
            <a:t>поставленої</a:t>
          </a:r>
          <a:r>
            <a:rPr lang="ru-RU" sz="2000" b="1" u="none" dirty="0" smtClean="0">
              <a:latin typeface="Times New Roman" pitchFamily="18" charset="0"/>
              <a:cs typeface="Times New Roman" pitchFamily="18" charset="0"/>
            </a:rPr>
            <a:t> мети </a:t>
          </a:r>
          <a:r>
            <a:rPr lang="ru-RU" sz="2000" b="1" u="none" dirty="0" err="1" smtClean="0">
              <a:latin typeface="Times New Roman" pitchFamily="18" charset="0"/>
              <a:cs typeface="Times New Roman" pitchFamily="18" charset="0"/>
            </a:rPr>
            <a:t>розв’язувалися</a:t>
          </a:r>
          <a:r>
            <a:rPr lang="ru-RU" sz="2000" b="1" u="none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u="none" dirty="0" err="1" smtClean="0">
              <a:latin typeface="Times New Roman" pitchFamily="18" charset="0"/>
              <a:cs typeface="Times New Roman" pitchFamily="18" charset="0"/>
            </a:rPr>
            <a:t>такі</a:t>
          </a:r>
          <a:r>
            <a:rPr lang="ru-RU" sz="2000" b="1" u="none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u="none" dirty="0" err="1" smtClean="0">
              <a:latin typeface="Times New Roman" pitchFamily="18" charset="0"/>
              <a:cs typeface="Times New Roman" pitchFamily="18" charset="0"/>
            </a:rPr>
            <a:t>задачі</a:t>
          </a:r>
          <a:r>
            <a:rPr lang="ru-RU" sz="1600" b="1" u="none" dirty="0" smtClean="0">
              <a:latin typeface="Times New Roman" pitchFamily="18" charset="0"/>
              <a:cs typeface="Times New Roman" pitchFamily="18" charset="0"/>
            </a:rPr>
            <a:t>:</a:t>
          </a:r>
          <a:endParaRPr lang="uk-UA" sz="1600" u="none" dirty="0"/>
        </a:p>
      </dgm:t>
    </dgm:pt>
    <dgm:pt modelId="{8A73E349-D106-460F-B21D-6ADA3C6F1066}" type="parTrans" cxnId="{E336EA75-75D1-4B5C-9E16-990C02CF7F2A}">
      <dgm:prSet/>
      <dgm:spPr/>
      <dgm:t>
        <a:bodyPr/>
        <a:lstStyle/>
        <a:p>
          <a:endParaRPr lang="uk-UA" sz="1600"/>
        </a:p>
      </dgm:t>
    </dgm:pt>
    <dgm:pt modelId="{CEFA2A32-9860-40DF-AAA2-8B0765F66F6E}" type="sibTrans" cxnId="{E336EA75-75D1-4B5C-9E16-990C02CF7F2A}">
      <dgm:prSet/>
      <dgm:spPr/>
      <dgm:t>
        <a:bodyPr/>
        <a:lstStyle/>
        <a:p>
          <a:endParaRPr lang="uk-UA" sz="1600"/>
        </a:p>
      </dgm:t>
    </dgm:pt>
    <dgm:pt modelId="{CA84F6BB-3E6E-4FF5-B682-2A0967052325}">
      <dgm:prSet phldrT="[Текст]" custT="1"/>
      <dgm:spPr/>
      <dgm:t>
        <a:bodyPr/>
        <a:lstStyle/>
        <a:p>
          <a:pPr marL="87313" indent="0" algn="l"/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розробка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математичної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моделі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гідроприводу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з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довг</a:t>
          </a:r>
          <a:r>
            <a:rPr lang="uk-UA" sz="1600" dirty="0" err="1" smtClean="0">
              <a:latin typeface="Times New Roman" pitchFamily="18" charset="0"/>
              <a:cs typeface="Times New Roman" pitchFamily="18" charset="0"/>
            </a:rPr>
            <a:t>ою</a:t>
          </a:r>
          <a:r>
            <a:rPr lang="uk-UA" sz="1600" dirty="0" smtClean="0">
              <a:latin typeface="Times New Roman" pitchFamily="18" charset="0"/>
              <a:cs typeface="Times New Roman" pitchFamily="18" charset="0"/>
            </a:rPr>
            <a:t> напірною </a:t>
          </a:r>
          <a:r>
            <a:rPr lang="uk-UA" sz="1600" dirty="0" err="1" smtClean="0">
              <a:latin typeface="Times New Roman" pitchFamily="18" charset="0"/>
              <a:cs typeface="Times New Roman" pitchFamily="18" charset="0"/>
            </a:rPr>
            <a:t>гідролінією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та з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урахуванням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хвильових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процесів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, а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також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нелінійної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залежності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модуля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пружності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газорідинної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суміші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від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k-UA" sz="1600" dirty="0" smtClean="0">
              <a:latin typeface="Times New Roman" pitchFamily="18" charset="0"/>
              <a:cs typeface="Times New Roman" pitchFamily="18" charset="0"/>
            </a:rPr>
            <a:t>вмісту повітря</a:t>
          </a:r>
          <a:endParaRPr lang="uk-UA" sz="1600" dirty="0"/>
        </a:p>
      </dgm:t>
    </dgm:pt>
    <dgm:pt modelId="{FEC08CD7-1777-48C4-9CA2-908884574679}" type="parTrans" cxnId="{8D4CE206-E2B1-4232-971A-C193E1E08A07}">
      <dgm:prSet/>
      <dgm:spPr/>
      <dgm:t>
        <a:bodyPr/>
        <a:lstStyle/>
        <a:p>
          <a:endParaRPr lang="uk-UA" sz="1600"/>
        </a:p>
      </dgm:t>
    </dgm:pt>
    <dgm:pt modelId="{97FCD0F0-DB06-42AD-A13C-DCF7AA72D852}" type="sibTrans" cxnId="{8D4CE206-E2B1-4232-971A-C193E1E08A07}">
      <dgm:prSet/>
      <dgm:spPr/>
      <dgm:t>
        <a:bodyPr/>
        <a:lstStyle/>
        <a:p>
          <a:endParaRPr lang="uk-UA" sz="1600"/>
        </a:p>
      </dgm:t>
    </dgm:pt>
    <dgm:pt modelId="{F23E5B9A-6A4E-4765-8C84-345E4BC8FC95}">
      <dgm:prSet phldrT="[Текст]" custT="1"/>
      <dgm:spPr/>
      <dgm:t>
        <a:bodyPr/>
        <a:lstStyle/>
        <a:p>
          <a:pPr marL="87313" indent="0" algn="l"/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складання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блок –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схеми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та алгоритму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імітаційного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моделювання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розрахунок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параметрів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за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допомогою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ПЕОМ;</a:t>
          </a:r>
          <a:endParaRPr lang="uk-UA" sz="1600" dirty="0"/>
        </a:p>
      </dgm:t>
    </dgm:pt>
    <dgm:pt modelId="{41352EC2-49F2-4CD8-BC02-177B645601A9}" type="parTrans" cxnId="{2825E046-1EA7-43B8-A2F4-4835608DAECA}">
      <dgm:prSet/>
      <dgm:spPr/>
      <dgm:t>
        <a:bodyPr/>
        <a:lstStyle/>
        <a:p>
          <a:endParaRPr lang="uk-UA" sz="1600"/>
        </a:p>
      </dgm:t>
    </dgm:pt>
    <dgm:pt modelId="{E7516C27-F098-4005-8FBE-C87225EA23CF}" type="sibTrans" cxnId="{2825E046-1EA7-43B8-A2F4-4835608DAECA}">
      <dgm:prSet/>
      <dgm:spPr/>
      <dgm:t>
        <a:bodyPr/>
        <a:lstStyle/>
        <a:p>
          <a:endParaRPr lang="uk-UA" sz="1600"/>
        </a:p>
      </dgm:t>
    </dgm:pt>
    <dgm:pt modelId="{B8DF64EB-F0CE-4A1A-AC78-95FE2433DA53}">
      <dgm:prSet phldrT="[Текст]" custT="1"/>
      <dgm:spPr/>
      <dgm:t>
        <a:bodyPr/>
        <a:lstStyle/>
        <a:p>
          <a:pPr marL="87313" indent="0" algn="l"/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дослідження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модуля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пружності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газорідинної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суміші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від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вмісту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k-UA" sz="1600" dirty="0" smtClean="0">
              <a:latin typeface="Times New Roman" pitchFamily="18" charset="0"/>
              <a:cs typeface="Times New Roman" pitchFamily="18" charset="0"/>
            </a:rPr>
            <a:t>повітря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та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приведенего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модуля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пружності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uk-UA" sz="1600" dirty="0"/>
        </a:p>
      </dgm:t>
    </dgm:pt>
    <dgm:pt modelId="{DBE51F0F-11F5-427A-8D7D-6A460771F1C5}" type="parTrans" cxnId="{2F2332FE-95E1-440F-8D4C-26B824949205}">
      <dgm:prSet/>
      <dgm:spPr/>
      <dgm:t>
        <a:bodyPr/>
        <a:lstStyle/>
        <a:p>
          <a:endParaRPr lang="uk-UA" sz="1600"/>
        </a:p>
      </dgm:t>
    </dgm:pt>
    <dgm:pt modelId="{8D87F97A-DE76-4C47-9A66-B72EDF705F12}" type="sibTrans" cxnId="{2F2332FE-95E1-440F-8D4C-26B824949205}">
      <dgm:prSet/>
      <dgm:spPr/>
      <dgm:t>
        <a:bodyPr/>
        <a:lstStyle/>
        <a:p>
          <a:endParaRPr lang="uk-UA" sz="1600"/>
        </a:p>
      </dgm:t>
    </dgm:pt>
    <dgm:pt modelId="{3AF63CA5-4139-47EB-8CED-C7FBF728C447}">
      <dgm:prSet phldrT="[Текст]" custT="1"/>
      <dgm:spPr/>
      <dgm:t>
        <a:bodyPr/>
        <a:lstStyle/>
        <a:p>
          <a:pPr marL="87313" indent="0" algn="l"/>
          <a:r>
            <a:rPr lang="uk-UA" sz="1600" dirty="0" smtClean="0">
              <a:latin typeface="Times New Roman" pitchFamily="18" charset="0"/>
              <a:cs typeface="Times New Roman" pitchFamily="18" charset="0"/>
            </a:rPr>
            <a:t>дослідження впливу хвильових процесів в довгій напірній </a:t>
          </a:r>
          <a:r>
            <a:rPr lang="uk-UA" sz="1600" dirty="0" err="1" smtClean="0">
              <a:latin typeface="Times New Roman" pitchFamily="18" charset="0"/>
              <a:cs typeface="Times New Roman" pitchFamily="18" charset="0"/>
            </a:rPr>
            <a:t>гідролінії</a:t>
          </a:r>
          <a:r>
            <a:rPr lang="uk-UA" sz="1600" dirty="0" smtClean="0">
              <a:latin typeface="Times New Roman" pitchFamily="18" charset="0"/>
              <a:cs typeface="Times New Roman" pitchFamily="18" charset="0"/>
            </a:rPr>
            <a:t> на величину максимального тиску, максимальної швидкості руху рідини на ділянках трубопроводу та впливу вмісту повітря на вказані параметри, а також на параметри руху вихідної ланки (штока гідроциліндра).</a:t>
          </a:r>
          <a:endParaRPr lang="uk-UA" sz="1600" dirty="0"/>
        </a:p>
      </dgm:t>
    </dgm:pt>
    <dgm:pt modelId="{473809BD-46ED-475A-84D6-3A9FDDBBD099}" type="parTrans" cxnId="{D114979F-7847-4F21-B595-3F494CBE1C27}">
      <dgm:prSet/>
      <dgm:spPr/>
      <dgm:t>
        <a:bodyPr/>
        <a:lstStyle/>
        <a:p>
          <a:endParaRPr lang="uk-UA" sz="1600"/>
        </a:p>
      </dgm:t>
    </dgm:pt>
    <dgm:pt modelId="{BD6EA0B8-E374-4C5F-9F49-598B7AB30E21}" type="sibTrans" cxnId="{D114979F-7847-4F21-B595-3F494CBE1C27}">
      <dgm:prSet/>
      <dgm:spPr/>
      <dgm:t>
        <a:bodyPr/>
        <a:lstStyle/>
        <a:p>
          <a:endParaRPr lang="uk-UA" sz="1600"/>
        </a:p>
      </dgm:t>
    </dgm:pt>
    <dgm:pt modelId="{184488B6-D768-43E2-B877-FDC507E96D1C}" type="pres">
      <dgm:prSet presAssocID="{A07A0885-3B5E-4028-82EB-770CD22E784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6CBFA071-CA8A-4AF0-9DFA-2B79FDBD5292}" type="pres">
      <dgm:prSet presAssocID="{DBC0EED6-1637-478E-9B50-074702848099}" presName="root" presStyleCnt="0"/>
      <dgm:spPr/>
    </dgm:pt>
    <dgm:pt modelId="{992C8F77-96F3-4AE2-9D25-C61492E45412}" type="pres">
      <dgm:prSet presAssocID="{DBC0EED6-1637-478E-9B50-074702848099}" presName="rootComposite" presStyleCnt="0"/>
      <dgm:spPr/>
    </dgm:pt>
    <dgm:pt modelId="{DA7ECB1E-7EC9-495D-88DE-BDD57132F2D6}" type="pres">
      <dgm:prSet presAssocID="{DBC0EED6-1637-478E-9B50-074702848099}" presName="rootText" presStyleLbl="node1" presStyleIdx="0" presStyleCnt="1" custScaleX="634357"/>
      <dgm:spPr/>
      <dgm:t>
        <a:bodyPr/>
        <a:lstStyle/>
        <a:p>
          <a:endParaRPr lang="uk-UA"/>
        </a:p>
      </dgm:t>
    </dgm:pt>
    <dgm:pt modelId="{455BECEA-5626-4AF0-AB4E-848B5BFADBCD}" type="pres">
      <dgm:prSet presAssocID="{DBC0EED6-1637-478E-9B50-074702848099}" presName="rootConnector" presStyleLbl="node1" presStyleIdx="0" presStyleCnt="1"/>
      <dgm:spPr/>
      <dgm:t>
        <a:bodyPr/>
        <a:lstStyle/>
        <a:p>
          <a:endParaRPr lang="uk-UA"/>
        </a:p>
      </dgm:t>
    </dgm:pt>
    <dgm:pt modelId="{FE88CA04-39F0-4D01-A6D5-EF178C967AAC}" type="pres">
      <dgm:prSet presAssocID="{DBC0EED6-1637-478E-9B50-074702848099}" presName="childShape" presStyleCnt="0"/>
      <dgm:spPr/>
    </dgm:pt>
    <dgm:pt modelId="{BF8552CC-1024-4AB6-889C-F28D53A3DCCF}" type="pres">
      <dgm:prSet presAssocID="{FEC08CD7-1777-48C4-9CA2-908884574679}" presName="Name13" presStyleLbl="parChTrans1D2" presStyleIdx="0" presStyleCnt="4"/>
      <dgm:spPr/>
      <dgm:t>
        <a:bodyPr/>
        <a:lstStyle/>
        <a:p>
          <a:endParaRPr lang="uk-UA"/>
        </a:p>
      </dgm:t>
    </dgm:pt>
    <dgm:pt modelId="{09CF16F5-72C7-437F-9D46-C56B94BF81A2}" type="pres">
      <dgm:prSet presAssocID="{CA84F6BB-3E6E-4FF5-B682-2A0967052325}" presName="childText" presStyleLbl="bgAcc1" presStyleIdx="0" presStyleCnt="4" custScaleX="764025" custScaleY="12014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DED4E70-751E-4ACC-910A-BDC9B5796A20}" type="pres">
      <dgm:prSet presAssocID="{41352EC2-49F2-4CD8-BC02-177B645601A9}" presName="Name13" presStyleLbl="parChTrans1D2" presStyleIdx="1" presStyleCnt="4"/>
      <dgm:spPr/>
      <dgm:t>
        <a:bodyPr/>
        <a:lstStyle/>
        <a:p>
          <a:endParaRPr lang="uk-UA"/>
        </a:p>
      </dgm:t>
    </dgm:pt>
    <dgm:pt modelId="{CC04A86F-C49B-48F3-8A0B-878FAADDB54E}" type="pres">
      <dgm:prSet presAssocID="{F23E5B9A-6A4E-4765-8C84-345E4BC8FC95}" presName="childText" presStyleLbl="bgAcc1" presStyleIdx="1" presStyleCnt="4" custScaleX="69585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73FEA39-9EA2-46E8-A21F-2382DDEC8B84}" type="pres">
      <dgm:prSet presAssocID="{DBE51F0F-11F5-427A-8D7D-6A460771F1C5}" presName="Name13" presStyleLbl="parChTrans1D2" presStyleIdx="2" presStyleCnt="4"/>
      <dgm:spPr/>
      <dgm:t>
        <a:bodyPr/>
        <a:lstStyle/>
        <a:p>
          <a:endParaRPr lang="uk-UA"/>
        </a:p>
      </dgm:t>
    </dgm:pt>
    <dgm:pt modelId="{C04D2A4D-F827-4CD9-B26F-94DE7AB63CF6}" type="pres">
      <dgm:prSet presAssocID="{B8DF64EB-F0CE-4A1A-AC78-95FE2433DA53}" presName="childText" presStyleLbl="bgAcc1" presStyleIdx="2" presStyleCnt="4" custScaleX="76204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D12F28A-448D-4377-B99F-BC1720EACD29}" type="pres">
      <dgm:prSet presAssocID="{473809BD-46ED-475A-84D6-3A9FDDBBD099}" presName="Name13" presStyleLbl="parChTrans1D2" presStyleIdx="3" presStyleCnt="4"/>
      <dgm:spPr/>
      <dgm:t>
        <a:bodyPr/>
        <a:lstStyle/>
        <a:p>
          <a:endParaRPr lang="uk-UA"/>
        </a:p>
      </dgm:t>
    </dgm:pt>
    <dgm:pt modelId="{2039BC48-2D21-455D-B424-7AC0817BD75C}" type="pres">
      <dgm:prSet presAssocID="{3AF63CA5-4139-47EB-8CED-C7FBF728C447}" presName="childText" presStyleLbl="bgAcc1" presStyleIdx="3" presStyleCnt="4" custScaleX="776811" custScaleY="19639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2F2332FE-95E1-440F-8D4C-26B824949205}" srcId="{DBC0EED6-1637-478E-9B50-074702848099}" destId="{B8DF64EB-F0CE-4A1A-AC78-95FE2433DA53}" srcOrd="2" destOrd="0" parTransId="{DBE51F0F-11F5-427A-8D7D-6A460771F1C5}" sibTransId="{8D87F97A-DE76-4C47-9A66-B72EDF705F12}"/>
    <dgm:cxn modelId="{04F6152C-363C-4567-9265-86B525243EA6}" type="presOf" srcId="{DBE51F0F-11F5-427A-8D7D-6A460771F1C5}" destId="{D73FEA39-9EA2-46E8-A21F-2382DDEC8B84}" srcOrd="0" destOrd="0" presId="urn:microsoft.com/office/officeart/2005/8/layout/hierarchy3"/>
    <dgm:cxn modelId="{2825E046-1EA7-43B8-A2F4-4835608DAECA}" srcId="{DBC0EED6-1637-478E-9B50-074702848099}" destId="{F23E5B9A-6A4E-4765-8C84-345E4BC8FC95}" srcOrd="1" destOrd="0" parTransId="{41352EC2-49F2-4CD8-BC02-177B645601A9}" sibTransId="{E7516C27-F098-4005-8FBE-C87225EA23CF}"/>
    <dgm:cxn modelId="{443DA046-EA44-4465-90AB-90881B2648CC}" type="presOf" srcId="{F23E5B9A-6A4E-4765-8C84-345E4BC8FC95}" destId="{CC04A86F-C49B-48F3-8A0B-878FAADDB54E}" srcOrd="0" destOrd="0" presId="urn:microsoft.com/office/officeart/2005/8/layout/hierarchy3"/>
    <dgm:cxn modelId="{93918B44-6654-4A7B-91CF-4669ED8AF510}" type="presOf" srcId="{A07A0885-3B5E-4028-82EB-770CD22E7849}" destId="{184488B6-D768-43E2-B877-FDC507E96D1C}" srcOrd="0" destOrd="0" presId="urn:microsoft.com/office/officeart/2005/8/layout/hierarchy3"/>
    <dgm:cxn modelId="{EBB6D4D8-B29F-4072-816A-AD1BF1D2582A}" type="presOf" srcId="{B8DF64EB-F0CE-4A1A-AC78-95FE2433DA53}" destId="{C04D2A4D-F827-4CD9-B26F-94DE7AB63CF6}" srcOrd="0" destOrd="0" presId="urn:microsoft.com/office/officeart/2005/8/layout/hierarchy3"/>
    <dgm:cxn modelId="{AEC764AA-E021-4872-9032-C5BB03591807}" type="presOf" srcId="{41352EC2-49F2-4CD8-BC02-177B645601A9}" destId="{CDED4E70-751E-4ACC-910A-BDC9B5796A20}" srcOrd="0" destOrd="0" presId="urn:microsoft.com/office/officeart/2005/8/layout/hierarchy3"/>
    <dgm:cxn modelId="{8D4CE206-E2B1-4232-971A-C193E1E08A07}" srcId="{DBC0EED6-1637-478E-9B50-074702848099}" destId="{CA84F6BB-3E6E-4FF5-B682-2A0967052325}" srcOrd="0" destOrd="0" parTransId="{FEC08CD7-1777-48C4-9CA2-908884574679}" sibTransId="{97FCD0F0-DB06-42AD-A13C-DCF7AA72D852}"/>
    <dgm:cxn modelId="{E8730155-551D-44A1-A9BB-858257D8BB1B}" type="presOf" srcId="{DBC0EED6-1637-478E-9B50-074702848099}" destId="{455BECEA-5626-4AF0-AB4E-848B5BFADBCD}" srcOrd="1" destOrd="0" presId="urn:microsoft.com/office/officeart/2005/8/layout/hierarchy3"/>
    <dgm:cxn modelId="{23BA2F27-93F9-48BE-8341-3663FD6596BE}" type="presOf" srcId="{DBC0EED6-1637-478E-9B50-074702848099}" destId="{DA7ECB1E-7EC9-495D-88DE-BDD57132F2D6}" srcOrd="0" destOrd="0" presId="urn:microsoft.com/office/officeart/2005/8/layout/hierarchy3"/>
    <dgm:cxn modelId="{B7C08429-1664-4C9E-8D0D-9B1BC452DBAE}" type="presOf" srcId="{CA84F6BB-3E6E-4FF5-B682-2A0967052325}" destId="{09CF16F5-72C7-437F-9D46-C56B94BF81A2}" srcOrd="0" destOrd="0" presId="urn:microsoft.com/office/officeart/2005/8/layout/hierarchy3"/>
    <dgm:cxn modelId="{E336EA75-75D1-4B5C-9E16-990C02CF7F2A}" srcId="{A07A0885-3B5E-4028-82EB-770CD22E7849}" destId="{DBC0EED6-1637-478E-9B50-074702848099}" srcOrd="0" destOrd="0" parTransId="{8A73E349-D106-460F-B21D-6ADA3C6F1066}" sibTransId="{CEFA2A32-9860-40DF-AAA2-8B0765F66F6E}"/>
    <dgm:cxn modelId="{D114979F-7847-4F21-B595-3F494CBE1C27}" srcId="{DBC0EED6-1637-478E-9B50-074702848099}" destId="{3AF63CA5-4139-47EB-8CED-C7FBF728C447}" srcOrd="3" destOrd="0" parTransId="{473809BD-46ED-475A-84D6-3A9FDDBBD099}" sibTransId="{BD6EA0B8-E374-4C5F-9F49-598B7AB30E21}"/>
    <dgm:cxn modelId="{D3F73D7B-5BBF-4938-8DA5-22E9F589CE87}" type="presOf" srcId="{473809BD-46ED-475A-84D6-3A9FDDBBD099}" destId="{BD12F28A-448D-4377-B99F-BC1720EACD29}" srcOrd="0" destOrd="0" presId="urn:microsoft.com/office/officeart/2005/8/layout/hierarchy3"/>
    <dgm:cxn modelId="{E6AD14EC-AC87-419B-929F-42692A2E750F}" type="presOf" srcId="{FEC08CD7-1777-48C4-9CA2-908884574679}" destId="{BF8552CC-1024-4AB6-889C-F28D53A3DCCF}" srcOrd="0" destOrd="0" presId="urn:microsoft.com/office/officeart/2005/8/layout/hierarchy3"/>
    <dgm:cxn modelId="{B0A95D34-A302-475A-B5DA-DD11196DB8EF}" type="presOf" srcId="{3AF63CA5-4139-47EB-8CED-C7FBF728C447}" destId="{2039BC48-2D21-455D-B424-7AC0817BD75C}" srcOrd="0" destOrd="0" presId="urn:microsoft.com/office/officeart/2005/8/layout/hierarchy3"/>
    <dgm:cxn modelId="{21251AC1-11F5-4837-B079-2510B6283D85}" type="presParOf" srcId="{184488B6-D768-43E2-B877-FDC507E96D1C}" destId="{6CBFA071-CA8A-4AF0-9DFA-2B79FDBD5292}" srcOrd="0" destOrd="0" presId="urn:microsoft.com/office/officeart/2005/8/layout/hierarchy3"/>
    <dgm:cxn modelId="{FF0620BB-3B95-4376-B889-FE47E2C3F37C}" type="presParOf" srcId="{6CBFA071-CA8A-4AF0-9DFA-2B79FDBD5292}" destId="{992C8F77-96F3-4AE2-9D25-C61492E45412}" srcOrd="0" destOrd="0" presId="urn:microsoft.com/office/officeart/2005/8/layout/hierarchy3"/>
    <dgm:cxn modelId="{3C8C4232-E21A-4957-AD96-442FD303A537}" type="presParOf" srcId="{992C8F77-96F3-4AE2-9D25-C61492E45412}" destId="{DA7ECB1E-7EC9-495D-88DE-BDD57132F2D6}" srcOrd="0" destOrd="0" presId="urn:microsoft.com/office/officeart/2005/8/layout/hierarchy3"/>
    <dgm:cxn modelId="{C3FF7D31-574B-44CB-B220-084F6F28925A}" type="presParOf" srcId="{992C8F77-96F3-4AE2-9D25-C61492E45412}" destId="{455BECEA-5626-4AF0-AB4E-848B5BFADBCD}" srcOrd="1" destOrd="0" presId="urn:microsoft.com/office/officeart/2005/8/layout/hierarchy3"/>
    <dgm:cxn modelId="{1BF58CC0-38D2-435A-9A4C-F95595F3E9EB}" type="presParOf" srcId="{6CBFA071-CA8A-4AF0-9DFA-2B79FDBD5292}" destId="{FE88CA04-39F0-4D01-A6D5-EF178C967AAC}" srcOrd="1" destOrd="0" presId="urn:microsoft.com/office/officeart/2005/8/layout/hierarchy3"/>
    <dgm:cxn modelId="{43E44D2B-08C7-4E37-91AB-9A42816AAF6F}" type="presParOf" srcId="{FE88CA04-39F0-4D01-A6D5-EF178C967AAC}" destId="{BF8552CC-1024-4AB6-889C-F28D53A3DCCF}" srcOrd="0" destOrd="0" presId="urn:microsoft.com/office/officeart/2005/8/layout/hierarchy3"/>
    <dgm:cxn modelId="{78051474-C341-4C71-8956-BE364140CCCA}" type="presParOf" srcId="{FE88CA04-39F0-4D01-A6D5-EF178C967AAC}" destId="{09CF16F5-72C7-437F-9D46-C56B94BF81A2}" srcOrd="1" destOrd="0" presId="urn:microsoft.com/office/officeart/2005/8/layout/hierarchy3"/>
    <dgm:cxn modelId="{423CFB66-72D0-4A51-89C8-17205530C4A5}" type="presParOf" srcId="{FE88CA04-39F0-4D01-A6D5-EF178C967AAC}" destId="{CDED4E70-751E-4ACC-910A-BDC9B5796A20}" srcOrd="2" destOrd="0" presId="urn:microsoft.com/office/officeart/2005/8/layout/hierarchy3"/>
    <dgm:cxn modelId="{A4A09B34-611D-4A6C-BEC2-93B1C08B8045}" type="presParOf" srcId="{FE88CA04-39F0-4D01-A6D5-EF178C967AAC}" destId="{CC04A86F-C49B-48F3-8A0B-878FAADDB54E}" srcOrd="3" destOrd="0" presId="urn:microsoft.com/office/officeart/2005/8/layout/hierarchy3"/>
    <dgm:cxn modelId="{91FEAB68-084C-4383-AED9-ADFCA5176517}" type="presParOf" srcId="{FE88CA04-39F0-4D01-A6D5-EF178C967AAC}" destId="{D73FEA39-9EA2-46E8-A21F-2382DDEC8B84}" srcOrd="4" destOrd="0" presId="urn:microsoft.com/office/officeart/2005/8/layout/hierarchy3"/>
    <dgm:cxn modelId="{BBB4CA22-9E2F-437C-BCC8-09EC303B699A}" type="presParOf" srcId="{FE88CA04-39F0-4D01-A6D5-EF178C967AAC}" destId="{C04D2A4D-F827-4CD9-B26F-94DE7AB63CF6}" srcOrd="5" destOrd="0" presId="urn:microsoft.com/office/officeart/2005/8/layout/hierarchy3"/>
    <dgm:cxn modelId="{BD9C42EA-4266-4EF6-BE98-AE68A618DBA7}" type="presParOf" srcId="{FE88CA04-39F0-4D01-A6D5-EF178C967AAC}" destId="{BD12F28A-448D-4377-B99F-BC1720EACD29}" srcOrd="6" destOrd="0" presId="urn:microsoft.com/office/officeart/2005/8/layout/hierarchy3"/>
    <dgm:cxn modelId="{953588D6-E208-4C0F-BEB8-14B5DDDA40D5}" type="presParOf" srcId="{FE88CA04-39F0-4D01-A6D5-EF178C967AAC}" destId="{2039BC48-2D21-455D-B424-7AC0817BD75C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4C87EA-445E-4E38-AA2C-87216C449EA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A51F363F-4FAA-418B-99CD-3A19922979AF}">
      <dgm:prSet phldrT="[Текст]"/>
      <dgm:spPr/>
      <dgm:t>
        <a:bodyPr/>
        <a:lstStyle/>
        <a:p>
          <a:r>
            <a:rPr lang="uk-UA" b="1" u="sng" dirty="0" smtClean="0">
              <a:latin typeface="Times New Roman" pitchFamily="18" charset="0"/>
              <a:cs typeface="Times New Roman" pitchFamily="18" charset="0"/>
            </a:rPr>
            <a:t>Метою роботи є</a:t>
          </a:r>
          <a:r>
            <a:rPr lang="ru-RU" b="1" u="sng" dirty="0" smtClean="0">
              <a:latin typeface="Times New Roman" pitchFamily="18" charset="0"/>
              <a:cs typeface="Times New Roman" pitchFamily="18" charset="0"/>
            </a:rPr>
            <a:t>:</a:t>
          </a:r>
          <a:endParaRPr lang="uk-UA" dirty="0"/>
        </a:p>
      </dgm:t>
    </dgm:pt>
    <dgm:pt modelId="{29B6C208-F715-4BAB-8841-F58A314D0D63}" type="parTrans" cxnId="{81069C8D-D054-4B66-8026-5E5842C9DED2}">
      <dgm:prSet/>
      <dgm:spPr/>
      <dgm:t>
        <a:bodyPr/>
        <a:lstStyle/>
        <a:p>
          <a:endParaRPr lang="uk-UA"/>
        </a:p>
      </dgm:t>
    </dgm:pt>
    <dgm:pt modelId="{0C90E46D-E1F4-470D-8BA5-F9DFB1C81D28}" type="sibTrans" cxnId="{81069C8D-D054-4B66-8026-5E5842C9DED2}">
      <dgm:prSet/>
      <dgm:spPr/>
      <dgm:t>
        <a:bodyPr/>
        <a:lstStyle/>
        <a:p>
          <a:endParaRPr lang="uk-UA"/>
        </a:p>
      </dgm:t>
    </dgm:pt>
    <dgm:pt modelId="{EC414F6C-EBE1-4AA8-BFC3-9D3405818E7B}">
      <dgm:prSet phldrT="[Текст]"/>
      <dgm:spPr/>
      <dgm:t>
        <a:bodyPr/>
        <a:lstStyle/>
        <a:p>
          <a:pPr algn="l"/>
          <a:r>
            <a:rPr lang="uk-UA" dirty="0" smtClean="0">
              <a:latin typeface="Times New Roman" pitchFamily="18" charset="0"/>
              <a:cs typeface="Times New Roman" pitchFamily="18" charset="0"/>
            </a:rPr>
            <a:t>розробка математичної моделі та алгоритму імітаційного моделювання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k-UA" dirty="0" smtClean="0">
              <a:latin typeface="Times New Roman" pitchFamily="18" charset="0"/>
              <a:cs typeface="Times New Roman" pitchFamily="18" charset="0"/>
            </a:rPr>
            <a:t>гідроприводу з довгим напірним трубопроводом з урахуванням хвильових процесів та вмісту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по</a:t>
          </a:r>
          <a:r>
            <a:rPr lang="uk-UA" dirty="0" smtClean="0">
              <a:latin typeface="Times New Roman" pitchFamily="18" charset="0"/>
              <a:cs typeface="Times New Roman" pitchFamily="18" charset="0"/>
            </a:rPr>
            <a:t>вітря, дослідження впливу повітря на характеристики хвильового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k-UA" dirty="0" smtClean="0">
              <a:latin typeface="Times New Roman" pitchFamily="18" charset="0"/>
              <a:cs typeface="Times New Roman" pitchFamily="18" charset="0"/>
            </a:rPr>
            <a:t>процесу та руху вихідної ланки гідросистеми.</a:t>
          </a:r>
          <a:endParaRPr lang="uk-UA" dirty="0"/>
        </a:p>
      </dgm:t>
    </dgm:pt>
    <dgm:pt modelId="{15C4E95D-C3FD-482B-A7E3-F3E38066421C}" type="parTrans" cxnId="{FC1A1F1D-A1FF-4AF6-BBB6-766AFA1C46F4}">
      <dgm:prSet/>
      <dgm:spPr/>
      <dgm:t>
        <a:bodyPr/>
        <a:lstStyle/>
        <a:p>
          <a:endParaRPr lang="uk-UA"/>
        </a:p>
      </dgm:t>
    </dgm:pt>
    <dgm:pt modelId="{3BA68E8A-6B4A-4CAD-A0EE-516B5D172418}" type="sibTrans" cxnId="{FC1A1F1D-A1FF-4AF6-BBB6-766AFA1C46F4}">
      <dgm:prSet/>
      <dgm:spPr/>
      <dgm:t>
        <a:bodyPr/>
        <a:lstStyle/>
        <a:p>
          <a:endParaRPr lang="uk-UA"/>
        </a:p>
      </dgm:t>
    </dgm:pt>
    <dgm:pt modelId="{EF67C3B6-2FF2-46F4-B6F4-6987779959AE}" type="pres">
      <dgm:prSet presAssocID="{EE4C87EA-445E-4E38-AA2C-87216C449E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4CB5F12-660F-428E-AA00-4CB70224FA2E}" type="pres">
      <dgm:prSet presAssocID="{A51F363F-4FAA-418B-99CD-3A19922979A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011EB15-8ADD-44A9-AFA3-0A3C657D0302}" type="pres">
      <dgm:prSet presAssocID="{A51F363F-4FAA-418B-99CD-3A19922979A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5FC53CD-6B7B-41F1-8CB4-D1E95AD0A749}" type="presOf" srcId="{EC414F6C-EBE1-4AA8-BFC3-9D3405818E7B}" destId="{2011EB15-8ADD-44A9-AFA3-0A3C657D0302}" srcOrd="0" destOrd="0" presId="urn:microsoft.com/office/officeart/2005/8/layout/vList2"/>
    <dgm:cxn modelId="{FC1A1F1D-A1FF-4AF6-BBB6-766AFA1C46F4}" srcId="{A51F363F-4FAA-418B-99CD-3A19922979AF}" destId="{EC414F6C-EBE1-4AA8-BFC3-9D3405818E7B}" srcOrd="0" destOrd="0" parTransId="{15C4E95D-C3FD-482B-A7E3-F3E38066421C}" sibTransId="{3BA68E8A-6B4A-4CAD-A0EE-516B5D172418}"/>
    <dgm:cxn modelId="{81069C8D-D054-4B66-8026-5E5842C9DED2}" srcId="{EE4C87EA-445E-4E38-AA2C-87216C449EA3}" destId="{A51F363F-4FAA-418B-99CD-3A19922979AF}" srcOrd="0" destOrd="0" parTransId="{29B6C208-F715-4BAB-8841-F58A314D0D63}" sibTransId="{0C90E46D-E1F4-470D-8BA5-F9DFB1C81D28}"/>
    <dgm:cxn modelId="{4E1C8C34-BB70-4845-B6FD-837C729ED275}" type="presOf" srcId="{A51F363F-4FAA-418B-99CD-3A19922979AF}" destId="{54CB5F12-660F-428E-AA00-4CB70224FA2E}" srcOrd="0" destOrd="0" presId="urn:microsoft.com/office/officeart/2005/8/layout/vList2"/>
    <dgm:cxn modelId="{6581A794-1918-444B-8AD1-2018130EBE92}" type="presOf" srcId="{EE4C87EA-445E-4E38-AA2C-87216C449EA3}" destId="{EF67C3B6-2FF2-46F4-B6F4-6987779959AE}" srcOrd="0" destOrd="0" presId="urn:microsoft.com/office/officeart/2005/8/layout/vList2"/>
    <dgm:cxn modelId="{507AC388-020B-4022-AFEB-333D94323F23}" type="presParOf" srcId="{EF67C3B6-2FF2-46F4-B6F4-6987779959AE}" destId="{54CB5F12-660F-428E-AA00-4CB70224FA2E}" srcOrd="0" destOrd="0" presId="urn:microsoft.com/office/officeart/2005/8/layout/vList2"/>
    <dgm:cxn modelId="{23E80E2B-9BFD-4C81-BC87-06A6DA11B07C}" type="presParOf" srcId="{EF67C3B6-2FF2-46F4-B6F4-6987779959AE}" destId="{2011EB15-8ADD-44A9-AFA3-0A3C657D030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1567C9-739B-49D2-A985-B5EFD2E833A1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89B5DBA-A70B-4249-9D60-9FEABC98CB01}">
      <dgm:prSet phldrT="[Текст]" custT="1"/>
      <dgm:spPr/>
      <dgm:t>
        <a:bodyPr/>
        <a:lstStyle/>
        <a:p>
          <a:pPr algn="l"/>
          <a:r>
            <a:rPr lang="uk-UA" sz="1400" b="1" dirty="0" smtClean="0">
              <a:latin typeface="Times New Roman" pitchFamily="18" charset="0"/>
              <a:cs typeface="Times New Roman" pitchFamily="18" charset="0"/>
            </a:rPr>
            <a:t>ВИСНОВКИ</a:t>
          </a:r>
          <a:endParaRPr lang="ru-RU" sz="1400" dirty="0" smtClean="0">
            <a:latin typeface="Times New Roman" pitchFamily="18" charset="0"/>
            <a:cs typeface="Times New Roman" pitchFamily="18" charset="0"/>
          </a:endParaRPr>
        </a:p>
      </dgm:t>
    </dgm:pt>
    <dgm:pt modelId="{6AB88D7C-F786-4F31-8E7E-E964801E636C}" type="parTrans" cxnId="{BB992A0A-4B65-492E-A1ED-C19CA9327D51}">
      <dgm:prSet/>
      <dgm:spPr/>
      <dgm:t>
        <a:bodyPr/>
        <a:lstStyle/>
        <a:p>
          <a:endParaRPr lang="uk-UA" sz="1200"/>
        </a:p>
      </dgm:t>
    </dgm:pt>
    <dgm:pt modelId="{AA2AE3DA-53E3-4E44-80AE-61A39E04DB26}" type="sibTrans" cxnId="{BB992A0A-4B65-492E-A1ED-C19CA9327D51}">
      <dgm:prSet/>
      <dgm:spPr/>
      <dgm:t>
        <a:bodyPr/>
        <a:lstStyle/>
        <a:p>
          <a:endParaRPr lang="uk-UA" sz="1200"/>
        </a:p>
      </dgm:t>
    </dgm:pt>
    <dgm:pt modelId="{9834FFE0-B74E-4208-836D-AB457B8E0BD8}">
      <dgm:prSet phldrT="[Текст]" custT="1"/>
      <dgm:spPr/>
      <dgm:t>
        <a:bodyPr/>
        <a:lstStyle/>
        <a:p>
          <a:pPr algn="just">
            <a:spcBef>
              <a:spcPts val="100"/>
            </a:spcBef>
          </a:pPr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- У магістерській кваліфікаційній роботі виконані розділи, в яких розглядаються питання розробки технології механічної обробки деталі типу «Вал-шестерня КШП-3М03-03-36» з урахуванням передових технологій і нових методів обробки подібних заготовок.</a:t>
          </a:r>
        </a:p>
        <a:p>
          <a:pPr algn="just">
            <a:spcBef>
              <a:spcPts val="100"/>
            </a:spcBef>
          </a:pPr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- Розробка здійснена на базі аналізу базового технологічного процесу обробки деталі «Вал-шестерня», яка є аналогічною до заданої деталі. Орієнтуючись на цей процес було розроблено два модернізованих технологічних процеси механічної обробки для деталі «Вал-шестерня КШП-3М03-04-36», один з яких вибраний для подальшого проектування, як оптимальний.</a:t>
          </a:r>
        </a:p>
        <a:p>
          <a:pPr algn="just">
            <a:spcBef>
              <a:spcPts val="100"/>
            </a:spcBef>
          </a:pPr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- В технологічній частині МКР, окрім вказаного вище, виконаний аналіз технологічності конструкції деталі, визначений тип виробництва та форма організації роботи, виконано варіантний вибір та техніко-економічно обґрунтований метод та спосіб виготовлення заготовки з розробкою 3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D</a:t>
          </a:r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 моделі, вибрані способи та кількість ступенів механічної обробки всіх поверхонь деталі, вибрані чорнові та чистові технологічні бази, виконане </a:t>
          </a:r>
          <a:r>
            <a:rPr lang="uk-UA" sz="1400" dirty="0" err="1" smtClean="0">
              <a:latin typeface="Times New Roman" pitchFamily="18" charset="0"/>
              <a:cs typeface="Times New Roman" pitchFamily="18" charset="0"/>
            </a:rPr>
            <a:t>розмірно-точністне</a:t>
          </a:r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 моделювання розробленого технологічного процесу, проведено аналітичний розрахунок припусків та </a:t>
          </a:r>
          <a:r>
            <a:rPr lang="uk-UA" sz="1400" dirty="0" err="1" smtClean="0">
              <a:latin typeface="Times New Roman" pitchFamily="18" charset="0"/>
              <a:cs typeface="Times New Roman" pitchFamily="18" charset="0"/>
            </a:rPr>
            <a:t>міжопераційних</a:t>
          </a:r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 розмірів на поверхню </a:t>
          </a:r>
          <a:r>
            <a:rPr lang="ru-RU" sz="1400" dirty="0" smtClean="0">
              <a:latin typeface="Times New Roman" pitchFamily="18" charset="0"/>
              <a:cs typeface="Times New Roman" pitchFamily="18" charset="0"/>
              <a:sym typeface="Symbol" pitchFamily="18" charset="2"/>
            </a:rPr>
            <a:t></a:t>
          </a:r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38к6, на інші поверхні припуски вибрані нормативним способом, виконано аналітичний розрахунок режимів різання, на 2 переходи – оптимізація режимів обробки на ЕОМ, проведене технічне нормування операцій.</a:t>
          </a:r>
        </a:p>
        <a:p>
          <a:pPr algn="just">
            <a:spcBef>
              <a:spcPts val="100"/>
            </a:spcBef>
          </a:pPr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- В науковій частині МКР проведено імітаційне моделювання динамічних процесів в гідроприводі з довгим напірним трубопроводом.</a:t>
          </a:r>
        </a:p>
        <a:p>
          <a:pPr algn="just">
            <a:spcBef>
              <a:spcPts val="100"/>
            </a:spcBef>
          </a:pPr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- В розділі «Проектування технологічної оснастки» виконані необхідні обґрунтування та розрахунки пристосування для операції 015, яка виконується на шпонково-фрезерному верстаті моделі 692Р, розроблене складальне креслення цього пристосування.</a:t>
          </a:r>
        </a:p>
        <a:p>
          <a:pPr algn="just">
            <a:spcBef>
              <a:spcPts val="100"/>
            </a:spcBef>
          </a:pPr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- В розділі, пов’язаному з розрахунком та плануванням дільниці механічного цеху, виконано розрахунок приведеної програми, яка становить 105022 шт. Визначено кількість верстатів, коефіцієнти завантаження використання за основним часом, побудовані відповідні графіки. Прийнята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кількість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основних робітників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– </a:t>
          </a:r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14, визначена загальна кількість працюючих на дільниці</a:t>
          </a:r>
        </a:p>
        <a:p>
          <a:pPr algn="just">
            <a:spcBef>
              <a:spcPts val="100"/>
            </a:spcBef>
          </a:pPr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- Графічна частина </a:t>
          </a:r>
          <a:r>
            <a:rPr lang="uk-UA" sz="1400" dirty="0" err="1" smtClean="0">
              <a:latin typeface="Times New Roman" pitchFamily="18" charset="0"/>
              <a:cs typeface="Times New Roman" pitchFamily="18" charset="0"/>
            </a:rPr>
            <a:t>ілюстративно</a:t>
          </a:r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 доповняє матеріали, які представлені в розрахунково-пояснювальній записці і виконана в обсязі 11 аркушів формату А1.</a:t>
          </a:r>
        </a:p>
        <a:p>
          <a:pPr algn="just">
            <a:spcBef>
              <a:spcPts val="100"/>
            </a:spcBef>
          </a:pPr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- В МКР виконані розділи «Економічна частина» та «Охорона праці та безпека життєдіяльності». Перший підтверджує економічну доцільність проведеної роботи, другий дозволив визначити заходи по охороні праці та безпеці життєдіяльності</a:t>
          </a:r>
          <a:endParaRPr lang="uk-UA" sz="1400" dirty="0"/>
        </a:p>
      </dgm:t>
    </dgm:pt>
    <dgm:pt modelId="{032E412F-82C5-4B5B-AD2A-35AB3A49B8A2}" type="parTrans" cxnId="{013B9382-00B9-424F-8ED0-3C8B668A3FCB}">
      <dgm:prSet/>
      <dgm:spPr/>
      <dgm:t>
        <a:bodyPr/>
        <a:lstStyle/>
        <a:p>
          <a:endParaRPr lang="uk-UA" sz="1200"/>
        </a:p>
      </dgm:t>
    </dgm:pt>
    <dgm:pt modelId="{B6AD7BF5-49B1-4B6C-9F35-B5FA1B0608E7}" type="sibTrans" cxnId="{013B9382-00B9-424F-8ED0-3C8B668A3FCB}">
      <dgm:prSet/>
      <dgm:spPr/>
      <dgm:t>
        <a:bodyPr/>
        <a:lstStyle/>
        <a:p>
          <a:endParaRPr lang="uk-UA" sz="1200"/>
        </a:p>
      </dgm:t>
    </dgm:pt>
    <dgm:pt modelId="{1F96FAA1-A370-474F-9A1D-7E8AA57862EA}" type="pres">
      <dgm:prSet presAssocID="{691567C9-739B-49D2-A985-B5EFD2E833A1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uk-UA"/>
        </a:p>
      </dgm:t>
    </dgm:pt>
    <dgm:pt modelId="{1AF76180-F071-4635-B0D2-27461B248AA5}" type="pres">
      <dgm:prSet presAssocID="{B89B5DBA-A70B-4249-9D60-9FEABC98CB01}" presName="root" presStyleCnt="0">
        <dgm:presLayoutVars>
          <dgm:chMax/>
          <dgm:chPref/>
        </dgm:presLayoutVars>
      </dgm:prSet>
      <dgm:spPr/>
    </dgm:pt>
    <dgm:pt modelId="{EFAA45F9-510A-4E2B-9974-98B45CD090D4}" type="pres">
      <dgm:prSet presAssocID="{B89B5DBA-A70B-4249-9D60-9FEABC98CB01}" presName="rootComposite" presStyleCnt="0">
        <dgm:presLayoutVars/>
      </dgm:prSet>
      <dgm:spPr/>
    </dgm:pt>
    <dgm:pt modelId="{B5FBEE62-8EF2-4406-A1A2-3DEAD504685C}" type="pres">
      <dgm:prSet presAssocID="{B89B5DBA-A70B-4249-9D60-9FEABC98CB01}" presName="ParentAccent" presStyleLbl="alignNode1" presStyleIdx="0" presStyleCnt="1" custFlipVert="0" custScaleX="28649" custScaleY="71448" custLinFactNeighborX="97217" custLinFactNeighborY="-98048"/>
      <dgm:spPr>
        <a:noFill/>
        <a:ln>
          <a:noFill/>
        </a:ln>
      </dgm:spPr>
      <dgm:t>
        <a:bodyPr/>
        <a:lstStyle/>
        <a:p>
          <a:endParaRPr lang="uk-UA"/>
        </a:p>
      </dgm:t>
    </dgm:pt>
    <dgm:pt modelId="{01529648-2BD3-4E8C-834F-61D5CB089989}" type="pres">
      <dgm:prSet presAssocID="{B89B5DBA-A70B-4249-9D60-9FEABC98CB01}" presName="ParentSmallAccent" presStyleLbl="fgAcc1" presStyleIdx="0" presStyleCnt="1" custLinFactNeighborX="-50764" custLinFactNeighborY="2892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uk-UA"/>
        </a:p>
      </dgm:t>
    </dgm:pt>
    <dgm:pt modelId="{3A57ADC5-2FCF-4204-834D-52DEA902A517}" type="pres">
      <dgm:prSet presAssocID="{B89B5DBA-A70B-4249-9D60-9FEABC98CB01}" presName="Parent" presStyleLbl="revTx" presStyleIdx="0" presStyleCnt="2" custScaleY="28356" custLinFactNeighborX="87041" custLinFactNeighborY="28962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3412341-3359-4CC2-8BDB-767754AEA106}" type="pres">
      <dgm:prSet presAssocID="{B89B5DBA-A70B-4249-9D60-9FEABC98CB01}" presName="childShape" presStyleCnt="0">
        <dgm:presLayoutVars>
          <dgm:chMax val="0"/>
          <dgm:chPref val="0"/>
        </dgm:presLayoutVars>
      </dgm:prSet>
      <dgm:spPr/>
    </dgm:pt>
    <dgm:pt modelId="{378C1267-4A8A-4639-B010-296BEC6C394A}" type="pres">
      <dgm:prSet presAssocID="{9834FFE0-B74E-4208-836D-AB457B8E0BD8}" presName="childComposite" presStyleCnt="0">
        <dgm:presLayoutVars>
          <dgm:chMax val="0"/>
          <dgm:chPref val="0"/>
        </dgm:presLayoutVars>
      </dgm:prSet>
      <dgm:spPr/>
    </dgm:pt>
    <dgm:pt modelId="{F0694F84-596B-41F3-B719-4FAB73BEB511}" type="pres">
      <dgm:prSet presAssocID="{9834FFE0-B74E-4208-836D-AB457B8E0BD8}" presName="ChildAccent" presStyleLbl="solidFgAcc1" presStyleIdx="0" presStyleCnt="1" custLinFactX="-300000" custLinFactNeighborX="-354557" custLinFactNeighborY="-33952"/>
      <dgm:spPr/>
    </dgm:pt>
    <dgm:pt modelId="{9D8E31BF-3229-4574-9FD5-670DC82A9B58}" type="pres">
      <dgm:prSet presAssocID="{9834FFE0-B74E-4208-836D-AB457B8E0BD8}" presName="Child" presStyleLbl="revTx" presStyleIdx="1" presStyleCnt="2" custScaleX="209780" custScaleY="717725" custLinFactNeighborX="3583" custLinFactNeighborY="-442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6C78B5A5-AB57-4205-84C1-6018302B9B92}" type="presOf" srcId="{B89B5DBA-A70B-4249-9D60-9FEABC98CB01}" destId="{3A57ADC5-2FCF-4204-834D-52DEA902A517}" srcOrd="0" destOrd="0" presId="urn:microsoft.com/office/officeart/2008/layout/SquareAccentList"/>
    <dgm:cxn modelId="{20094DEB-2818-4D7D-8341-3CC1BC740451}" type="presOf" srcId="{9834FFE0-B74E-4208-836D-AB457B8E0BD8}" destId="{9D8E31BF-3229-4574-9FD5-670DC82A9B58}" srcOrd="0" destOrd="0" presId="urn:microsoft.com/office/officeart/2008/layout/SquareAccentList"/>
    <dgm:cxn modelId="{013B9382-00B9-424F-8ED0-3C8B668A3FCB}" srcId="{B89B5DBA-A70B-4249-9D60-9FEABC98CB01}" destId="{9834FFE0-B74E-4208-836D-AB457B8E0BD8}" srcOrd="0" destOrd="0" parTransId="{032E412F-82C5-4B5B-AD2A-35AB3A49B8A2}" sibTransId="{B6AD7BF5-49B1-4B6C-9F35-B5FA1B0608E7}"/>
    <dgm:cxn modelId="{93197EBE-68EC-4E0D-BC1B-9482724F58DB}" type="presOf" srcId="{691567C9-739B-49D2-A985-B5EFD2E833A1}" destId="{1F96FAA1-A370-474F-9A1D-7E8AA57862EA}" srcOrd="0" destOrd="0" presId="urn:microsoft.com/office/officeart/2008/layout/SquareAccentList"/>
    <dgm:cxn modelId="{BB992A0A-4B65-492E-A1ED-C19CA9327D51}" srcId="{691567C9-739B-49D2-A985-B5EFD2E833A1}" destId="{B89B5DBA-A70B-4249-9D60-9FEABC98CB01}" srcOrd="0" destOrd="0" parTransId="{6AB88D7C-F786-4F31-8E7E-E964801E636C}" sibTransId="{AA2AE3DA-53E3-4E44-80AE-61A39E04DB26}"/>
    <dgm:cxn modelId="{9B7ADA6C-5C19-41AE-912C-E939A007F0AA}" type="presParOf" srcId="{1F96FAA1-A370-474F-9A1D-7E8AA57862EA}" destId="{1AF76180-F071-4635-B0D2-27461B248AA5}" srcOrd="0" destOrd="0" presId="urn:microsoft.com/office/officeart/2008/layout/SquareAccentList"/>
    <dgm:cxn modelId="{D3EA0576-FE7C-4847-B718-BB6B78533F13}" type="presParOf" srcId="{1AF76180-F071-4635-B0D2-27461B248AA5}" destId="{EFAA45F9-510A-4E2B-9974-98B45CD090D4}" srcOrd="0" destOrd="0" presId="urn:microsoft.com/office/officeart/2008/layout/SquareAccentList"/>
    <dgm:cxn modelId="{427C0FA6-8F27-4998-A8CC-281D4800B85D}" type="presParOf" srcId="{EFAA45F9-510A-4E2B-9974-98B45CD090D4}" destId="{B5FBEE62-8EF2-4406-A1A2-3DEAD504685C}" srcOrd="0" destOrd="0" presId="urn:microsoft.com/office/officeart/2008/layout/SquareAccentList"/>
    <dgm:cxn modelId="{32E869D1-9842-4A59-B4F0-F0E49DD1642D}" type="presParOf" srcId="{EFAA45F9-510A-4E2B-9974-98B45CD090D4}" destId="{01529648-2BD3-4E8C-834F-61D5CB089989}" srcOrd="1" destOrd="0" presId="urn:microsoft.com/office/officeart/2008/layout/SquareAccentList"/>
    <dgm:cxn modelId="{DCB7F9AE-B2C6-49DC-87F3-18706F64ED3D}" type="presParOf" srcId="{EFAA45F9-510A-4E2B-9974-98B45CD090D4}" destId="{3A57ADC5-2FCF-4204-834D-52DEA902A517}" srcOrd="2" destOrd="0" presId="urn:microsoft.com/office/officeart/2008/layout/SquareAccentList"/>
    <dgm:cxn modelId="{811466F3-BF07-4DFA-8803-6E69C02D2422}" type="presParOf" srcId="{1AF76180-F071-4635-B0D2-27461B248AA5}" destId="{13412341-3359-4CC2-8BDB-767754AEA106}" srcOrd="1" destOrd="0" presId="urn:microsoft.com/office/officeart/2008/layout/SquareAccentList"/>
    <dgm:cxn modelId="{62DD8F93-F904-4B21-9051-79FDF890F80F}" type="presParOf" srcId="{13412341-3359-4CC2-8BDB-767754AEA106}" destId="{378C1267-4A8A-4639-B010-296BEC6C394A}" srcOrd="0" destOrd="0" presId="urn:microsoft.com/office/officeart/2008/layout/SquareAccentList"/>
    <dgm:cxn modelId="{B6C30F69-8452-49AF-B919-66B5F2F37564}" type="presParOf" srcId="{378C1267-4A8A-4639-B010-296BEC6C394A}" destId="{F0694F84-596B-41F3-B719-4FAB73BEB511}" srcOrd="0" destOrd="0" presId="urn:microsoft.com/office/officeart/2008/layout/SquareAccentList"/>
    <dgm:cxn modelId="{9F7BCDED-AC6B-4CDA-A4E3-65AEA91AA2D7}" type="presParOf" srcId="{378C1267-4A8A-4639-B010-296BEC6C394A}" destId="{9D8E31BF-3229-4574-9FD5-670DC82A9B58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10F527-E587-4322-BA8E-5286775C1843}">
      <dsp:nvSpPr>
        <dsp:cNvPr id="0" name=""/>
        <dsp:cNvSpPr/>
      </dsp:nvSpPr>
      <dsp:spPr>
        <a:xfrm>
          <a:off x="459327" y="393460"/>
          <a:ext cx="7520477" cy="3671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latin typeface="+mn-lt"/>
            </a:rPr>
            <a:t>Відповідно до зазначеної мети в роботі поставлено та вирішено такі задачі: </a:t>
          </a:r>
          <a:endParaRPr lang="uk-UA" sz="1600" b="1" kern="1200" dirty="0">
            <a:latin typeface="+mn-lt"/>
          </a:endParaRPr>
        </a:p>
      </dsp:txBody>
      <dsp:txXfrm>
        <a:off x="470079" y="404212"/>
        <a:ext cx="7498973" cy="345604"/>
      </dsp:txXfrm>
    </dsp:sp>
    <dsp:sp modelId="{A4CB55AD-F6AC-4AE8-8511-EF9A0F153258}">
      <dsp:nvSpPr>
        <dsp:cNvPr id="0" name=""/>
        <dsp:cNvSpPr/>
      </dsp:nvSpPr>
      <dsp:spPr>
        <a:xfrm>
          <a:off x="1211374" y="760569"/>
          <a:ext cx="294520" cy="1987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746"/>
              </a:lnTo>
              <a:lnTo>
                <a:pt x="294520" y="1987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412A2C-4F51-4960-82AF-99C6C2A95B95}">
      <dsp:nvSpPr>
        <dsp:cNvPr id="0" name=""/>
        <dsp:cNvSpPr/>
      </dsp:nvSpPr>
      <dsp:spPr>
        <a:xfrm>
          <a:off x="1505895" y="839131"/>
          <a:ext cx="5141720" cy="2403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latin typeface="+mn-lt"/>
            </a:rPr>
            <a:t>варіантний вибір способу виготовлення заготовки;</a:t>
          </a:r>
          <a:endParaRPr lang="uk-UA" sz="1200" kern="1200" dirty="0">
            <a:latin typeface="+mn-lt"/>
          </a:endParaRPr>
        </a:p>
      </dsp:txBody>
      <dsp:txXfrm>
        <a:off x="1512935" y="846171"/>
        <a:ext cx="5127640" cy="226288"/>
      </dsp:txXfrm>
    </dsp:sp>
    <dsp:sp modelId="{3AB9A262-2279-4E9B-A481-9841814DEB41}">
      <dsp:nvSpPr>
        <dsp:cNvPr id="0" name=""/>
        <dsp:cNvSpPr/>
      </dsp:nvSpPr>
      <dsp:spPr>
        <a:xfrm>
          <a:off x="1211374" y="760569"/>
          <a:ext cx="294520" cy="5038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3800"/>
              </a:lnTo>
              <a:lnTo>
                <a:pt x="294520" y="5038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49C671-9D19-4DCF-BD04-98ED14496001}">
      <dsp:nvSpPr>
        <dsp:cNvPr id="0" name=""/>
        <dsp:cNvSpPr/>
      </dsp:nvSpPr>
      <dsp:spPr>
        <a:xfrm>
          <a:off x="1505895" y="1158062"/>
          <a:ext cx="5139221" cy="2126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latin typeface="+mn-lt"/>
            </a:rPr>
            <a:t>проектування маршруту механічної;</a:t>
          </a:r>
          <a:endParaRPr lang="uk-UA" sz="1200" kern="1200" dirty="0">
            <a:latin typeface="+mn-lt"/>
          </a:endParaRPr>
        </a:p>
      </dsp:txBody>
      <dsp:txXfrm>
        <a:off x="1512122" y="1164289"/>
        <a:ext cx="5126767" cy="200160"/>
      </dsp:txXfrm>
    </dsp:sp>
    <dsp:sp modelId="{9BB9D93D-6299-41C2-B38C-9E96F8CC4BB5}">
      <dsp:nvSpPr>
        <dsp:cNvPr id="0" name=""/>
        <dsp:cNvSpPr/>
      </dsp:nvSpPr>
      <dsp:spPr>
        <a:xfrm>
          <a:off x="1211374" y="760569"/>
          <a:ext cx="294520" cy="8137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3742"/>
              </a:lnTo>
              <a:lnTo>
                <a:pt x="294520" y="8137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810AA6-0ECB-4212-A5D8-EAF2B989B959}">
      <dsp:nvSpPr>
        <dsp:cNvPr id="0" name=""/>
        <dsp:cNvSpPr/>
      </dsp:nvSpPr>
      <dsp:spPr>
        <a:xfrm>
          <a:off x="1505895" y="1449238"/>
          <a:ext cx="5787277" cy="2501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latin typeface="+mn-lt"/>
            </a:rPr>
            <a:t>розмірно - </a:t>
          </a:r>
          <a:r>
            <a:rPr lang="uk-UA" sz="1200" kern="1200" dirty="0" err="1" smtClean="0">
              <a:latin typeface="+mn-lt"/>
            </a:rPr>
            <a:t>точнісне</a:t>
          </a:r>
          <a:r>
            <a:rPr lang="uk-UA" sz="1200" kern="1200" dirty="0" smtClean="0">
              <a:latin typeface="+mn-lt"/>
            </a:rPr>
            <a:t> моделювання технологічного процесу механічної обробки;</a:t>
          </a:r>
          <a:endParaRPr lang="uk-UA" sz="1200" kern="1200" dirty="0">
            <a:latin typeface="+mn-lt"/>
          </a:endParaRPr>
        </a:p>
      </dsp:txBody>
      <dsp:txXfrm>
        <a:off x="1513221" y="1456564"/>
        <a:ext cx="5772625" cy="235493"/>
      </dsp:txXfrm>
    </dsp:sp>
    <dsp:sp modelId="{0951A044-20BC-4ED4-B7EF-155305BF887C}">
      <dsp:nvSpPr>
        <dsp:cNvPr id="0" name=""/>
        <dsp:cNvSpPr/>
      </dsp:nvSpPr>
      <dsp:spPr>
        <a:xfrm>
          <a:off x="1211374" y="760569"/>
          <a:ext cx="294520" cy="11426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2612"/>
              </a:lnTo>
              <a:lnTo>
                <a:pt x="294520" y="11426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F10768-C2FE-400A-A440-338AEF216E58}">
      <dsp:nvSpPr>
        <dsp:cNvPr id="0" name=""/>
        <dsp:cNvSpPr/>
      </dsp:nvSpPr>
      <dsp:spPr>
        <a:xfrm>
          <a:off x="1505895" y="1777945"/>
          <a:ext cx="5100526" cy="2504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latin typeface="+mn-lt"/>
            </a:rPr>
            <a:t>визначення оптимальних режимів різання;</a:t>
          </a:r>
          <a:endParaRPr lang="uk-UA" sz="1200" kern="1200" dirty="0">
            <a:effectLst/>
            <a:latin typeface="+mn-lt"/>
          </a:endParaRPr>
        </a:p>
      </dsp:txBody>
      <dsp:txXfrm>
        <a:off x="1513231" y="1785281"/>
        <a:ext cx="5085854" cy="235799"/>
      </dsp:txXfrm>
    </dsp:sp>
    <dsp:sp modelId="{08D5A80D-EC43-4836-AB4C-07AA72691FBC}">
      <dsp:nvSpPr>
        <dsp:cNvPr id="0" name=""/>
        <dsp:cNvSpPr/>
      </dsp:nvSpPr>
      <dsp:spPr>
        <a:xfrm>
          <a:off x="1211374" y="760569"/>
          <a:ext cx="294520" cy="15341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34180"/>
              </a:lnTo>
              <a:lnTo>
                <a:pt x="294520" y="15341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684C3B-1A0F-4167-ABC5-38740ACC971B}">
      <dsp:nvSpPr>
        <dsp:cNvPr id="0" name=""/>
        <dsp:cNvSpPr/>
      </dsp:nvSpPr>
      <dsp:spPr>
        <a:xfrm>
          <a:off x="1505895" y="2106979"/>
          <a:ext cx="6259203" cy="3755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latin typeface="+mn-lt"/>
            </a:rPr>
            <a:t>математична модель та алгоритм дослідження динаміки гідросистеми з урахуванням        хвильових процесів в довгій напірній </a:t>
          </a:r>
          <a:r>
            <a:rPr lang="uk-UA" sz="1200" kern="1200" dirty="0" err="1" smtClean="0">
              <a:latin typeface="+mn-lt"/>
            </a:rPr>
            <a:t>гідролінії</a:t>
          </a:r>
          <a:r>
            <a:rPr lang="uk-UA" sz="1200" kern="1200" dirty="0" smtClean="0">
              <a:latin typeface="+mn-lt"/>
            </a:rPr>
            <a:t>;</a:t>
          </a:r>
          <a:endParaRPr lang="uk-UA" sz="1200" kern="1200" dirty="0">
            <a:latin typeface="+mn-lt"/>
          </a:endParaRPr>
        </a:p>
      </dsp:txBody>
      <dsp:txXfrm>
        <a:off x="1516894" y="2117978"/>
        <a:ext cx="6237205" cy="353541"/>
      </dsp:txXfrm>
    </dsp:sp>
    <dsp:sp modelId="{C2F0EF15-D4BB-4975-AED5-D0B19D7E6E89}">
      <dsp:nvSpPr>
        <dsp:cNvPr id="0" name=""/>
        <dsp:cNvSpPr/>
      </dsp:nvSpPr>
      <dsp:spPr>
        <a:xfrm>
          <a:off x="1211374" y="760569"/>
          <a:ext cx="294520" cy="19562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6268"/>
              </a:lnTo>
              <a:lnTo>
                <a:pt x="294520" y="19562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6300E8-0611-4379-A8AB-29C3EFD4B376}">
      <dsp:nvSpPr>
        <dsp:cNvPr id="0" name=""/>
        <dsp:cNvSpPr/>
      </dsp:nvSpPr>
      <dsp:spPr>
        <a:xfrm>
          <a:off x="1505895" y="2561081"/>
          <a:ext cx="7045016" cy="3115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latin typeface="+mn-lt"/>
              <a:cs typeface="Times New Roman" pitchFamily="18" charset="0"/>
            </a:rPr>
            <a:t>дослідження модуля пружності газорідинної суміші від вмісту повітря та приведеного модуля пружності;</a:t>
          </a:r>
          <a:endParaRPr lang="uk-UA" sz="1200" kern="1200" dirty="0">
            <a:latin typeface="+mn-lt"/>
          </a:endParaRPr>
        </a:p>
      </dsp:txBody>
      <dsp:txXfrm>
        <a:off x="1515019" y="2570205"/>
        <a:ext cx="7026768" cy="293263"/>
      </dsp:txXfrm>
    </dsp:sp>
    <dsp:sp modelId="{83A5D110-5D5A-44F6-8C60-A7F0307613BE}">
      <dsp:nvSpPr>
        <dsp:cNvPr id="0" name=""/>
        <dsp:cNvSpPr/>
      </dsp:nvSpPr>
      <dsp:spPr>
        <a:xfrm>
          <a:off x="1211374" y="760569"/>
          <a:ext cx="275429" cy="39248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24867"/>
              </a:lnTo>
              <a:lnTo>
                <a:pt x="275429" y="392486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8C2FCC-F830-41E5-9DCF-87604F17F93A}">
      <dsp:nvSpPr>
        <dsp:cNvPr id="0" name=""/>
        <dsp:cNvSpPr/>
      </dsp:nvSpPr>
      <dsp:spPr>
        <a:xfrm>
          <a:off x="1486804" y="4538465"/>
          <a:ext cx="5229554" cy="2939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latin typeface="+mn-lt"/>
            </a:rPr>
            <a:t>розрахунок площі дільниці;</a:t>
          </a:r>
          <a:endParaRPr lang="uk-UA" sz="1200" kern="1200" dirty="0">
            <a:latin typeface="+mn-lt"/>
          </a:endParaRPr>
        </a:p>
      </dsp:txBody>
      <dsp:txXfrm>
        <a:off x="1495413" y="4547074"/>
        <a:ext cx="5212336" cy="276723"/>
      </dsp:txXfrm>
    </dsp:sp>
    <dsp:sp modelId="{D9A5823C-8FEF-439D-99B4-E9233B08976E}">
      <dsp:nvSpPr>
        <dsp:cNvPr id="0" name=""/>
        <dsp:cNvSpPr/>
      </dsp:nvSpPr>
      <dsp:spPr>
        <a:xfrm>
          <a:off x="1211374" y="760569"/>
          <a:ext cx="288255" cy="35851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85120"/>
              </a:lnTo>
              <a:lnTo>
                <a:pt x="288255" y="35851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2A9CC9-1CDA-4DA8-857B-20FB1A4F3BE9}">
      <dsp:nvSpPr>
        <dsp:cNvPr id="0" name=""/>
        <dsp:cNvSpPr/>
      </dsp:nvSpPr>
      <dsp:spPr>
        <a:xfrm>
          <a:off x="1499630" y="4248423"/>
          <a:ext cx="4457312" cy="194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latin typeface="+mn-lt"/>
            </a:rPr>
            <a:t>розрахунок кількості обладнання;</a:t>
          </a:r>
          <a:endParaRPr lang="uk-UA" sz="1200" kern="1200" dirty="0">
            <a:latin typeface="+mn-lt"/>
          </a:endParaRPr>
        </a:p>
      </dsp:txBody>
      <dsp:txXfrm>
        <a:off x="1505328" y="4254121"/>
        <a:ext cx="4445916" cy="183136"/>
      </dsp:txXfrm>
    </dsp:sp>
    <dsp:sp modelId="{7B01F960-C64E-4986-B166-E5E2408FBEF5}">
      <dsp:nvSpPr>
        <dsp:cNvPr id="0" name=""/>
        <dsp:cNvSpPr/>
      </dsp:nvSpPr>
      <dsp:spPr>
        <a:xfrm>
          <a:off x="1211374" y="760569"/>
          <a:ext cx="310032" cy="29706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0687"/>
              </a:lnTo>
              <a:lnTo>
                <a:pt x="310032" y="29706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841848-8CC2-4173-8655-E9AFB398A11F}">
      <dsp:nvSpPr>
        <dsp:cNvPr id="0" name=""/>
        <dsp:cNvSpPr/>
      </dsp:nvSpPr>
      <dsp:spPr>
        <a:xfrm>
          <a:off x="1521406" y="3622408"/>
          <a:ext cx="4480712" cy="2176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latin typeface="+mn-lt"/>
              <a:cs typeface="Times New Roman" pitchFamily="18" charset="0"/>
            </a:rPr>
            <a:t>проектування технологічного оснащення;</a:t>
          </a:r>
          <a:endParaRPr lang="uk-UA" sz="1200" kern="1200" dirty="0">
            <a:latin typeface="+mn-lt"/>
          </a:endParaRPr>
        </a:p>
      </dsp:txBody>
      <dsp:txXfrm>
        <a:off x="1527782" y="3628784"/>
        <a:ext cx="4467960" cy="204943"/>
      </dsp:txXfrm>
    </dsp:sp>
    <dsp:sp modelId="{50E4F96A-6801-4D79-B7F7-387B1DEEA557}">
      <dsp:nvSpPr>
        <dsp:cNvPr id="0" name=""/>
        <dsp:cNvSpPr/>
      </dsp:nvSpPr>
      <dsp:spPr>
        <a:xfrm>
          <a:off x="1211374" y="760569"/>
          <a:ext cx="291021" cy="32687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8766"/>
              </a:lnTo>
              <a:lnTo>
                <a:pt x="291021" y="32687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F317E9-6C83-40EA-93F6-00D20731AE02}">
      <dsp:nvSpPr>
        <dsp:cNvPr id="0" name=""/>
        <dsp:cNvSpPr/>
      </dsp:nvSpPr>
      <dsp:spPr>
        <a:xfrm>
          <a:off x="1502396" y="3920806"/>
          <a:ext cx="4480712" cy="217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latin typeface="+mn-lt"/>
            </a:rPr>
            <a:t>розрахунок кількості працівників</a:t>
          </a:r>
          <a:r>
            <a:rPr lang="uk-UA" sz="1700" kern="1200" dirty="0" smtClean="0">
              <a:latin typeface="+mn-lt"/>
            </a:rPr>
            <a:t>;</a:t>
          </a:r>
          <a:endParaRPr lang="uk-UA" sz="1700" kern="1200" dirty="0">
            <a:latin typeface="+mn-lt"/>
          </a:endParaRPr>
        </a:p>
      </dsp:txBody>
      <dsp:txXfrm>
        <a:off x="1508753" y="3927163"/>
        <a:ext cx="4467998" cy="204343"/>
      </dsp:txXfrm>
    </dsp:sp>
    <dsp:sp modelId="{D4328181-88B5-4BBA-A77D-3FCA379DD8F8}">
      <dsp:nvSpPr>
        <dsp:cNvPr id="0" name=""/>
        <dsp:cNvSpPr/>
      </dsp:nvSpPr>
      <dsp:spPr>
        <a:xfrm>
          <a:off x="1211374" y="760569"/>
          <a:ext cx="304400" cy="24887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8792"/>
              </a:lnTo>
              <a:lnTo>
                <a:pt x="304400" y="248879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713317-0B10-479C-8989-484F5288D021}">
      <dsp:nvSpPr>
        <dsp:cNvPr id="0" name=""/>
        <dsp:cNvSpPr/>
      </dsp:nvSpPr>
      <dsp:spPr>
        <a:xfrm>
          <a:off x="1515775" y="2946403"/>
          <a:ext cx="7314711" cy="6059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latin typeface="+mn-lt"/>
            </a:rPr>
            <a:t>дослідження впливу хвильових процесів в довгій напірній </a:t>
          </a:r>
          <a:r>
            <a:rPr lang="uk-UA" sz="1200" kern="1200" dirty="0" err="1" smtClean="0">
              <a:latin typeface="+mn-lt"/>
            </a:rPr>
            <a:t>гідролінії</a:t>
          </a:r>
          <a:r>
            <a:rPr lang="uk-UA" sz="1200" kern="1200" dirty="0" smtClean="0">
              <a:latin typeface="+mn-lt"/>
            </a:rPr>
            <a:t> на величину максимального тиску, максимальної швидкості руху рідини на ділянках трубопроводу та впливу вмісту повітря на вказані параметри, а також на параметри руху вихідної ланки (штока гідроциліндра);</a:t>
          </a:r>
          <a:endParaRPr lang="uk-UA" sz="1200" kern="1200" dirty="0">
            <a:latin typeface="+mn-lt"/>
          </a:endParaRPr>
        </a:p>
      </dsp:txBody>
      <dsp:txXfrm>
        <a:off x="1533522" y="2964150"/>
        <a:ext cx="7279217" cy="570421"/>
      </dsp:txXfrm>
    </dsp:sp>
    <dsp:sp modelId="{BA1DCA8E-B537-44FA-8ADC-F5E7755DCF0C}">
      <dsp:nvSpPr>
        <dsp:cNvPr id="0" name=""/>
        <dsp:cNvSpPr/>
      </dsp:nvSpPr>
      <dsp:spPr>
        <a:xfrm>
          <a:off x="1211374" y="760569"/>
          <a:ext cx="273689" cy="43054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05463"/>
              </a:lnTo>
              <a:lnTo>
                <a:pt x="273689" y="43054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AECDCB-3BEE-434D-A86C-B4CED92219F3}">
      <dsp:nvSpPr>
        <dsp:cNvPr id="0" name=""/>
        <dsp:cNvSpPr/>
      </dsp:nvSpPr>
      <dsp:spPr>
        <a:xfrm>
          <a:off x="1485064" y="4908908"/>
          <a:ext cx="7369285" cy="314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latin typeface="+mn-lt"/>
              <a:cs typeface="Times New Roman" pitchFamily="18" charset="0"/>
            </a:rPr>
            <a:t>розрахунок економічної доцільності впровадження модернізованого технологічного процесу;</a:t>
          </a:r>
          <a:endParaRPr lang="uk-UA" sz="1200" kern="1200" dirty="0">
            <a:latin typeface="+mn-lt"/>
          </a:endParaRPr>
        </a:p>
      </dsp:txBody>
      <dsp:txXfrm>
        <a:off x="1494268" y="4918112"/>
        <a:ext cx="7350877" cy="295840"/>
      </dsp:txXfrm>
    </dsp:sp>
    <dsp:sp modelId="{8978DCF5-DEFB-46AE-8175-04F667823690}">
      <dsp:nvSpPr>
        <dsp:cNvPr id="0" name=""/>
        <dsp:cNvSpPr/>
      </dsp:nvSpPr>
      <dsp:spPr>
        <a:xfrm>
          <a:off x="1211374" y="760569"/>
          <a:ext cx="282589" cy="4668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68975"/>
              </a:lnTo>
              <a:lnTo>
                <a:pt x="282589" y="46689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70D601-CF96-49E3-BE2B-F49180176B30}">
      <dsp:nvSpPr>
        <dsp:cNvPr id="0" name=""/>
        <dsp:cNvSpPr/>
      </dsp:nvSpPr>
      <dsp:spPr>
        <a:xfrm>
          <a:off x="1493964" y="5290845"/>
          <a:ext cx="7075742" cy="2773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latin typeface="+mn-lt"/>
              <a:cs typeface="Times New Roman" pitchFamily="18" charset="0"/>
            </a:rPr>
            <a:t>розробка заходів з охорони праці та безпеки життєдіяльності.</a:t>
          </a:r>
          <a:endParaRPr lang="uk-UA" sz="1200" kern="1200" dirty="0">
            <a:latin typeface="+mn-lt"/>
          </a:endParaRPr>
        </a:p>
      </dsp:txBody>
      <dsp:txXfrm>
        <a:off x="1502089" y="5298970"/>
        <a:ext cx="7059492" cy="2611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7ECB1E-7EC9-495D-88DE-BDD57132F2D6}">
      <dsp:nvSpPr>
        <dsp:cNvPr id="0" name=""/>
        <dsp:cNvSpPr/>
      </dsp:nvSpPr>
      <dsp:spPr>
        <a:xfrm>
          <a:off x="2915" y="15876"/>
          <a:ext cx="7525030" cy="5931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none" kern="1200" dirty="0" smtClean="0">
              <a:latin typeface="Times New Roman" pitchFamily="18" charset="0"/>
              <a:cs typeface="Times New Roman" pitchFamily="18" charset="0"/>
            </a:rPr>
            <a:t>Для </a:t>
          </a:r>
          <a:r>
            <a:rPr lang="ru-RU" sz="2000" b="1" u="none" kern="1200" dirty="0" err="1" smtClean="0">
              <a:latin typeface="Times New Roman" pitchFamily="18" charset="0"/>
              <a:cs typeface="Times New Roman" pitchFamily="18" charset="0"/>
            </a:rPr>
            <a:t>досягнення</a:t>
          </a:r>
          <a:r>
            <a:rPr lang="ru-RU" sz="2000" b="1" u="none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u="none" kern="1200" dirty="0" err="1" smtClean="0">
              <a:latin typeface="Times New Roman" pitchFamily="18" charset="0"/>
              <a:cs typeface="Times New Roman" pitchFamily="18" charset="0"/>
            </a:rPr>
            <a:t>поставленої</a:t>
          </a:r>
          <a:r>
            <a:rPr lang="ru-RU" sz="2000" b="1" u="none" kern="1200" dirty="0" smtClean="0">
              <a:latin typeface="Times New Roman" pitchFamily="18" charset="0"/>
              <a:cs typeface="Times New Roman" pitchFamily="18" charset="0"/>
            </a:rPr>
            <a:t> мети </a:t>
          </a:r>
          <a:r>
            <a:rPr lang="ru-RU" sz="2000" b="1" u="none" kern="1200" dirty="0" err="1" smtClean="0">
              <a:latin typeface="Times New Roman" pitchFamily="18" charset="0"/>
              <a:cs typeface="Times New Roman" pitchFamily="18" charset="0"/>
            </a:rPr>
            <a:t>розв’язувалися</a:t>
          </a:r>
          <a:r>
            <a:rPr lang="ru-RU" sz="2000" b="1" u="none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u="none" kern="1200" dirty="0" err="1" smtClean="0">
              <a:latin typeface="Times New Roman" pitchFamily="18" charset="0"/>
              <a:cs typeface="Times New Roman" pitchFamily="18" charset="0"/>
            </a:rPr>
            <a:t>такі</a:t>
          </a:r>
          <a:r>
            <a:rPr lang="ru-RU" sz="2000" b="1" u="none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u="none" kern="1200" dirty="0" err="1" smtClean="0">
              <a:latin typeface="Times New Roman" pitchFamily="18" charset="0"/>
              <a:cs typeface="Times New Roman" pitchFamily="18" charset="0"/>
            </a:rPr>
            <a:t>задачі</a:t>
          </a:r>
          <a:r>
            <a:rPr lang="ru-RU" sz="1600" b="1" u="none" kern="1200" dirty="0" smtClean="0">
              <a:latin typeface="Times New Roman" pitchFamily="18" charset="0"/>
              <a:cs typeface="Times New Roman" pitchFamily="18" charset="0"/>
            </a:rPr>
            <a:t>:</a:t>
          </a:r>
          <a:endParaRPr lang="uk-UA" sz="1600" u="none" kern="1200" dirty="0"/>
        </a:p>
      </dsp:txBody>
      <dsp:txXfrm>
        <a:off x="20287" y="33248"/>
        <a:ext cx="7490286" cy="558378"/>
      </dsp:txXfrm>
    </dsp:sp>
    <dsp:sp modelId="{BF8552CC-1024-4AB6-889C-F28D53A3DCCF}">
      <dsp:nvSpPr>
        <dsp:cNvPr id="0" name=""/>
        <dsp:cNvSpPr/>
      </dsp:nvSpPr>
      <dsp:spPr>
        <a:xfrm>
          <a:off x="755418" y="608999"/>
          <a:ext cx="752503" cy="5045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4590"/>
              </a:lnTo>
              <a:lnTo>
                <a:pt x="752503" y="5045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CF16F5-72C7-437F-9D46-C56B94BF81A2}">
      <dsp:nvSpPr>
        <dsp:cNvPr id="0" name=""/>
        <dsp:cNvSpPr/>
      </dsp:nvSpPr>
      <dsp:spPr>
        <a:xfrm>
          <a:off x="1507921" y="757279"/>
          <a:ext cx="7250568" cy="712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87313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розробка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математичної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моделі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гідроприводу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з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довг</a:t>
          </a:r>
          <a:r>
            <a:rPr lang="uk-UA" sz="1600" kern="1200" dirty="0" err="1" smtClean="0">
              <a:latin typeface="Times New Roman" pitchFamily="18" charset="0"/>
              <a:cs typeface="Times New Roman" pitchFamily="18" charset="0"/>
            </a:rPr>
            <a:t>ою</a:t>
          </a:r>
          <a:r>
            <a:rPr lang="uk-UA" sz="1600" kern="1200" dirty="0" smtClean="0">
              <a:latin typeface="Times New Roman" pitchFamily="18" charset="0"/>
              <a:cs typeface="Times New Roman" pitchFamily="18" charset="0"/>
            </a:rPr>
            <a:t> напірною </a:t>
          </a:r>
          <a:r>
            <a:rPr lang="uk-UA" sz="1600" kern="1200" dirty="0" err="1" smtClean="0">
              <a:latin typeface="Times New Roman" pitchFamily="18" charset="0"/>
              <a:cs typeface="Times New Roman" pitchFamily="18" charset="0"/>
            </a:rPr>
            <a:t>гідролінією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та з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урахуванням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хвильових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процесів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, а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також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нелінійної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залежності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модуля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пружності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газорідинної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суміші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від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k-UA" sz="1600" kern="1200" dirty="0" smtClean="0">
              <a:latin typeface="Times New Roman" pitchFamily="18" charset="0"/>
              <a:cs typeface="Times New Roman" pitchFamily="18" charset="0"/>
            </a:rPr>
            <a:t>вмісту повітря</a:t>
          </a:r>
          <a:endParaRPr lang="uk-UA" sz="1600" kern="1200" dirty="0"/>
        </a:p>
      </dsp:txBody>
      <dsp:txXfrm>
        <a:off x="1528793" y="778151"/>
        <a:ext cx="7208824" cy="670875"/>
      </dsp:txXfrm>
    </dsp:sp>
    <dsp:sp modelId="{CDED4E70-751E-4ACC-910A-BDC9B5796A20}">
      <dsp:nvSpPr>
        <dsp:cNvPr id="0" name=""/>
        <dsp:cNvSpPr/>
      </dsp:nvSpPr>
      <dsp:spPr>
        <a:xfrm>
          <a:off x="755418" y="608999"/>
          <a:ext cx="752503" cy="13057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5741"/>
              </a:lnTo>
              <a:lnTo>
                <a:pt x="752503" y="13057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04A86F-C49B-48F3-8A0B-878FAADDB54E}">
      <dsp:nvSpPr>
        <dsp:cNvPr id="0" name=""/>
        <dsp:cNvSpPr/>
      </dsp:nvSpPr>
      <dsp:spPr>
        <a:xfrm>
          <a:off x="1507921" y="1618179"/>
          <a:ext cx="6603666" cy="5931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87313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складання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блок –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схеми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та алгоритму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імітаційного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моделювання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розрахунок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параметрів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за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допомогою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ПЕОМ;</a:t>
          </a:r>
          <a:endParaRPr lang="uk-UA" sz="1600" kern="1200" dirty="0"/>
        </a:p>
      </dsp:txBody>
      <dsp:txXfrm>
        <a:off x="1525293" y="1635551"/>
        <a:ext cx="6568922" cy="558378"/>
      </dsp:txXfrm>
    </dsp:sp>
    <dsp:sp modelId="{D73FEA39-9EA2-46E8-A21F-2382DDEC8B84}">
      <dsp:nvSpPr>
        <dsp:cNvPr id="0" name=""/>
        <dsp:cNvSpPr/>
      </dsp:nvSpPr>
      <dsp:spPr>
        <a:xfrm>
          <a:off x="755418" y="608999"/>
          <a:ext cx="752503" cy="20471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7145"/>
              </a:lnTo>
              <a:lnTo>
                <a:pt x="752503" y="20471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4D2A4D-F827-4CD9-B26F-94DE7AB63CF6}">
      <dsp:nvSpPr>
        <dsp:cNvPr id="0" name=""/>
        <dsp:cNvSpPr/>
      </dsp:nvSpPr>
      <dsp:spPr>
        <a:xfrm>
          <a:off x="1507921" y="2359582"/>
          <a:ext cx="7231788" cy="5931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87313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дослідження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модуля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пружності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газорідинної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суміші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від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вмісту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k-UA" sz="1600" kern="1200" dirty="0" smtClean="0">
              <a:latin typeface="Times New Roman" pitchFamily="18" charset="0"/>
              <a:cs typeface="Times New Roman" pitchFamily="18" charset="0"/>
            </a:rPr>
            <a:t>повітря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та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приведенего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модуля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пружності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uk-UA" sz="1600" kern="1200" dirty="0"/>
        </a:p>
      </dsp:txBody>
      <dsp:txXfrm>
        <a:off x="1525293" y="2376954"/>
        <a:ext cx="7197044" cy="558378"/>
      </dsp:txXfrm>
    </dsp:sp>
    <dsp:sp modelId="{BD12F28A-448D-4377-B99F-BC1720EACD29}">
      <dsp:nvSpPr>
        <dsp:cNvPr id="0" name=""/>
        <dsp:cNvSpPr/>
      </dsp:nvSpPr>
      <dsp:spPr>
        <a:xfrm>
          <a:off x="755418" y="608999"/>
          <a:ext cx="752503" cy="30744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74412"/>
              </a:lnTo>
              <a:lnTo>
                <a:pt x="752503" y="30744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39BC48-2D21-455D-B424-7AC0817BD75C}">
      <dsp:nvSpPr>
        <dsp:cNvPr id="0" name=""/>
        <dsp:cNvSpPr/>
      </dsp:nvSpPr>
      <dsp:spPr>
        <a:xfrm>
          <a:off x="1507921" y="3100986"/>
          <a:ext cx="7371907" cy="11648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87313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latin typeface="Times New Roman" pitchFamily="18" charset="0"/>
              <a:cs typeface="Times New Roman" pitchFamily="18" charset="0"/>
            </a:rPr>
            <a:t>дослідження впливу хвильових процесів в довгій напірній </a:t>
          </a:r>
          <a:r>
            <a:rPr lang="uk-UA" sz="1600" kern="1200" dirty="0" err="1" smtClean="0">
              <a:latin typeface="Times New Roman" pitchFamily="18" charset="0"/>
              <a:cs typeface="Times New Roman" pitchFamily="18" charset="0"/>
            </a:rPr>
            <a:t>гідролінії</a:t>
          </a:r>
          <a:r>
            <a:rPr lang="uk-UA" sz="1600" kern="1200" dirty="0" smtClean="0">
              <a:latin typeface="Times New Roman" pitchFamily="18" charset="0"/>
              <a:cs typeface="Times New Roman" pitchFamily="18" charset="0"/>
            </a:rPr>
            <a:t> на величину максимального тиску, максимальної швидкості руху рідини на ділянках трубопроводу та впливу вмісту повітря на вказані параметри, а також на параметри руху вихідної ланки (штока гідроциліндра).</a:t>
          </a:r>
          <a:endParaRPr lang="uk-UA" sz="1600" kern="1200" dirty="0"/>
        </a:p>
      </dsp:txBody>
      <dsp:txXfrm>
        <a:off x="1542038" y="3135103"/>
        <a:ext cx="7303673" cy="10966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CB5F12-660F-428E-AA00-4CB70224FA2E}">
      <dsp:nvSpPr>
        <dsp:cNvPr id="0" name=""/>
        <dsp:cNvSpPr/>
      </dsp:nvSpPr>
      <dsp:spPr>
        <a:xfrm>
          <a:off x="0" y="4321"/>
          <a:ext cx="8839200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b="1" u="sng" kern="1200" dirty="0" smtClean="0">
              <a:latin typeface="Times New Roman" pitchFamily="18" charset="0"/>
              <a:cs typeface="Times New Roman" pitchFamily="18" charset="0"/>
            </a:rPr>
            <a:t>Метою роботи є</a:t>
          </a:r>
          <a:r>
            <a:rPr lang="ru-RU" sz="2200" b="1" u="sng" kern="1200" dirty="0" smtClean="0">
              <a:latin typeface="Times New Roman" pitchFamily="18" charset="0"/>
              <a:cs typeface="Times New Roman" pitchFamily="18" charset="0"/>
            </a:rPr>
            <a:t>:</a:t>
          </a:r>
          <a:endParaRPr lang="uk-UA" sz="2200" kern="1200" dirty="0"/>
        </a:p>
      </dsp:txBody>
      <dsp:txXfrm>
        <a:off x="25759" y="30080"/>
        <a:ext cx="8787682" cy="476152"/>
      </dsp:txXfrm>
    </dsp:sp>
    <dsp:sp modelId="{2011EB15-8ADD-44A9-AFA3-0A3C657D0302}">
      <dsp:nvSpPr>
        <dsp:cNvPr id="0" name=""/>
        <dsp:cNvSpPr/>
      </dsp:nvSpPr>
      <dsp:spPr>
        <a:xfrm>
          <a:off x="0" y="531991"/>
          <a:ext cx="8839200" cy="979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0645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uk-UA" sz="1700" kern="1200" dirty="0" smtClean="0">
              <a:latin typeface="Times New Roman" pitchFamily="18" charset="0"/>
              <a:cs typeface="Times New Roman" pitchFamily="18" charset="0"/>
            </a:rPr>
            <a:t>розробка математичної моделі та алгоритму імітаційного моделювання</a:t>
          </a: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k-UA" sz="1700" kern="1200" dirty="0" smtClean="0">
              <a:latin typeface="Times New Roman" pitchFamily="18" charset="0"/>
              <a:cs typeface="Times New Roman" pitchFamily="18" charset="0"/>
            </a:rPr>
            <a:t>гідроприводу з довгим напірним трубопроводом з урахуванням хвильових процесів та вмісту </a:t>
          </a: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по</a:t>
          </a:r>
          <a:r>
            <a:rPr lang="uk-UA" sz="1700" kern="1200" dirty="0" smtClean="0">
              <a:latin typeface="Times New Roman" pitchFamily="18" charset="0"/>
              <a:cs typeface="Times New Roman" pitchFamily="18" charset="0"/>
            </a:rPr>
            <a:t>вітря, дослідження впливу повітря на характеристики хвильового</a:t>
          </a: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k-UA" sz="1700" kern="1200" dirty="0" smtClean="0">
              <a:latin typeface="Times New Roman" pitchFamily="18" charset="0"/>
              <a:cs typeface="Times New Roman" pitchFamily="18" charset="0"/>
            </a:rPr>
            <a:t>процесу та руху вихідної ланки гідросистеми.</a:t>
          </a:r>
          <a:endParaRPr lang="uk-UA" sz="1700" kern="1200" dirty="0"/>
        </a:p>
      </dsp:txBody>
      <dsp:txXfrm>
        <a:off x="0" y="531991"/>
        <a:ext cx="8839200" cy="9791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FBEE62-8EF2-4406-A1A2-3DEAD504685C}">
      <dsp:nvSpPr>
        <dsp:cNvPr id="0" name=""/>
        <dsp:cNvSpPr/>
      </dsp:nvSpPr>
      <dsp:spPr>
        <a:xfrm>
          <a:off x="6125005" y="162928"/>
          <a:ext cx="1258800" cy="36933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529648-2BD3-4E8C-834F-61D5CB089989}">
      <dsp:nvSpPr>
        <dsp:cNvPr id="0" name=""/>
        <dsp:cNvSpPr/>
      </dsp:nvSpPr>
      <dsp:spPr>
        <a:xfrm>
          <a:off x="122017" y="883474"/>
          <a:ext cx="322789" cy="322789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57ADC5-2FCF-4204-834D-52DEA902A517}">
      <dsp:nvSpPr>
        <dsp:cNvPr id="0" name=""/>
        <dsp:cNvSpPr/>
      </dsp:nvSpPr>
      <dsp:spPr>
        <a:xfrm>
          <a:off x="4110348" y="268946"/>
          <a:ext cx="4393872" cy="2633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latin typeface="Times New Roman" pitchFamily="18" charset="0"/>
              <a:cs typeface="Times New Roman" pitchFamily="18" charset="0"/>
            </a:rPr>
            <a:t>ВИСНОВКИ</a:t>
          </a:r>
          <a:endParaRPr lang="ru-RU" sz="1400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4110348" y="268946"/>
        <a:ext cx="4393872" cy="263318"/>
      </dsp:txXfrm>
    </dsp:sp>
    <dsp:sp modelId="{F0694F84-596B-41F3-B719-4FAB73BEB511}">
      <dsp:nvSpPr>
        <dsp:cNvPr id="0" name=""/>
        <dsp:cNvSpPr/>
      </dsp:nvSpPr>
      <dsp:spPr>
        <a:xfrm>
          <a:off x="108487" y="3756823"/>
          <a:ext cx="322781" cy="32278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8E31BF-3229-4574-9FD5-670DC82A9B58}">
      <dsp:nvSpPr>
        <dsp:cNvPr id="0" name=""/>
        <dsp:cNvSpPr/>
      </dsp:nvSpPr>
      <dsp:spPr>
        <a:xfrm>
          <a:off x="432290" y="995029"/>
          <a:ext cx="8572243" cy="5400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- У магістерській кваліфікаційній роботі виконані розділи, в яких розглядаються питання розробки технології механічної обробки деталі типу «Вал-шестерня КШП-3М03-03-36» з урахуванням передових технологій і нових методів обробки подібних заготовок.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- Розробка здійснена на базі аналізу базового технологічного процесу обробки деталі «Вал-шестерня», яка є аналогічною до заданої деталі. Орієнтуючись на цей процес було розроблено два модернізованих технологічних процеси механічної обробки для деталі «Вал-шестерня КШП-3М03-04-36», один з яких вибраний для подальшого проектування, як оптимальний.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- В технологічній частині МКР, окрім вказаного вище, виконаний аналіз технологічності конструкції деталі, визначений тип виробництва та форма організації роботи, виконано варіантний вибір та техніко-економічно обґрунтований метод та спосіб виготовлення заготовки з розробкою 3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D</a:t>
          </a: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 моделі, вибрані способи та кількість ступенів механічної обробки всіх поверхонь деталі, вибрані чорнові та чистові технологічні бази, виконане </a:t>
          </a:r>
          <a:r>
            <a:rPr lang="uk-UA" sz="1400" kern="1200" dirty="0" err="1" smtClean="0">
              <a:latin typeface="Times New Roman" pitchFamily="18" charset="0"/>
              <a:cs typeface="Times New Roman" pitchFamily="18" charset="0"/>
            </a:rPr>
            <a:t>розмірно-точністне</a:t>
          </a: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 моделювання розробленого технологічного процесу, проведено аналітичний розрахунок припусків та </a:t>
          </a:r>
          <a:r>
            <a:rPr lang="uk-UA" sz="1400" kern="1200" dirty="0" err="1" smtClean="0">
              <a:latin typeface="Times New Roman" pitchFamily="18" charset="0"/>
              <a:cs typeface="Times New Roman" pitchFamily="18" charset="0"/>
            </a:rPr>
            <a:t>міжопераційних</a:t>
          </a: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 розмірів на поверхню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  <a:sym typeface="Symbol" pitchFamily="18" charset="2"/>
            </a:rPr>
            <a:t></a:t>
          </a: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38к6, на інші поверхні припуски вибрані нормативним способом, виконано аналітичний розрахунок режимів різання, на 2 переходи – оптимізація режимів обробки на ЕОМ, проведене технічне нормування операцій.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- В науковій частині МКР проведено імітаційне моделювання динамічних процесів в гідроприводі з довгим напірним трубопроводом.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- В розділі «Проектування технологічної оснастки» виконані необхідні обґрунтування та розрахунки пристосування для операції 015, яка виконується на шпонково-фрезерному верстаті моделі 692Р, розроблене складальне креслення цього пристосування.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- В розділі, пов’язаному з розрахунком та плануванням дільниці механічного цеху, виконано розрахунок приведеної програми, яка становить 105022 шт. Визначено кількість верстатів, коефіцієнти завантаження використання за основним часом, побудовані відповідні графіки. Прийнята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кількість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основних робітників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– </a:t>
          </a: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14, визначена загальна кількість працюючих на дільниці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- Графічна частина </a:t>
          </a:r>
          <a:r>
            <a:rPr lang="uk-UA" sz="1400" kern="1200" dirty="0" err="1" smtClean="0">
              <a:latin typeface="Times New Roman" pitchFamily="18" charset="0"/>
              <a:cs typeface="Times New Roman" pitchFamily="18" charset="0"/>
            </a:rPr>
            <a:t>ілюстративно</a:t>
          </a: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 доповняє матеріали, які представлені в розрахунково-пояснювальній записці і виконана в обсязі 11 аркушів формату А1.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- В МКР виконані розділи «Економічна частина» та «Охорона праці та безпека життєдіяльності». Перший підтверджує економічну доцільність проведеної роботи, другий дозволив визначити заходи по охороні праці та безпеці життєдіяльності</a:t>
          </a:r>
          <a:endParaRPr lang="uk-UA" sz="1400" kern="1200" dirty="0"/>
        </a:p>
      </dsp:txBody>
      <dsp:txXfrm>
        <a:off x="432290" y="995029"/>
        <a:ext cx="8572243" cy="5400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A90B2E-34C5-4001-8DD0-DD59B4864EC2}" type="datetimeFigureOut">
              <a:rPr lang="en-US" smtClean="0"/>
              <a:t>11/16/2015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2EE607-FC2B-4A90-B5A7-A1B877402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2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b="0" baseline="0" noProof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834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991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35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776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845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569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827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113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518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570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951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097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ears_720x720 (seamless loop)_v3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fade in="500" out="17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3139440" y="0"/>
            <a:ext cx="6858000" cy="6858000"/>
          </a:xfrm>
          <a:prstGeom prst="chord">
            <a:avLst>
              <a:gd name="adj1" fmla="val 15899861"/>
              <a:gd name="adj2" fmla="val 5700170"/>
            </a:avLst>
          </a:prstGeom>
          <a:effectLst>
            <a:outerShdw blurRad="254000" dist="38100" algn="l" rotWithShape="0">
              <a:schemeClr val="tx1">
                <a:alpha val="86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Arc 7"/>
          <p:cNvSpPr/>
          <p:nvPr/>
        </p:nvSpPr>
        <p:spPr>
          <a:xfrm>
            <a:off x="-4584810" y="342900"/>
            <a:ext cx="9144000" cy="6172200"/>
          </a:xfrm>
          <a:prstGeom prst="arc">
            <a:avLst>
              <a:gd name="adj1" fmla="val 16200000"/>
              <a:gd name="adj2" fmla="val 5392005"/>
            </a:avLst>
          </a:prstGeom>
          <a:noFill/>
          <a:ln w="25400">
            <a:solidFill>
              <a:schemeClr val="bg1">
                <a:alpha val="50196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59191" y="342900"/>
            <a:ext cx="4462146" cy="61721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uk-UA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uk-UA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uk-UA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uk-UA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Магістерська </a:t>
            </a:r>
            <a:r>
              <a:rPr lang="uk-UA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кваліфікаційна робота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uk-UA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на тему: </a:t>
            </a:r>
            <a:endParaRPr lang="uk-UA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ТЕХНОЛОГІЧНИЙ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ПРОЦЕС МЕХАНІЧНОЇ ОБРОБКИ ДЕТАЛІ ТИПУ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ВАЛ – ШЕСТЕРНЯ  КШП-3М03-04-36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”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3200" dirty="0"/>
          </a:p>
          <a:p>
            <a:pPr algn="r" fontAlgn="auto">
              <a:spcAft>
                <a:spcPts val="0"/>
              </a:spcAft>
              <a:defRPr/>
            </a:pPr>
            <a:endParaRPr lang="uk-UA" sz="14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fontAlgn="auto">
              <a:spcAft>
                <a:spcPts val="0"/>
              </a:spcAft>
              <a:defRPr/>
            </a:pPr>
            <a:r>
              <a:rPr lang="uk-UA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Виконав: студент </a:t>
            </a:r>
            <a:r>
              <a:rPr lang="uk-UA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2-го </a:t>
            </a:r>
            <a:r>
              <a:rPr lang="uk-UA" sz="14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курсу,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uk-UA" sz="14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	                         </a:t>
            </a:r>
            <a:r>
              <a:rPr lang="uk-UA" sz="14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групи </a:t>
            </a:r>
            <a:r>
              <a:rPr lang="en-US" sz="14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14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ТМ -1</a:t>
            </a:r>
            <a:r>
              <a:rPr lang="en-US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uk-UA" sz="14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	                    </a:t>
            </a:r>
            <a:r>
              <a:rPr lang="uk-UA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Черниш</a:t>
            </a:r>
            <a:r>
              <a:rPr lang="ru-RU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А.В.</a:t>
            </a:r>
            <a:endParaRPr lang="uk-UA" sz="14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fontAlgn="auto">
              <a:spcAft>
                <a:spcPts val="0"/>
              </a:spcAft>
              <a:defRPr/>
            </a:pPr>
            <a:r>
              <a:rPr lang="uk-UA" sz="14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					                         Керівник: </a:t>
            </a:r>
            <a:r>
              <a:rPr lang="uk-UA" sz="1400" dirty="0" err="1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к.т.н</a:t>
            </a:r>
            <a:r>
              <a:rPr lang="uk-UA" sz="14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, доцент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uk-UA" sz="14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uk-UA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uk-UA" sz="14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Дусанюк</a:t>
            </a:r>
            <a:r>
              <a:rPr lang="uk-UA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Ж.П.</a:t>
            </a:r>
            <a:r>
              <a:rPr lang="uk-UA" sz="1400" u="sng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14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uk-UA" sz="1400" dirty="0">
              <a:solidFill>
                <a:sysClr val="windowText" lastClr="000000">
                  <a:tint val="75000"/>
                </a:sys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defRPr/>
            </a:pPr>
            <a:endParaRPr lang="uk-UA" sz="14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uk-UA" sz="1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Вінниця </a:t>
            </a:r>
            <a:r>
              <a:rPr lang="uk-UA" sz="14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2015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59189" y="73935"/>
            <a:ext cx="4462147" cy="824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uk-UA" sz="14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Вінницький національний технічний університет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uk-UA" sz="14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Інститут машинобудування та транспорту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uk-UA" sz="14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Кафедра технології та автоматизації машинобудування</a:t>
            </a:r>
          </a:p>
        </p:txBody>
      </p:sp>
    </p:spTree>
    <p:extLst>
      <p:ext uri="{BB962C8B-B14F-4D97-AF65-F5344CB8AC3E}">
        <p14:creationId xmlns:p14="http://schemas.microsoft.com/office/powerpoint/2010/main" val="7306324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488" y="45720"/>
            <a:ext cx="8896027" cy="68122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endParaRPr lang="en-US" sz="1700" b="1" dirty="0" smtClean="0"/>
          </a:p>
          <a:p>
            <a:pPr algn="just"/>
            <a:r>
              <a:rPr lang="uk-UA" sz="1700" b="1" dirty="0" smtClean="0"/>
              <a:t>Метою </a:t>
            </a:r>
            <a:r>
              <a:rPr lang="uk-UA" sz="1700" b="1" dirty="0"/>
              <a:t>магістерської кваліфікаційної роботи </a:t>
            </a:r>
            <a:r>
              <a:rPr lang="uk-UA" sz="1700" dirty="0"/>
              <a:t>є зниження собівартості шляхом модернізації технологічного процесу механічної обробки заготовки деталі з урахуванням передових технологій і нових методів обробки подібних заготовок</a:t>
            </a:r>
            <a:r>
              <a:rPr lang="uk-UA" sz="1700" dirty="0" smtClean="0"/>
              <a:t>.</a:t>
            </a:r>
          </a:p>
          <a:p>
            <a:pPr algn="just"/>
            <a:endParaRPr lang="uk-UA" sz="17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23382672"/>
              </p:ext>
            </p:extLst>
          </p:nvPr>
        </p:nvGraphicFramePr>
        <p:xfrm>
          <a:off x="0" y="921223"/>
          <a:ext cx="8876981" cy="5936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63455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488" y="532262"/>
            <a:ext cx="8896027" cy="6325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endParaRPr lang="en-US" sz="1700" b="1" dirty="0" smtClean="0"/>
          </a:p>
          <a:p>
            <a:pPr algn="just"/>
            <a:endParaRPr lang="uk-UA" sz="1700" dirty="0"/>
          </a:p>
          <a:p>
            <a:pPr algn="just"/>
            <a:endParaRPr lang="ru-RU" sz="17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56718"/>
            <a:ext cx="9143999" cy="647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9455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488" y="532262"/>
            <a:ext cx="8896027" cy="6325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endParaRPr lang="en-US" sz="1700" b="1" dirty="0" smtClean="0"/>
          </a:p>
          <a:p>
            <a:pPr algn="just"/>
            <a:endParaRPr lang="uk-UA" sz="1700" dirty="0"/>
          </a:p>
          <a:p>
            <a:pPr algn="just"/>
            <a:endParaRPr lang="ru-RU" sz="1700" dirty="0"/>
          </a:p>
        </p:txBody>
      </p:sp>
      <p:pic>
        <p:nvPicPr>
          <p:cNvPr id="6" name="Рисунок 2" descr="2.jp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088"/>
            <a:ext cx="9144000" cy="647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41188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488" y="532262"/>
            <a:ext cx="8896027" cy="6325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endParaRPr lang="en-US" sz="1700" b="1" dirty="0" smtClean="0"/>
          </a:p>
          <a:p>
            <a:pPr algn="just"/>
            <a:endParaRPr lang="uk-UA" sz="1700" dirty="0"/>
          </a:p>
          <a:p>
            <a:pPr algn="just"/>
            <a:endParaRPr lang="ru-RU" sz="1700" dirty="0"/>
          </a:p>
        </p:txBody>
      </p:sp>
      <p:pic>
        <p:nvPicPr>
          <p:cNvPr id="7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0" y="0"/>
            <a:ext cx="4851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10130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488" y="532262"/>
            <a:ext cx="8896027" cy="6325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endParaRPr lang="en-US" sz="1700" b="1" dirty="0" smtClean="0"/>
          </a:p>
          <a:p>
            <a:pPr algn="just"/>
            <a:endParaRPr lang="uk-UA" sz="1700" dirty="0"/>
          </a:p>
          <a:p>
            <a:pPr algn="just"/>
            <a:endParaRPr lang="ru-RU" sz="1700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"/>
            <a:ext cx="9067800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579"/>
            <a:ext cx="9144000" cy="6460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8120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488" y="532262"/>
            <a:ext cx="8896027" cy="6325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endParaRPr lang="en-US" sz="1700" b="1" dirty="0" smtClean="0"/>
          </a:p>
          <a:p>
            <a:pPr algn="just"/>
            <a:endParaRPr lang="uk-UA" sz="1700" dirty="0"/>
          </a:p>
          <a:p>
            <a:pPr algn="just"/>
            <a:endParaRPr lang="ru-RU" sz="1700" dirty="0"/>
          </a:p>
        </p:txBody>
      </p:sp>
      <p:pic>
        <p:nvPicPr>
          <p:cNvPr id="6" name="Рисунок 1" descr="4.jp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198438"/>
            <a:ext cx="9144000" cy="646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37298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ІМІТАЦІЙНЕ МОДЕЛЮВАННЯ ДИНАМІЧНИХ ПРОЦЕСІВ В ГІДРОПРИВОДІ З ДОВГИМ НАПІРНИМ ТРУБОПРОВОДОМ</a:t>
            </a:r>
          </a:p>
          <a:p>
            <a:pPr eaLnBrk="1" hangingPunct="1"/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507664099"/>
              </p:ext>
            </p:extLst>
          </p:nvPr>
        </p:nvGraphicFramePr>
        <p:xfrm>
          <a:off x="145143" y="2438400"/>
          <a:ext cx="8882744" cy="428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430511949"/>
              </p:ext>
            </p:extLst>
          </p:nvPr>
        </p:nvGraphicFramePr>
        <p:xfrm>
          <a:off x="130629" y="661719"/>
          <a:ext cx="8839200" cy="151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594384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488" y="532262"/>
            <a:ext cx="8896027" cy="6325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endParaRPr lang="en-US" sz="1700" b="1" dirty="0" smtClean="0"/>
          </a:p>
          <a:p>
            <a:pPr algn="just"/>
            <a:endParaRPr lang="uk-UA" sz="1700" dirty="0"/>
          </a:p>
          <a:p>
            <a:pPr algn="just"/>
            <a:endParaRPr lang="ru-RU" sz="1700" dirty="0"/>
          </a:p>
        </p:txBody>
      </p:sp>
      <p:pic>
        <p:nvPicPr>
          <p:cNvPr id="6" name="Рисунок 1" descr="5.jpg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13" y="0"/>
            <a:ext cx="4854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11921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488" y="532262"/>
            <a:ext cx="8896027" cy="6325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endParaRPr lang="en-US" sz="1700" b="1" dirty="0" smtClean="0"/>
          </a:p>
          <a:p>
            <a:pPr algn="just"/>
            <a:endParaRPr lang="uk-UA" sz="1700" dirty="0"/>
          </a:p>
          <a:p>
            <a:pPr algn="just"/>
            <a:endParaRPr lang="ru-RU" sz="1700" dirty="0"/>
          </a:p>
        </p:txBody>
      </p:sp>
      <p:pic>
        <p:nvPicPr>
          <p:cNvPr id="7" name="Рисунок 1" descr="6.jpg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13" y="0"/>
            <a:ext cx="4854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22184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488" y="532262"/>
            <a:ext cx="8896027" cy="6325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endParaRPr lang="en-US" sz="1700" b="1" dirty="0" smtClean="0"/>
          </a:p>
          <a:p>
            <a:pPr algn="just"/>
            <a:endParaRPr lang="uk-UA" sz="1700" dirty="0"/>
          </a:p>
          <a:p>
            <a:pPr algn="just"/>
            <a:endParaRPr lang="ru-RU" sz="1700" dirty="0"/>
          </a:p>
        </p:txBody>
      </p:sp>
      <p:pic>
        <p:nvPicPr>
          <p:cNvPr id="7" name="Рисунок 1" descr="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088"/>
            <a:ext cx="9144000" cy="647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69574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488" y="532262"/>
            <a:ext cx="8896027" cy="6325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endParaRPr lang="en-US" sz="1700" b="1" dirty="0" smtClean="0"/>
          </a:p>
          <a:p>
            <a:pPr algn="just"/>
            <a:endParaRPr lang="uk-UA" sz="1700" dirty="0"/>
          </a:p>
          <a:p>
            <a:pPr algn="just"/>
            <a:endParaRPr lang="ru-RU" sz="1700" dirty="0"/>
          </a:p>
        </p:txBody>
      </p:sp>
      <p:pic>
        <p:nvPicPr>
          <p:cNvPr id="7" name="Рисунок 1" descr="8.jpg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13" y="0"/>
            <a:ext cx="4854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84205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488" y="532262"/>
            <a:ext cx="8896027" cy="6325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endParaRPr lang="en-US" sz="1700" b="1" dirty="0" smtClean="0"/>
          </a:p>
          <a:p>
            <a:pPr algn="just"/>
            <a:endParaRPr lang="uk-UA" sz="1700" dirty="0"/>
          </a:p>
          <a:p>
            <a:pPr algn="just"/>
            <a:endParaRPr lang="ru-RU" sz="1700" dirty="0"/>
          </a:p>
        </p:txBody>
      </p:sp>
      <p:pic>
        <p:nvPicPr>
          <p:cNvPr id="7" name="Рисунок 1" descr="9.jpg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088"/>
            <a:ext cx="9144000" cy="647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39882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488" y="532262"/>
            <a:ext cx="8896027" cy="6325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endParaRPr lang="en-US" sz="1700" b="1" dirty="0" smtClean="0"/>
          </a:p>
          <a:p>
            <a:pPr algn="just"/>
            <a:endParaRPr lang="uk-UA" sz="1700" dirty="0"/>
          </a:p>
          <a:p>
            <a:pPr algn="just"/>
            <a:endParaRPr lang="ru-RU" sz="1700" dirty="0"/>
          </a:p>
        </p:txBody>
      </p:sp>
      <p:pic>
        <p:nvPicPr>
          <p:cNvPr id="7" name="Рисунок 1" descr="1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13" y="0"/>
            <a:ext cx="4854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39604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488" y="532262"/>
            <a:ext cx="8896027" cy="6325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endParaRPr lang="en-US" sz="1700" b="1" dirty="0" smtClean="0"/>
          </a:p>
          <a:p>
            <a:pPr algn="just"/>
            <a:endParaRPr lang="uk-UA" sz="1700" dirty="0"/>
          </a:p>
          <a:p>
            <a:pPr algn="just"/>
            <a:endParaRPr lang="ru-RU" sz="1700" dirty="0"/>
          </a:p>
        </p:txBody>
      </p:sp>
      <p:pic>
        <p:nvPicPr>
          <p:cNvPr id="7" name="Рисунок 1" descr="11.jp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438"/>
            <a:ext cx="9144000" cy="646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37395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488" y="532262"/>
            <a:ext cx="8896027" cy="6325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endParaRPr lang="en-US" sz="1700" b="1" dirty="0" smtClean="0"/>
          </a:p>
          <a:p>
            <a:pPr algn="just"/>
            <a:endParaRPr lang="uk-UA" sz="1700" dirty="0"/>
          </a:p>
          <a:p>
            <a:pPr algn="just"/>
            <a:endParaRPr lang="ru-RU" sz="1700" dirty="0"/>
          </a:p>
        </p:txBody>
      </p:sp>
      <p:pic>
        <p:nvPicPr>
          <p:cNvPr id="7" name="Рисунок 1" descr="12.jpg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13" y="0"/>
            <a:ext cx="4854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65864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488" y="532262"/>
            <a:ext cx="8896027" cy="6325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endParaRPr lang="en-US" sz="1700" b="1" dirty="0" smtClean="0"/>
          </a:p>
          <a:p>
            <a:pPr algn="just"/>
            <a:endParaRPr lang="uk-UA" sz="1700" dirty="0"/>
          </a:p>
          <a:p>
            <a:pPr algn="just"/>
            <a:endParaRPr lang="ru-RU" sz="1700" dirty="0"/>
          </a:p>
        </p:txBody>
      </p:sp>
      <p:pic>
        <p:nvPicPr>
          <p:cNvPr id="6" name="Рисунок 1" descr="13.jp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088"/>
            <a:ext cx="9144000" cy="647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44663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488" y="532262"/>
            <a:ext cx="8896027" cy="6325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endParaRPr lang="en-US" sz="1700" b="1" dirty="0" smtClean="0"/>
          </a:p>
          <a:p>
            <a:pPr algn="just"/>
            <a:endParaRPr lang="uk-UA" sz="1700" dirty="0"/>
          </a:p>
          <a:p>
            <a:pPr algn="just"/>
            <a:endParaRPr lang="ru-RU" sz="1700" dirty="0"/>
          </a:p>
        </p:txBody>
      </p:sp>
      <p:pic>
        <p:nvPicPr>
          <p:cNvPr id="6" name="Рисунок 1" descr="14.jp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088"/>
            <a:ext cx="9144000" cy="647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91398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488" y="532262"/>
            <a:ext cx="8896027" cy="6325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endParaRPr lang="en-US" sz="1700" b="1" dirty="0" smtClean="0"/>
          </a:p>
          <a:p>
            <a:pPr algn="just"/>
            <a:endParaRPr lang="uk-UA" sz="1700" dirty="0"/>
          </a:p>
          <a:p>
            <a:pPr algn="just"/>
            <a:endParaRPr lang="ru-RU" sz="1700" dirty="0"/>
          </a:p>
        </p:txBody>
      </p:sp>
      <p:pic>
        <p:nvPicPr>
          <p:cNvPr id="6" name="Рисунок 1" descr="15.jpg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088"/>
            <a:ext cx="9144000" cy="647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0002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488" y="532262"/>
            <a:ext cx="8896027" cy="6325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endParaRPr lang="en-US" sz="1700" b="1" dirty="0" smtClean="0"/>
          </a:p>
          <a:p>
            <a:pPr algn="just"/>
            <a:endParaRPr lang="uk-UA" sz="1700" dirty="0"/>
          </a:p>
          <a:p>
            <a:pPr algn="just"/>
            <a:endParaRPr lang="ru-RU" sz="1700" dirty="0"/>
          </a:p>
        </p:txBody>
      </p:sp>
      <p:pic>
        <p:nvPicPr>
          <p:cNvPr id="7" name="Рисунок 1" descr="16.jp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438"/>
            <a:ext cx="9144000" cy="646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5983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/>
          <p:cNvSpPr/>
          <p:nvPr/>
        </p:nvSpPr>
        <p:spPr>
          <a:xfrm>
            <a:off x="-4343400" y="45720"/>
            <a:ext cx="8686800" cy="6400800"/>
          </a:xfrm>
          <a:prstGeom prst="arc">
            <a:avLst>
              <a:gd name="adj1" fmla="val 16200000"/>
              <a:gd name="adj2" fmla="val 5392005"/>
            </a:avLst>
          </a:prstGeom>
          <a:noFill/>
          <a:ln w="57150">
            <a:gradFill flip="none" rotWithShape="1">
              <a:gsLst>
                <a:gs pos="0">
                  <a:schemeClr val="tx2">
                    <a:lumMod val="20000"/>
                    <a:lumOff val="80000"/>
                    <a:alpha val="30000"/>
                  </a:schemeClr>
                </a:gs>
                <a:gs pos="100000">
                  <a:schemeClr val="accent5">
                    <a:lumMod val="20000"/>
                    <a:lumOff val="80000"/>
                    <a:alpha val="10000"/>
                  </a:schemeClr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488" y="532262"/>
            <a:ext cx="8896027" cy="6325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endParaRPr lang="en-US" sz="1700" b="1" dirty="0" smtClean="0"/>
          </a:p>
          <a:p>
            <a:pPr algn="just"/>
            <a:endParaRPr lang="uk-UA" sz="1700" dirty="0"/>
          </a:p>
          <a:p>
            <a:pPr algn="just"/>
            <a:endParaRPr lang="ru-RU" sz="1700" dirty="0"/>
          </a:p>
        </p:txBody>
      </p:sp>
      <p:pic>
        <p:nvPicPr>
          <p:cNvPr id="7" name="Рисунок 1" descr="17.jpg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5" y="0"/>
            <a:ext cx="4845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184" y="0"/>
            <a:ext cx="48456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7813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8488" y="532262"/>
            <a:ext cx="8896027" cy="6325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endParaRPr lang="en-US" sz="1700" b="1" dirty="0" smtClean="0"/>
          </a:p>
          <a:p>
            <a:pPr algn="just"/>
            <a:endParaRPr lang="uk-UA" sz="1700" dirty="0"/>
          </a:p>
          <a:p>
            <a:pPr algn="just"/>
            <a:endParaRPr lang="ru-RU" sz="1700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662312185"/>
              </p:ext>
            </p:extLst>
          </p:nvPr>
        </p:nvGraphicFramePr>
        <p:xfrm>
          <a:off x="0" y="0"/>
          <a:ext cx="9144000" cy="6728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22018" y="1627491"/>
            <a:ext cx="322789" cy="322789"/>
          </a:xfrm>
          <a:prstGeom prst="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Прямоугольник 8"/>
          <p:cNvSpPr/>
          <p:nvPr/>
        </p:nvSpPr>
        <p:spPr>
          <a:xfrm>
            <a:off x="122018" y="4327148"/>
            <a:ext cx="322789" cy="322789"/>
          </a:xfrm>
          <a:prstGeom prst="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Прямоугольник 9"/>
          <p:cNvSpPr/>
          <p:nvPr/>
        </p:nvSpPr>
        <p:spPr>
          <a:xfrm>
            <a:off x="108486" y="5023834"/>
            <a:ext cx="322789" cy="322789"/>
          </a:xfrm>
          <a:prstGeom prst="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Прямоугольник 10"/>
          <p:cNvSpPr/>
          <p:nvPr/>
        </p:nvSpPr>
        <p:spPr>
          <a:xfrm>
            <a:off x="122018" y="5691491"/>
            <a:ext cx="322789" cy="322789"/>
          </a:xfrm>
          <a:prstGeom prst="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Прямоугольник 11"/>
          <p:cNvSpPr/>
          <p:nvPr/>
        </p:nvSpPr>
        <p:spPr>
          <a:xfrm>
            <a:off x="122018" y="6243034"/>
            <a:ext cx="322789" cy="322789"/>
          </a:xfrm>
          <a:prstGeom prst="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Прямоугольник 17"/>
          <p:cNvSpPr/>
          <p:nvPr/>
        </p:nvSpPr>
        <p:spPr>
          <a:xfrm>
            <a:off x="108488" y="1643896"/>
            <a:ext cx="322789" cy="322789"/>
          </a:xfrm>
          <a:prstGeom prst="rect">
            <a:avLst/>
          </a:prstGeom>
          <a:blipFill rotWithShape="0">
            <a:blip r:embed="rId8"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Прямоугольник 18"/>
          <p:cNvSpPr/>
          <p:nvPr/>
        </p:nvSpPr>
        <p:spPr>
          <a:xfrm>
            <a:off x="122029" y="2498807"/>
            <a:ext cx="322789" cy="322789"/>
          </a:xfrm>
          <a:prstGeom prst="rect">
            <a:avLst/>
          </a:prstGeom>
          <a:blipFill rotWithShape="0">
            <a:blip r:embed="rId8"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Прямоугольник 19"/>
          <p:cNvSpPr/>
          <p:nvPr/>
        </p:nvSpPr>
        <p:spPr>
          <a:xfrm>
            <a:off x="107501" y="3756815"/>
            <a:ext cx="322789" cy="322789"/>
          </a:xfrm>
          <a:prstGeom prst="rect">
            <a:avLst/>
          </a:prstGeom>
          <a:blipFill rotWithShape="0">
            <a:blip r:embed="rId8"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Прямоугольник 20"/>
          <p:cNvSpPr/>
          <p:nvPr/>
        </p:nvSpPr>
        <p:spPr>
          <a:xfrm>
            <a:off x="122029" y="4327148"/>
            <a:ext cx="322789" cy="322789"/>
          </a:xfrm>
          <a:prstGeom prst="rect">
            <a:avLst/>
          </a:prstGeom>
          <a:blipFill rotWithShape="0">
            <a:blip r:embed="rId8"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Прямоугольник 21"/>
          <p:cNvSpPr/>
          <p:nvPr/>
        </p:nvSpPr>
        <p:spPr>
          <a:xfrm>
            <a:off x="107500" y="5023834"/>
            <a:ext cx="322789" cy="322789"/>
          </a:xfrm>
          <a:prstGeom prst="rect">
            <a:avLst/>
          </a:prstGeom>
          <a:blipFill rotWithShape="0">
            <a:blip r:embed="rId8"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Прямоугольник 22"/>
          <p:cNvSpPr/>
          <p:nvPr/>
        </p:nvSpPr>
        <p:spPr>
          <a:xfrm>
            <a:off x="122029" y="5691491"/>
            <a:ext cx="322789" cy="322789"/>
          </a:xfrm>
          <a:prstGeom prst="rect">
            <a:avLst/>
          </a:prstGeom>
          <a:blipFill rotWithShape="0">
            <a:blip r:embed="rId8"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Прямоугольник 23"/>
          <p:cNvSpPr/>
          <p:nvPr/>
        </p:nvSpPr>
        <p:spPr>
          <a:xfrm>
            <a:off x="135544" y="6215896"/>
            <a:ext cx="322789" cy="322789"/>
          </a:xfrm>
          <a:prstGeom prst="rect">
            <a:avLst/>
          </a:prstGeom>
          <a:blipFill rotWithShape="0">
            <a:blip r:embed="rId8"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8076721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0000">
              <a:schemeClr val="bg1"/>
            </a:gs>
            <a:gs pos="70000">
              <a:schemeClr val="bg1"/>
            </a:gs>
            <a:gs pos="100000">
              <a:schemeClr val="tx2">
                <a:lumMod val="40000"/>
                <a:lumOff val="6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8576" y="2088180"/>
            <a:ext cx="91254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7200" b="1" dirty="0" smtClean="0">
                <a:solidFill>
                  <a:srgbClr val="0000CD"/>
                </a:solidFill>
                <a:latin typeface="Comic Sans MS" pitchFamily="66" charset="0"/>
              </a:rPr>
              <a:t>Дякую за увагу, </a:t>
            </a:r>
          </a:p>
          <a:p>
            <a:pPr algn="ctr"/>
            <a:r>
              <a:rPr lang="uk-UA" sz="7200" b="1" dirty="0" smtClean="0">
                <a:solidFill>
                  <a:srgbClr val="0000CD"/>
                </a:solidFill>
                <a:latin typeface="Comic Sans MS" pitchFamily="66" charset="0"/>
              </a:rPr>
              <a:t>доповідь закінчено!</a:t>
            </a:r>
            <a:endParaRPr lang="uk-UA" sz="72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6346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HalfCircl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1D1DD7F-6C0B-42FA-83A6-3DFD2961381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HalfCircle</Template>
  <TotalTime>0</TotalTime>
  <Words>703</Words>
  <Application>Microsoft Office PowerPoint</Application>
  <PresentationFormat>Экран (4:3)</PresentationFormat>
  <Paragraphs>78</Paragraphs>
  <Slides>23</Slides>
  <Notes>23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HalfCircle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2015-11-12T07:35:28Z</dcterms:created>
  <dcterms:modified xsi:type="dcterms:W3CDTF">2015-11-16T18:39:53Z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TC026161989991</vt:lpwstr>
  </property>
</Properties>
</file>