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165C6C1-087E-4AC2-92B7-4685E4FB032A}" type="datetimeFigureOut">
              <a:rPr lang="uk-UA" smtClean="0"/>
              <a:t>28.03.2016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3447ACF-7038-4DBF-9508-690ED174CF81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484785"/>
            <a:ext cx="4419600" cy="224596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Розробка бази даних  для підприємства «Пак </a:t>
            </a:r>
            <a:r>
              <a:rPr lang="uk-UA" dirty="0" err="1" smtClean="0"/>
              <a:t>Спайс</a:t>
            </a:r>
            <a:r>
              <a:rPr lang="uk-UA" dirty="0" smtClean="0"/>
              <a:t>» 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3284984"/>
            <a:ext cx="3816424" cy="2808312"/>
          </a:xfrm>
        </p:spPr>
        <p:txBody>
          <a:bodyPr>
            <a:normAutofit/>
          </a:bodyPr>
          <a:lstStyle/>
          <a:p>
            <a:r>
              <a:rPr lang="uk-UA" dirty="0" smtClean="0"/>
              <a:t>ст. гр. 3К-14</a:t>
            </a:r>
          </a:p>
          <a:p>
            <a:r>
              <a:rPr lang="uk-UA" dirty="0" smtClean="0"/>
              <a:t>    </a:t>
            </a:r>
            <a:r>
              <a:rPr lang="uk-UA" dirty="0" err="1" smtClean="0"/>
              <a:t>Машталер</a:t>
            </a:r>
            <a:r>
              <a:rPr lang="uk-UA" dirty="0" smtClean="0"/>
              <a:t> І.С.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Керівник : </a:t>
            </a:r>
            <a:r>
              <a:rPr lang="uk-UA" dirty="0" err="1" smtClean="0"/>
              <a:t>к.т.н</a:t>
            </a:r>
            <a:r>
              <a:rPr lang="uk-UA" dirty="0" smtClean="0"/>
              <a:t>., доцент кафедри ОТ</a:t>
            </a:r>
          </a:p>
          <a:p>
            <a:r>
              <a:rPr lang="uk-UA" dirty="0" smtClean="0"/>
              <a:t>Колесник І.С.</a:t>
            </a:r>
          </a:p>
          <a:p>
            <a:endParaRPr lang="uk-UA" dirty="0" smtClean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3647913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Актуальність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 smtClean="0"/>
              <a:t>В даний час база даних підприємств є однією з найбільш необхідною інформацією. Це пов’язано з прагненням оптимізувати процеси складання звітності, управління ресурсами і проведення різних операцій.</a:t>
            </a:r>
          </a:p>
          <a:p>
            <a:r>
              <a:rPr lang="uk-UA" sz="2400" dirty="0" smtClean="0"/>
              <a:t>Перевага володіння потрібною базою даних очевидна – це час і інформованість.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7358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Мета розробки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400" dirty="0" smtClean="0"/>
              <a:t>Обрана СУБД розрахована на управління заздалегідь визначеною структурою інформації й вирішення цілком певного й обмеженого кола завдань для виробничого підприємства, яке займається виробництвом та продажом спецій.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6673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57256" cy="1368152"/>
          </a:xfrm>
        </p:spPr>
        <p:txBody>
          <a:bodyPr>
            <a:normAutofit fontScale="90000"/>
          </a:bodyPr>
          <a:lstStyle/>
          <a:p>
            <a:r>
              <a:rPr lang="uk-UA" dirty="0"/>
              <a:t>Вимоги до апаратного забезпечення :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000" dirty="0" smtClean="0"/>
              <a:t>1. Комп’ютер з процесором </a:t>
            </a:r>
            <a:r>
              <a:rPr lang="en-US" sz="2000" dirty="0" smtClean="0"/>
              <a:t>Celeron(</a:t>
            </a:r>
            <a:r>
              <a:rPr lang="uk-UA" sz="2000" dirty="0" smtClean="0"/>
              <a:t>1,6 </a:t>
            </a:r>
            <a:r>
              <a:rPr lang="en-US" sz="2000" dirty="0" err="1" smtClean="0"/>
              <a:t>Ghz</a:t>
            </a:r>
            <a:r>
              <a:rPr lang="en-US" sz="2000" dirty="0" smtClean="0"/>
              <a:t>) </a:t>
            </a:r>
            <a:r>
              <a:rPr lang="uk-UA" sz="2000" dirty="0" smtClean="0"/>
              <a:t>і вище;</a:t>
            </a:r>
          </a:p>
          <a:p>
            <a:r>
              <a:rPr lang="uk-UA" sz="2000" dirty="0" smtClean="0"/>
              <a:t>2. Необхідний об’єм дискової пам’яті 250 </a:t>
            </a:r>
            <a:r>
              <a:rPr lang="uk-UA" sz="2000" dirty="0" err="1" smtClean="0"/>
              <a:t>Мб</a:t>
            </a:r>
            <a:r>
              <a:rPr lang="uk-UA" sz="2000" dirty="0" smtClean="0"/>
              <a:t>;</a:t>
            </a:r>
          </a:p>
          <a:p>
            <a:r>
              <a:rPr lang="uk-UA" sz="2000" dirty="0" smtClean="0"/>
              <a:t>3. Необхідний об’єм оперативної пам’яті 256 </a:t>
            </a:r>
            <a:r>
              <a:rPr lang="uk-UA" sz="2000" dirty="0" err="1" smtClean="0"/>
              <a:t>Мб</a:t>
            </a:r>
            <a:r>
              <a:rPr lang="uk-UA" sz="2000" dirty="0" smtClean="0"/>
              <a:t> і більше;</a:t>
            </a:r>
          </a:p>
          <a:p>
            <a:r>
              <a:rPr lang="uk-UA" sz="2000" dirty="0" smtClean="0"/>
              <a:t>4. Підтримка відеоадаптера з відтворюючою здатністю 1280х1024 і вище ;</a:t>
            </a:r>
          </a:p>
          <a:p>
            <a:r>
              <a:rPr lang="uk-UA" sz="2000" dirty="0" smtClean="0"/>
              <a:t>5. Підтримка маніпулятора типу «миша»;</a:t>
            </a:r>
          </a:p>
          <a:p>
            <a:r>
              <a:rPr lang="uk-UA" sz="2000" dirty="0" smtClean="0"/>
              <a:t>6. Наявність принтера.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149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Трирівнева модель системи управління базою даних 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6912768" cy="429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63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Схема проходження запиту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до </a:t>
            </a:r>
            <a:r>
              <a:rPr lang="uk-UA" dirty="0"/>
              <a:t>БД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272808" cy="458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29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 </a:t>
            </a:r>
            <a:r>
              <a:rPr lang="uk-UA" dirty="0"/>
              <a:t>– модель бази даних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40980" t="25488" r="18233" b="23779"/>
          <a:stretch/>
        </p:blipFill>
        <p:spPr bwMode="auto">
          <a:xfrm>
            <a:off x="539552" y="1628800"/>
            <a:ext cx="7344816" cy="4464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467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Схема бази даних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15397" t="19945" b="7756"/>
          <a:stretch>
            <a:fillRect/>
          </a:stretch>
        </p:blipFill>
        <p:spPr bwMode="auto">
          <a:xfrm>
            <a:off x="539552" y="1628800"/>
            <a:ext cx="734481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42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Вигляд вікна конструктора таблиць в </a:t>
            </a:r>
            <a:r>
              <a:rPr lang="en-US" dirty="0"/>
              <a:t>Microsoft Access</a:t>
            </a:r>
            <a:br>
              <a:rPr lang="en-US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6442" t="34903" r="37007" b="20222"/>
          <a:stretch>
            <a:fillRect/>
          </a:stretch>
        </p:blipFill>
        <p:spPr bwMode="auto">
          <a:xfrm>
            <a:off x="539552" y="1700808"/>
            <a:ext cx="727280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54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Звіт на основі таблиці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848" y="1628800"/>
            <a:ext cx="7467600" cy="4525963"/>
          </a:xfrm>
        </p:spPr>
        <p:txBody>
          <a:bodyPr/>
          <a:lstStyle/>
          <a:p>
            <a:pPr marL="36576" indent="0">
              <a:buNone/>
            </a:pPr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8305" t="30748" r="5754" b="32964"/>
          <a:stretch>
            <a:fillRect/>
          </a:stretch>
        </p:blipFill>
        <p:spPr bwMode="auto">
          <a:xfrm>
            <a:off x="1043608" y="1700808"/>
            <a:ext cx="741682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81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Економічне </a:t>
            </a:r>
            <a:r>
              <a:rPr lang="uk-UA" dirty="0" err="1" smtClean="0"/>
              <a:t>обгрунтування</a:t>
            </a:r>
            <a:r>
              <a:rPr lang="uk-UA" dirty="0" smtClean="0"/>
              <a:t> розробки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В економічній частині було розраховано експлуатаційні витрати на нову розробку, які становлять 12165 грн.</a:t>
            </a:r>
          </a:p>
          <a:p>
            <a:r>
              <a:rPr lang="uk-UA" altLang="uk-UA" sz="2400" dirty="0" smtClean="0"/>
              <a:t>На </a:t>
            </a:r>
            <a:r>
              <a:rPr lang="uk-UA" altLang="uk-UA" sz="2400" dirty="0"/>
              <a:t>підтвердження економічної доцільності розробки свідчить економічний ефект на експлуатаційних витратах для споживача, який становить ∆Е = </a:t>
            </a:r>
            <a:r>
              <a:rPr lang="uk-UA" altLang="uk-UA" sz="2400" dirty="0" smtClean="0"/>
              <a:t>2772 </a:t>
            </a:r>
            <a:r>
              <a:rPr lang="uk-UA" altLang="uk-UA" sz="2400" dirty="0"/>
              <a:t>грн./рік (для порівняння брали </a:t>
            </a:r>
            <a:r>
              <a:rPr lang="uk-UA" altLang="uk-UA" sz="2400" dirty="0" smtClean="0"/>
              <a:t>експлуатаційні </a:t>
            </a:r>
            <a:r>
              <a:rPr lang="uk-UA" altLang="uk-UA" sz="2400" dirty="0"/>
              <a:t>витрати аналога). </a:t>
            </a:r>
            <a:endParaRPr lang="en-US" altLang="uk-UA" sz="2400" dirty="0"/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8632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400" dirty="0" smtClean="0"/>
              <a:t>Розроблена база даних для вирішення завдань документообігу дозволяє автоматизувати весь документообіг, що дозволяє розвантажити весь документообіг і скоротити помилки в документації. При появі нових виробничих завдань розробник може в найкоротші терміни реалізувати їх у базі даних шляхом додавання рядків, стовпців і цілих таблиць.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1618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Дякую за увагу!</a:t>
            </a:r>
            <a:br>
              <a:rPr lang="uk-UA" dirty="0"/>
            </a:b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2217261"/>
            <a:ext cx="5852160" cy="3291840"/>
          </a:xfrm>
        </p:spPr>
      </p:pic>
    </p:spTree>
    <p:extLst>
      <p:ext uri="{BB962C8B-B14F-4D97-AF65-F5344CB8AC3E}">
        <p14:creationId xmlns:p14="http://schemas.microsoft.com/office/powerpoint/2010/main" val="213648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Кінець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8529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167</TotalTime>
  <Words>292</Words>
  <Application>Microsoft Office PowerPoint</Application>
  <PresentationFormat>Экран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Розробка бази даних  для підприємства «Пак Спайс» </vt:lpstr>
      <vt:lpstr>Актуальність </vt:lpstr>
      <vt:lpstr>Мета розробки</vt:lpstr>
      <vt:lpstr>Вимоги до апаратного забезпечення : </vt:lpstr>
      <vt:lpstr>Трирівнева модель системи управління базою даних  </vt:lpstr>
      <vt:lpstr>Схема проходження запиту  до БД </vt:lpstr>
      <vt:lpstr>ER – модель бази даних </vt:lpstr>
      <vt:lpstr>Схема бази даних </vt:lpstr>
      <vt:lpstr>Вигляд вікна конструктора таблиць в Microsoft Access </vt:lpstr>
      <vt:lpstr>Звіт на основі таблиці </vt:lpstr>
      <vt:lpstr>Економічне обгрунтування розробки</vt:lpstr>
      <vt:lpstr>Висновки</vt:lpstr>
      <vt:lpstr>Дякую за увагу! </vt:lpstr>
      <vt:lpstr>Кінець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бази даних для підприємства «Пак Спайс»</dc:title>
  <dc:creator>Ирина</dc:creator>
  <cp:lastModifiedBy>Ирина</cp:lastModifiedBy>
  <cp:revision>14</cp:revision>
  <dcterms:created xsi:type="dcterms:W3CDTF">2016-03-28T18:28:25Z</dcterms:created>
  <dcterms:modified xsi:type="dcterms:W3CDTF">2016-03-28T21:15:42Z</dcterms:modified>
</cp:coreProperties>
</file>