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 autoAdjust="0"/>
    <p:restoredTop sz="94660"/>
  </p:normalViewPr>
  <p:slideViewPr>
    <p:cSldViewPr>
      <p:cViewPr varScale="1">
        <p:scale>
          <a:sx n="37" d="100"/>
          <a:sy n="37" d="100"/>
        </p:scale>
        <p:origin x="-87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3011-ACD3-4C9F-87E4-9798714DF575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7596-F1E3-47F2-9699-A0F942E51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3011-ACD3-4C9F-87E4-9798714DF575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7596-F1E3-47F2-9699-A0F942E51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3011-ACD3-4C9F-87E4-9798714DF575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7596-F1E3-47F2-9699-A0F942E51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3011-ACD3-4C9F-87E4-9798714DF575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7596-F1E3-47F2-9699-A0F942E51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3011-ACD3-4C9F-87E4-9798714DF575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7596-F1E3-47F2-9699-A0F942E51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3011-ACD3-4C9F-87E4-9798714DF575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7596-F1E3-47F2-9699-A0F942E51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3011-ACD3-4C9F-87E4-9798714DF575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7596-F1E3-47F2-9699-A0F942E51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3011-ACD3-4C9F-87E4-9798714DF575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7596-F1E3-47F2-9699-A0F942E51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3011-ACD3-4C9F-87E4-9798714DF575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7596-F1E3-47F2-9699-A0F942E51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3011-ACD3-4C9F-87E4-9798714DF575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7596-F1E3-47F2-9699-A0F942E51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3011-ACD3-4C9F-87E4-9798714DF575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7596-F1E3-47F2-9699-A0F942E51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23011-ACD3-4C9F-87E4-9798714DF575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47596-F1E3-47F2-9699-A0F942E51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00108"/>
            <a:ext cx="7815290" cy="4929221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Програмний</a:t>
            </a:r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 засіб обліку заходів по захисту інформації на </a:t>
            </a:r>
            <a:r>
              <a:rPr lang="uk-UA" sz="3600" b="1" dirty="0" err="1" smtClean="0">
                <a:latin typeface="Times New Roman" pitchFamily="18" charset="0"/>
                <a:cs typeface="Times New Roman" pitchFamily="18" charset="0"/>
              </a:rPr>
              <a:t>підприємстві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Виконав : ст. гр. БС-14сп Савицький Р. О. </a:t>
            </a:r>
            <a:r>
              <a:rPr lang="uk-UA" sz="3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100" dirty="0">
                <a:latin typeface="Times New Roman" pitchFamily="18" charset="0"/>
                <a:cs typeface="Times New Roman" pitchFamily="18" charset="0"/>
              </a:rPr>
            </a:br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     Керівник: к. т. н. доц. </a:t>
            </a:r>
            <a:r>
              <a:rPr lang="uk-UA" sz="3100" dirty="0" err="1" smtClean="0">
                <a:latin typeface="Times New Roman" pitchFamily="18" charset="0"/>
                <a:cs typeface="Times New Roman" pitchFamily="18" charset="0"/>
              </a:rPr>
              <a:t>Хошаба</a:t>
            </a:r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 О. М.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58082" y="6500834"/>
            <a:ext cx="5915044" cy="1066792"/>
          </a:xfrm>
        </p:spPr>
        <p:txBody>
          <a:bodyPr>
            <a:normAutofit/>
          </a:bodyPr>
          <a:lstStyle/>
          <a:p>
            <a:pPr lvl="2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Актуальність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Актуальність проведення обліку заходів по захисту інформації на підприємстві полягає у застосуванні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інформаційних технологій, як методу і інструменту аудитора в процесі перевірки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та проведення поточної ревізії інформації.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Інформаційні ресурси повинні бути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сформовані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 середовищі корпоративної комп’ютерної системи підприємства.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Проблеми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Проблеми об’єктивної оцінки, аналізу поточного рівня безпеки та розробки автоматизованих інформаційних систем вивчені та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впроваджені не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 повній мірі і потребують подальшого науково-практичних досліджень.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Мета </a:t>
            </a:r>
            <a:r>
              <a:rPr lang="uk-UA" b="1" dirty="0"/>
              <a:t>проекту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r>
              <a:rPr lang="uk-UA" dirty="0" smtClean="0"/>
              <a:t>Мета </a:t>
            </a:r>
            <a:r>
              <a:rPr lang="uk-UA" dirty="0"/>
              <a:t>даного проекту – </a:t>
            </a:r>
            <a:r>
              <a:rPr lang="uk-UA" dirty="0" smtClean="0"/>
              <a:t>підвищення захищеності інформаційних потоків підприємства шляхом побудови автоматизованої  системи </a:t>
            </a:r>
            <a:r>
              <a:rPr lang="uk-UA" dirty="0"/>
              <a:t>обліку заходів по захисту інформації на підприємстві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Завдання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Головними завданнями даного проекту є розробка підсистеми аудиту поточного стану рівня захисту компанії та облік заходів по захисту інформації на основі існуючої системи управління корпоративними ресурсами на підприємстві, програмна реалізація підсистеми обліку та аудиту, техніко-економічне обґрунтування </a:t>
            </a:r>
            <a:r>
              <a:rPr lang="uk-UA" dirty="0" smtClean="0"/>
              <a:t>розробки та </a:t>
            </a:r>
            <a:r>
              <a:rPr lang="uk-UA" dirty="0"/>
              <a:t>економічного частини.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Напрями комп’ютерного аудиту інформаційної системи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ris1_1 - New Page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285859"/>
            <a:ext cx="7404470" cy="552757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Етапи обліку заходів по захисту інформації на підприємстві за допомогою методу CRAMM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ris1_2 - New Page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1142984"/>
            <a:ext cx="6715172" cy="542928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>Модель </a:t>
            </a:r>
            <a:r>
              <a:rPr lang="uk-UA" sz="3100" dirty="0">
                <a:latin typeface="Times New Roman" pitchFamily="18" charset="0"/>
                <a:cs typeface="Times New Roman" pitchFamily="18" charset="0"/>
              </a:rPr>
              <a:t>організації обліку та аудиту безпеки підприємства у сфері застосування інформаційних технологій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ris2_1 - New Page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1500174"/>
            <a:ext cx="6715171" cy="500066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Одна 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з форм інтерфейсу користувача системи з обліку заходів по захисту інформації на підприємстві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71611"/>
            <a:ext cx="7286676" cy="48629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Схема алгоритму  скороченого процесу проведення обліку заходів по захисту інформації на підприємстві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стислий алгоритм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418179"/>
            <a:ext cx="4071966" cy="543982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/>
              <a:t> 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Схема алгоритму розгорнутого процесу проведення обліку заходів по захисту інформації на підприємстві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3100" dirty="0">
                <a:latin typeface="Times New Roman" pitchFamily="18" charset="0"/>
                <a:cs typeface="Times New Roman" pitchFamily="18" charset="0"/>
              </a:rPr>
              <a:t>розширений алгоритм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463675"/>
            <a:ext cx="6096000" cy="53943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бази даних що сформована на основі класів системи з обліку заходів по захисту інформації на підприємстві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1714488"/>
            <a:ext cx="5940440" cy="490569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Економічна частина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Собівартість – 429.25 </a:t>
            </a:r>
            <a:r>
              <a:rPr lang="uk-UA" dirty="0" err="1" smtClean="0"/>
              <a:t>грн</a:t>
            </a:r>
            <a:endParaRPr lang="uk-UA" dirty="0" smtClean="0"/>
          </a:p>
          <a:p>
            <a:r>
              <a:rPr lang="uk-UA" dirty="0" smtClean="0"/>
              <a:t>Ціна реалізації – 669.63 </a:t>
            </a:r>
            <a:r>
              <a:rPr lang="uk-UA" dirty="0" err="1" smtClean="0"/>
              <a:t>грн</a:t>
            </a:r>
            <a:endParaRPr lang="uk-UA" dirty="0" smtClean="0"/>
          </a:p>
          <a:p>
            <a:r>
              <a:rPr lang="uk-UA" dirty="0" smtClean="0"/>
              <a:t>Річний прибуток – 379167,5 </a:t>
            </a:r>
            <a:r>
              <a:rPr lang="uk-UA" dirty="0" err="1" smtClean="0"/>
              <a:t>грн</a:t>
            </a:r>
            <a:endParaRPr lang="uk-UA" dirty="0" smtClean="0"/>
          </a:p>
          <a:p>
            <a:r>
              <a:rPr lang="uk-UA" dirty="0" smtClean="0"/>
              <a:t>Термін окупності – </a:t>
            </a:r>
            <a:r>
              <a:rPr lang="uk-UA" dirty="0" smtClean="0"/>
              <a:t>5</a:t>
            </a:r>
            <a:r>
              <a:rPr lang="uk-UA" dirty="0" smtClean="0"/>
              <a:t> місяців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Дякую за увагу!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169</Words>
  <Application>Microsoft Office PowerPoint</Application>
  <PresentationFormat>Экран (4:3)</PresentationFormat>
  <Paragraphs>25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     “Програмний засіб обліку заходів по захисту інформації на підприємстві”                  Виконав : ст. гр. БС-14сп Савицький Р. О.       Керівник: к. т. н. доц. Хошаба О. М.     </vt:lpstr>
      <vt:lpstr> Актуальність </vt:lpstr>
      <vt:lpstr>Проблеми</vt:lpstr>
      <vt:lpstr> Мета проекту </vt:lpstr>
      <vt:lpstr> Завдання </vt:lpstr>
      <vt:lpstr>Напрями комп’ютерного аудиту інформаційної системи </vt:lpstr>
      <vt:lpstr>Етапи обліку заходів по захисту інформації на підприємстві за допомогою методу CRAMM </vt:lpstr>
      <vt:lpstr> Модель організації обліку та аудиту безпеки підприємства у сфері застосування інформаційних технологій </vt:lpstr>
      <vt:lpstr> Одна з форм інтерфейсу користувача системи з обліку заходів по захисту інформації на підприємстві </vt:lpstr>
      <vt:lpstr> Схема алгоритму  скороченого процесу проведення обліку заходів по захисту інформації на підприємстві (стислий алгоритм) </vt:lpstr>
      <vt:lpstr>  Схема алгоритму розгорнутого процесу проведення обліку заходів по захисту інформації на підприємстві (розширений алгоритм) </vt:lpstr>
      <vt:lpstr> Структура бази даних що сформована на основі класів системи з обліку заходів по захисту інформації на підприємстві </vt:lpstr>
      <vt:lpstr>Економічна частина</vt:lpstr>
      <vt:lpstr>   Дякую за увагу!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Тема проекту: “Програмний засіб обліку заходів по захисту інформації на підприємстві”                  Виконав : ст. гр. БС-14сп Савицький Р. О.       Керівник: к. т. н. доц. Хошаба О. М.     </dc:title>
  <dc:creator>Менеджер</dc:creator>
  <cp:lastModifiedBy>Менеджер</cp:lastModifiedBy>
  <cp:revision>13</cp:revision>
  <dcterms:created xsi:type="dcterms:W3CDTF">2015-06-17T07:27:38Z</dcterms:created>
  <dcterms:modified xsi:type="dcterms:W3CDTF">2015-06-17T10:45:27Z</dcterms:modified>
</cp:coreProperties>
</file>