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61" r:id="rId4"/>
    <p:sldId id="256" r:id="rId5"/>
    <p:sldId id="259" r:id="rId6"/>
    <p:sldId id="257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580" autoAdjust="0"/>
  </p:normalViewPr>
  <p:slideViewPr>
    <p:cSldViewPr>
      <p:cViewPr>
        <p:scale>
          <a:sx n="50" d="100"/>
          <a:sy n="50" d="100"/>
        </p:scale>
        <p:origin x="1086" y="-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9" name="Рисунок 4" descr="СТАНОК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" y="1196752"/>
            <a:ext cx="9179348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293390"/>
            <a:ext cx="77048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Загальний вигляд деревообробного верстату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668С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5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819472"/>
            <a:ext cx="5544616" cy="216024"/>
          </a:xfrm>
        </p:spPr>
        <p:txBody>
          <a:bodyPr>
            <a:normAutofit fontScale="90000"/>
          </a:bodyPr>
          <a:lstStyle/>
          <a:p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uk-UA" sz="1600" dirty="0" smtClean="0"/>
              <a:t>Економічне </a:t>
            </a:r>
            <a:r>
              <a:rPr lang="uk-UA" sz="1600" dirty="0"/>
              <a:t>порівняння варіантів систем електропривода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20689" y="29815"/>
            <a:ext cx="77026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dirty="0"/>
              <a:t>Економічне порівняння варіантів систем електропривода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32" y="980728"/>
            <a:ext cx="4238737" cy="438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387" y="980728"/>
            <a:ext cx="4944613" cy="4394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66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74638"/>
            <a:ext cx="8716338" cy="603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Рисунок 4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217"/>
            <a:ext cx="4476750" cy="353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7469" y="3541914"/>
            <a:ext cx="35757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/>
              <a:t>Структурна схема електропривода</a:t>
            </a:r>
            <a:endParaRPr lang="ru-RU" dirty="0"/>
          </a:p>
        </p:txBody>
      </p:sp>
      <p:pic>
        <p:nvPicPr>
          <p:cNvPr id="1027" name="Рисунок 45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919" y="4293096"/>
            <a:ext cx="5568950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85362" y="5373216"/>
            <a:ext cx="53829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Структурна схема електродвигуна (блок Subsystem1)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987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706" y="0"/>
            <a:ext cx="9062294" cy="6858000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098" name="Рисунок 3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06" t="5952" r="7857" b="6190"/>
          <a:stretch>
            <a:fillRect/>
          </a:stretch>
        </p:blipFill>
        <p:spPr bwMode="auto">
          <a:xfrm>
            <a:off x="562611" y="-5308"/>
            <a:ext cx="2897608" cy="2299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Рисунок 3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5" t="5476" r="7857" b="5714"/>
          <a:stretch>
            <a:fillRect/>
          </a:stretch>
        </p:blipFill>
        <p:spPr bwMode="auto">
          <a:xfrm>
            <a:off x="5614125" y="-7587"/>
            <a:ext cx="2952328" cy="2329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1116" y="2225659"/>
            <a:ext cx="4444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 smtClean="0"/>
              <a:t>Графік</a:t>
            </a:r>
            <a:r>
              <a:rPr lang="ru-RU" dirty="0" smtClean="0"/>
              <a:t> </a:t>
            </a:r>
            <a:r>
              <a:rPr lang="ru-RU" dirty="0" err="1"/>
              <a:t>вихідної</a:t>
            </a:r>
            <a:r>
              <a:rPr lang="ru-RU" dirty="0"/>
              <a:t> </a:t>
            </a:r>
            <a:r>
              <a:rPr lang="ru-RU" dirty="0" err="1"/>
              <a:t>частоти</a:t>
            </a:r>
            <a:r>
              <a:rPr lang="ru-RU" dirty="0"/>
              <a:t> </a:t>
            </a:r>
            <a:r>
              <a:rPr lang="ru-RU" dirty="0" err="1"/>
              <a:t>перетворювача</a:t>
            </a:r>
            <a:r>
              <a:rPr lang="ru-RU" dirty="0"/>
              <a:t> при </a:t>
            </a:r>
            <a:r>
              <a:rPr lang="ru-RU" dirty="0" err="1"/>
              <a:t>відпрацюванні</a:t>
            </a:r>
            <a:endParaRPr lang="ru-RU" dirty="0"/>
          </a:p>
          <a:p>
            <a:pPr algn="ctr"/>
            <a:r>
              <a:rPr lang="ru-RU" dirty="0" err="1"/>
              <a:t>заданої</a:t>
            </a:r>
            <a:r>
              <a:rPr lang="ru-RU" dirty="0"/>
              <a:t> </a:t>
            </a:r>
            <a:r>
              <a:rPr lang="ru-RU" dirty="0" err="1"/>
              <a:t>траєкторії</a:t>
            </a:r>
            <a:r>
              <a:rPr lang="ru-RU" dirty="0"/>
              <a:t> </a:t>
            </a:r>
            <a:r>
              <a:rPr lang="ru-RU" dirty="0" err="1"/>
              <a:t>руху</a:t>
            </a:r>
            <a:r>
              <a:rPr lang="ru-RU" dirty="0"/>
              <a:t> </a:t>
            </a:r>
            <a:r>
              <a:rPr lang="ru-RU" dirty="0" err="1"/>
              <a:t>електропривода</a:t>
            </a:r>
            <a:endParaRPr lang="ru-RU" dirty="0"/>
          </a:p>
          <a:p>
            <a:pPr algn="ctr"/>
            <a:r>
              <a:rPr lang="ru-RU" dirty="0"/>
              <a:t> 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31692" y="2285345"/>
            <a:ext cx="41171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dirty="0" err="1"/>
              <a:t>Графік</a:t>
            </a:r>
            <a:r>
              <a:rPr lang="ru-RU" dirty="0"/>
              <a:t> </a:t>
            </a:r>
            <a:r>
              <a:rPr lang="ru-RU" dirty="0" err="1"/>
              <a:t>частоти</a:t>
            </a:r>
            <a:r>
              <a:rPr lang="ru-RU" dirty="0"/>
              <a:t> </a:t>
            </a:r>
            <a:r>
              <a:rPr lang="ru-RU" dirty="0" err="1"/>
              <a:t>обертання</a:t>
            </a:r>
            <a:r>
              <a:rPr lang="ru-RU" dirty="0"/>
              <a:t> </a:t>
            </a:r>
            <a:r>
              <a:rPr lang="ru-RU" dirty="0" err="1"/>
              <a:t>двигуна</a:t>
            </a:r>
            <a:r>
              <a:rPr lang="ru-RU" dirty="0"/>
              <a:t> при </a:t>
            </a:r>
            <a:r>
              <a:rPr lang="ru-RU" dirty="0" err="1"/>
              <a:t>відпрацюванні</a:t>
            </a:r>
            <a:r>
              <a:rPr lang="ru-RU" dirty="0"/>
              <a:t> </a:t>
            </a:r>
            <a:r>
              <a:rPr lang="ru-RU" dirty="0" err="1"/>
              <a:t>заданої</a:t>
            </a:r>
            <a:endParaRPr lang="ru-RU" dirty="0"/>
          </a:p>
          <a:p>
            <a:r>
              <a:rPr lang="ru-RU" dirty="0" err="1"/>
              <a:t>траєкторії</a:t>
            </a:r>
            <a:r>
              <a:rPr lang="ru-RU" dirty="0"/>
              <a:t> </a:t>
            </a:r>
            <a:r>
              <a:rPr lang="ru-RU" dirty="0" err="1"/>
              <a:t>руху</a:t>
            </a:r>
            <a:r>
              <a:rPr lang="ru-RU" dirty="0"/>
              <a:t> </a:t>
            </a:r>
            <a:r>
              <a:rPr lang="ru-RU" dirty="0" err="1"/>
              <a:t>електропривода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-136460" y="5934670"/>
            <a:ext cx="42957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dirty="0" err="1"/>
              <a:t>Графік</a:t>
            </a:r>
            <a:r>
              <a:rPr lang="ru-RU" dirty="0"/>
              <a:t> моменту </a:t>
            </a:r>
            <a:r>
              <a:rPr lang="ru-RU" dirty="0" err="1"/>
              <a:t>навантаження</a:t>
            </a:r>
            <a:r>
              <a:rPr lang="ru-RU" dirty="0"/>
              <a:t> при </a:t>
            </a:r>
            <a:r>
              <a:rPr lang="ru-RU" dirty="0" err="1"/>
              <a:t>відпрацюванні</a:t>
            </a:r>
            <a:r>
              <a:rPr lang="ru-RU" dirty="0"/>
              <a:t> </a:t>
            </a:r>
            <a:r>
              <a:rPr lang="ru-RU" dirty="0" err="1"/>
              <a:t>заданої</a:t>
            </a:r>
            <a:endParaRPr lang="ru-RU" dirty="0"/>
          </a:p>
          <a:p>
            <a:pPr algn="ctr"/>
            <a:r>
              <a:rPr lang="ru-RU" dirty="0" err="1"/>
              <a:t>траєкторії</a:t>
            </a:r>
            <a:r>
              <a:rPr lang="ru-RU" dirty="0"/>
              <a:t> </a:t>
            </a:r>
            <a:r>
              <a:rPr lang="ru-RU" dirty="0" err="1"/>
              <a:t>руху</a:t>
            </a:r>
            <a:r>
              <a:rPr lang="ru-RU" dirty="0"/>
              <a:t> </a:t>
            </a:r>
            <a:r>
              <a:rPr lang="ru-RU" dirty="0" err="1"/>
              <a:t>електропривода</a:t>
            </a:r>
            <a:endParaRPr lang="ru-RU" dirty="0"/>
          </a:p>
        </p:txBody>
      </p:sp>
      <p:pic>
        <p:nvPicPr>
          <p:cNvPr id="7" name="Рисунок 37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7" t="5476" r="7857" b="6429"/>
          <a:stretch>
            <a:fillRect/>
          </a:stretch>
        </p:blipFill>
        <p:spPr bwMode="auto">
          <a:xfrm>
            <a:off x="249232" y="3170510"/>
            <a:ext cx="3524366" cy="2764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Рисунок 36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3" t="5952" r="8035" b="6429"/>
          <a:stretch>
            <a:fillRect/>
          </a:stretch>
        </p:blipFill>
        <p:spPr bwMode="auto">
          <a:xfrm>
            <a:off x="4871326" y="3261980"/>
            <a:ext cx="3801847" cy="26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486250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dirty="0"/>
              <a:t>Графік електромагнітного моменту двигуна при відпрацюванні заданої траєкторії руху електропривода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409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664" y="274638"/>
            <a:ext cx="8229600" cy="114300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4664" y="1600200"/>
            <a:ext cx="82296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252536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330" y="404018"/>
            <a:ext cx="8737476" cy="604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754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61</Words>
  <Application>Microsoft Office PowerPoint</Application>
  <PresentationFormat>Экран (4:3)</PresentationFormat>
  <Paragraphs>13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Тема Office</vt:lpstr>
      <vt:lpstr>Презентация PowerPoint</vt:lpstr>
      <vt:lpstr>   Економічне порівняння варіантів систем електропривода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Сергій Левчишин</dc:creator>
  <cp:lastModifiedBy>1</cp:lastModifiedBy>
  <cp:revision>19</cp:revision>
  <dcterms:created xsi:type="dcterms:W3CDTF">2015-06-16T13:40:12Z</dcterms:created>
  <dcterms:modified xsi:type="dcterms:W3CDTF">2015-06-25T09:17:54Z</dcterms:modified>
</cp:coreProperties>
</file>