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1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0267FF0-A351-45D8-B968-663EB4285686}" type="datetimeFigureOut">
              <a:rPr lang="ru-RU" smtClean="0"/>
              <a:t>04.04.2016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A8A214D-72BC-4E4D-9375-91617E44A87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04664"/>
            <a:ext cx="7774632" cy="936104"/>
          </a:xfrm>
        </p:spPr>
        <p:txBody>
          <a:bodyPr/>
          <a:lstStyle/>
          <a:p>
            <a:r>
              <a:rPr lang="uk-UA" dirty="0" smtClean="0"/>
              <a:t>Захист дипломної роботи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6626" y="3933056"/>
            <a:ext cx="6400800" cy="1473200"/>
          </a:xfrm>
        </p:spPr>
        <p:txBody>
          <a:bodyPr>
            <a:normAutofit/>
          </a:bodyPr>
          <a:lstStyle/>
          <a:p>
            <a:r>
              <a:rPr lang="uk-UA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Підготува</a:t>
            </a:r>
            <a:endParaRPr lang="uk-UA" sz="2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студент групи 3к-12</a:t>
            </a:r>
          </a:p>
          <a:p>
            <a:r>
              <a:rPr lang="uk-UA" sz="2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Ейсмонт</a:t>
            </a:r>
            <a:r>
              <a:rPr lang="uk-U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Денис Валерійович</a:t>
            </a:r>
            <a:endParaRPr lang="ru-RU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4598" y="2636912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rgbClr val="FF0000"/>
                </a:solidFill>
              </a:rPr>
              <a:t>Тема: Розробка </a:t>
            </a:r>
            <a:r>
              <a:rPr lang="en-US" sz="2400" b="1" dirty="0" smtClean="0">
                <a:solidFill>
                  <a:srgbClr val="FF0000"/>
                </a:solidFill>
              </a:rPr>
              <a:t>Web-</a:t>
            </a:r>
            <a:r>
              <a:rPr lang="uk-UA" sz="2400" b="1" dirty="0" smtClean="0">
                <a:solidFill>
                  <a:srgbClr val="FF0000"/>
                </a:solidFill>
              </a:rPr>
              <a:t>сайту для ТОВ «Фірма «</a:t>
            </a:r>
            <a:r>
              <a:rPr lang="uk-UA" sz="2400" b="1" dirty="0" err="1" smtClean="0">
                <a:solidFill>
                  <a:srgbClr val="FF0000"/>
                </a:solidFill>
              </a:rPr>
              <a:t>Авіценна</a:t>
            </a:r>
            <a:r>
              <a:rPr lang="uk-UA" sz="2400" b="1" dirty="0" smtClean="0">
                <a:solidFill>
                  <a:srgbClr val="FF0000"/>
                </a:solidFill>
              </a:rPr>
              <a:t>»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/>
          <a:lstStyle/>
          <a:p>
            <a:pPr marL="301943" lvl="1" indent="0" algn="just">
              <a:buNone/>
            </a:pPr>
            <a:r>
              <a:rPr lang="uk-UA" dirty="0" smtClean="0"/>
              <a:t>	Наявність </a:t>
            </a:r>
            <a:r>
              <a:rPr lang="uk-UA" dirty="0"/>
              <a:t>у організації Web-сайту сьогодні вважається не просто справою престижу, але й необхідністю, навіть якщо її діяльність не пов'язана з інформаційними технологіями та продажем товарів в Інтернеті. </a:t>
            </a:r>
            <a:endParaRPr lang="uk-UA" dirty="0" smtClean="0"/>
          </a:p>
          <a:p>
            <a:pPr marL="301943" lvl="1" indent="0" algn="just">
              <a:buNone/>
            </a:pPr>
            <a:r>
              <a:rPr lang="uk-UA" dirty="0" smtClean="0"/>
              <a:t>	Інтернет </a:t>
            </a:r>
            <a:r>
              <a:rPr lang="uk-UA" dirty="0"/>
              <a:t>дає прекрасну можливість фокусувати вплив на конкретну </a:t>
            </a:r>
            <a:r>
              <a:rPr lang="uk-UA" dirty="0" smtClean="0"/>
              <a:t>цільову </a:t>
            </a:r>
            <a:r>
              <a:rPr lang="uk-UA" dirty="0"/>
              <a:t>аудиторію, в якій зацікавлена </a:t>
            </a:r>
            <a:r>
              <a:rPr lang="uk-UA" dirty="0" smtClean="0"/>
              <a:t>організація.</a:t>
            </a:r>
          </a:p>
          <a:p>
            <a:pPr marL="301943" lvl="1" indent="0" algn="just">
              <a:buNone/>
            </a:pPr>
            <a:r>
              <a:rPr lang="uk-UA" dirty="0"/>
              <a:t>	Тут може бути розміщено скільки завгодно багато інформації, обсяг якої не буде обмежений рамками ефірного часу передачі або кількістю друкованих знаків.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78504"/>
          </a:xfrm>
        </p:spPr>
        <p:txBody>
          <a:bodyPr/>
          <a:lstStyle/>
          <a:p>
            <a:r>
              <a:rPr lang="uk-UA" dirty="0" smtClean="0"/>
              <a:t>Актуальність теми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61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924944"/>
            <a:ext cx="7408333" cy="3201219"/>
          </a:xfrm>
        </p:spPr>
        <p:txBody>
          <a:bodyPr/>
          <a:lstStyle/>
          <a:p>
            <a:pPr marL="0" indent="0" algn="just">
              <a:buNone/>
            </a:pPr>
            <a:r>
              <a:rPr lang="uk-UA" dirty="0" smtClean="0"/>
              <a:t>	Метою </a:t>
            </a:r>
            <a:r>
              <a:rPr lang="uk-UA" dirty="0"/>
              <a:t>роботи було створити веб-сайт організації </a:t>
            </a:r>
            <a:r>
              <a:rPr lang="uk-UA" dirty="0" smtClean="0"/>
              <a:t>ТОВ </a:t>
            </a:r>
            <a:r>
              <a:rPr lang="uk-UA" dirty="0"/>
              <a:t>«фірма «</a:t>
            </a:r>
            <a:r>
              <a:rPr lang="uk-UA" dirty="0" err="1"/>
              <a:t>Авіценна</a:t>
            </a:r>
            <a:r>
              <a:rPr lang="uk-UA" dirty="0"/>
              <a:t>».</a:t>
            </a:r>
            <a:endParaRPr lang="ru-RU" dirty="0"/>
          </a:p>
          <a:p>
            <a:r>
              <a:rPr lang="uk-UA" dirty="0" smtClean="0"/>
              <a:t>Основні задачі:</a:t>
            </a:r>
          </a:p>
          <a:p>
            <a:pPr marL="457200" indent="-457200">
              <a:buFont typeface="+mj-lt"/>
              <a:buAutoNum type="arabicPeriod"/>
            </a:pPr>
            <a:r>
              <a:rPr lang="uk-UA" dirty="0" smtClean="0"/>
              <a:t>розробка механізму пошуку ліків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/>
              <a:t>реалізація</a:t>
            </a:r>
            <a:r>
              <a:rPr lang="ru-RU" dirty="0"/>
              <a:t> </a:t>
            </a:r>
            <a:r>
              <a:rPr lang="ru-RU" dirty="0" err="1"/>
              <a:t>зручного</a:t>
            </a:r>
            <a:r>
              <a:rPr lang="ru-RU" dirty="0"/>
              <a:t> </a:t>
            </a:r>
            <a:r>
              <a:rPr lang="ru-RU" dirty="0" err="1"/>
              <a:t>користувацького</a:t>
            </a:r>
            <a:r>
              <a:rPr lang="ru-RU" dirty="0"/>
              <a:t> </a:t>
            </a:r>
            <a:r>
              <a:rPr lang="ru-RU" dirty="0" err="1"/>
              <a:t>інтерфейсу</a:t>
            </a:r>
            <a:r>
              <a:rPr lang="ru-RU" dirty="0"/>
              <a:t> </a:t>
            </a:r>
            <a:endParaRPr lang="ru-RU" dirty="0" smtClean="0"/>
          </a:p>
          <a:p>
            <a:pPr marL="457200" indent="-457200">
              <a:buFont typeface="+mj-lt"/>
              <a:buAutoNum type="arabicPeriod"/>
            </a:pPr>
            <a:r>
              <a:rPr lang="uk-UA" dirty="0"/>
              <a:t>с</a:t>
            </a:r>
            <a:r>
              <a:rPr lang="uk-UA" dirty="0" smtClean="0"/>
              <a:t>творення бази даних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Мета і </a:t>
            </a:r>
            <a:r>
              <a:rPr lang="ru-RU" b="1" dirty="0" err="1"/>
              <a:t>задачі</a:t>
            </a:r>
            <a:r>
              <a:rPr lang="ru-RU" b="1" dirty="0"/>
              <a:t> </a:t>
            </a:r>
            <a:r>
              <a:rPr lang="ru-RU" b="1" dirty="0" err="1" smtClean="0"/>
              <a:t>роботи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73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988841"/>
            <a:ext cx="6192687" cy="413732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Схема даних бази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249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Розробка навігації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06883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566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65" y="2276872"/>
            <a:ext cx="5827408" cy="34512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Додавання матеріалів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80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Створення категорій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265" y="2204864"/>
            <a:ext cx="5827408" cy="3451225"/>
          </a:xfrm>
        </p:spPr>
      </p:pic>
    </p:spTree>
    <p:extLst>
      <p:ext uri="{BB962C8B-B14F-4D97-AF65-F5344CB8AC3E}">
        <p14:creationId xmlns:p14="http://schemas.microsoft.com/office/powerpoint/2010/main" val="15275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79" y="2089015"/>
            <a:ext cx="6518073" cy="386026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Завантаження та установка компонент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995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90" y="1916832"/>
            <a:ext cx="6864302" cy="406531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Створення пунктів меню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24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3140969"/>
            <a:ext cx="7408333" cy="2985194"/>
          </a:xfrm>
        </p:spPr>
        <p:txBody>
          <a:bodyPr/>
          <a:lstStyle/>
          <a:p>
            <a:pPr marL="301943" lvl="1" indent="0">
              <a:buNone/>
            </a:pPr>
            <a:r>
              <a:rPr lang="uk-UA" dirty="0" smtClean="0"/>
              <a:t>	Модуль «пошук ліків» служить для вводу назви шуканого відвідувачем медичного препарату.	</a:t>
            </a:r>
          </a:p>
          <a:p>
            <a:pPr marL="301943" lvl="1" indent="0">
              <a:buNone/>
            </a:pPr>
            <a:r>
              <a:rPr lang="uk-UA" dirty="0"/>
              <a:t>	</a:t>
            </a:r>
            <a:r>
              <a:rPr lang="uk-UA" dirty="0" smtClean="0"/>
              <a:t>При натисканні на «пошук» йде </a:t>
            </a:r>
            <a:r>
              <a:rPr lang="uk-UA" dirty="0" err="1" smtClean="0"/>
              <a:t>перенаправлення</a:t>
            </a:r>
            <a:r>
              <a:rPr lang="uk-UA" dirty="0" smtClean="0"/>
              <a:t> на матеріал «результати пошуку», котрий являє собою алгоритм пошуку ліків в базі даних.</a:t>
            </a:r>
          </a:p>
          <a:p>
            <a:pPr marL="301943" lvl="1" indent="0">
              <a:buNone/>
            </a:pPr>
            <a:r>
              <a:rPr lang="uk-UA" dirty="0"/>
              <a:t>	</a:t>
            </a:r>
            <a:r>
              <a:rPr lang="ru-RU" dirty="0" smtClean="0"/>
              <a:t>Л</a:t>
            </a:r>
            <a:r>
              <a:rPr lang="uk-UA" dirty="0" err="1" smtClean="0"/>
              <a:t>істинг</a:t>
            </a:r>
            <a:r>
              <a:rPr lang="uk-UA" dirty="0" smtClean="0"/>
              <a:t> коду пошуку представлено в додатку Б, використовувалась мова програмування </a:t>
            </a:r>
            <a:r>
              <a:rPr lang="en-US" smtClean="0"/>
              <a:t>PHP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Організація пошуку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406" y="2060848"/>
            <a:ext cx="6617946" cy="699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656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196752"/>
            <a:ext cx="7560840" cy="3832449"/>
          </a:xfrm>
        </p:spPr>
        <p:txBody>
          <a:bodyPr>
            <a:normAutofit/>
          </a:bodyPr>
          <a:lstStyle/>
          <a:p>
            <a:r>
              <a:rPr lang="uk-UA" sz="6600" dirty="0" smtClean="0">
                <a:solidFill>
                  <a:srgbClr val="FF0000"/>
                </a:solidFill>
              </a:rPr>
              <a:t>Дякую за увагу!</a:t>
            </a:r>
          </a:p>
          <a:p>
            <a:endParaRPr lang="uk-UA" sz="6600" dirty="0" smtClean="0">
              <a:solidFill>
                <a:srgbClr val="FF0000"/>
              </a:solidFill>
            </a:endParaRPr>
          </a:p>
          <a:p>
            <a:r>
              <a:rPr lang="uk-UA" sz="6600" dirty="0" smtClean="0">
                <a:solidFill>
                  <a:srgbClr val="FF0000"/>
                </a:solidFill>
              </a:rPr>
              <a:t>Доповідь закінчено.</a:t>
            </a:r>
            <a:endParaRPr lang="ru-RU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1402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108</TotalTime>
  <Words>53</Words>
  <Application>Microsoft Office PowerPoint</Application>
  <PresentationFormat>Экран (4:3)</PresentationFormat>
  <Paragraphs>28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Волна</vt:lpstr>
      <vt:lpstr>Захист дипломної роботи</vt:lpstr>
      <vt:lpstr>Актуальність теми</vt:lpstr>
      <vt:lpstr>Мета і задачі роботи</vt:lpstr>
      <vt:lpstr>Схема даних бази </vt:lpstr>
      <vt:lpstr>Розробка навігації</vt:lpstr>
      <vt:lpstr>Додавання матеріалів</vt:lpstr>
      <vt:lpstr>Створення категорій</vt:lpstr>
      <vt:lpstr>Завантаження та установка компонент</vt:lpstr>
      <vt:lpstr>Створення пунктів меню</vt:lpstr>
      <vt:lpstr>Організація пошуку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Захист дипломної роботи</dc:title>
  <dc:creator>denis</dc:creator>
  <cp:lastModifiedBy>denis</cp:lastModifiedBy>
  <cp:revision>10</cp:revision>
  <dcterms:created xsi:type="dcterms:W3CDTF">2016-04-03T22:32:07Z</dcterms:created>
  <dcterms:modified xsi:type="dcterms:W3CDTF">2016-04-04T07:59:14Z</dcterms:modified>
</cp:coreProperties>
</file>