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sdx" ContentType="application/vnd.ms-visio.drawing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2EF022-0C99-45F6-993E-B739F40C48E7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E5EBB52E-753B-480A-85BF-BC053F17C965}">
      <dgm:prSet phldrT="[Текст]"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Типи тестів</a:t>
          </a:r>
        </a:p>
      </dgm:t>
    </dgm:pt>
    <dgm:pt modelId="{BF77789C-1190-4E93-BF2D-7EF2162F4BE9}" type="parTrans" cxnId="{69D94988-3210-43C8-B021-06B0B27570F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171E7B-F7C8-4A5D-AB57-2291202266A5}" type="sibTrans" cxnId="{69D94988-3210-43C8-B021-06B0B27570F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52EFDF-3AC5-4951-874A-4D5CAC6AD7D6}">
      <dgm:prSet phldrT="[Текст]"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На етапі виробництва</a:t>
          </a:r>
        </a:p>
      </dgm:t>
    </dgm:pt>
    <dgm:pt modelId="{60E24C7A-D533-4038-AE5D-D60CF572EAED}" type="parTrans" cxnId="{821FF6A2-1B6B-44ED-BC5E-A842466CD2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50FDE2-BCCE-4EA6-80A7-1235C2C28A88}" type="sibTrans" cxnId="{821FF6A2-1B6B-44ED-BC5E-A842466CD2A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35AC96-ABDF-40A5-ACCC-6162A7015BFE}">
      <dgm:prSet phldrT="[Текст]"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На етапі експлуатації</a:t>
          </a:r>
        </a:p>
      </dgm:t>
    </dgm:pt>
    <dgm:pt modelId="{500C4524-0934-45B5-B398-DB99EA4D56A0}" type="parTrans" cxnId="{1FB86755-F82E-42B8-A477-EDAB190609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443C5D-2C39-425F-BF3D-6826E849B6A5}" type="sibTrans" cxnId="{1FB86755-F82E-42B8-A477-EDAB190609F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CF5CE3-5349-4B02-B601-E1C536A8E7FC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Перевіряючі</a:t>
          </a:r>
        </a:p>
      </dgm:t>
    </dgm:pt>
    <dgm:pt modelId="{B47DCE4A-3581-4C97-B8D2-E2416921C9D0}" type="parTrans" cxnId="{2048D49B-9E0B-46F8-9AA4-75D51EAEE11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109D4D-8789-458D-A8B1-FEEC884241D2}" type="sibTrans" cxnId="{2048D49B-9E0B-46F8-9AA4-75D51EAEE11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395B3E-4743-4604-9BA3-AB25013C6D0D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Детерміновані</a:t>
          </a:r>
        </a:p>
      </dgm:t>
    </dgm:pt>
    <dgm:pt modelId="{E2481863-2418-43A6-A801-04307BDA644A}" type="parTrans" cxnId="{2B3BD34E-7515-47E2-8C30-3B03E03BA2B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E1A86-2C8A-4254-9BA8-A7050F917BB9}" type="sibTrans" cxnId="{2B3BD34E-7515-47E2-8C30-3B03E03BA2B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CE64B1-8FCE-4195-956A-ADFEA35BE349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Псевдовипадкові</a:t>
          </a:r>
        </a:p>
      </dgm:t>
    </dgm:pt>
    <dgm:pt modelId="{327DEDAF-A17E-4255-8F7E-8C68E48A23DF}" type="parTrans" cxnId="{2C143401-71B4-41FD-9502-70AD1B707D5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EDC3DE-3ABC-495E-8FCD-1318CB1CA488}" type="sibTrans" cxnId="{2C143401-71B4-41FD-9502-70AD1B707D5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3931D-7416-4F3A-A8AC-A7429B933DD0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Діагностичні</a:t>
          </a:r>
        </a:p>
      </dgm:t>
    </dgm:pt>
    <dgm:pt modelId="{5E78BA9F-7511-41ED-B8DC-53339C62A9DC}" type="parTrans" cxnId="{8CD09D45-6C3B-4BE0-90FC-15AF34F63DA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3391D-A295-4BB4-8784-2C7DDAD4D3AA}" type="sibTrans" cxnId="{8CD09D45-6C3B-4BE0-90FC-15AF34F63DA8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65AE87-22D6-48AA-A927-CB34CBAB313B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Функціональні</a:t>
          </a:r>
        </a:p>
      </dgm:t>
    </dgm:pt>
    <dgm:pt modelId="{606B69B5-01AD-457D-A5D7-4966D23D7D34}" type="parTrans" cxnId="{DBA0B1E3-227C-4916-93FA-21B6890ECEB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3B473C-B374-4F27-AE57-F0363BD81426}" type="sibTrans" cxnId="{DBA0B1E3-227C-4916-93FA-21B6890ECEB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A29224-3ADD-4267-BF6D-DBFDB81C3F9C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Зовнішні</a:t>
          </a:r>
        </a:p>
      </dgm:t>
    </dgm:pt>
    <dgm:pt modelId="{6CC3E0E9-4FCB-425A-866B-35A1C1F81452}" type="parTrans" cxnId="{353C47F7-69D3-4C83-B2D2-B620826259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CFD975-2F7E-4BEF-852E-F29DC5EF97E0}" type="sibTrans" cxnId="{353C47F7-69D3-4C83-B2D2-B6208262596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DF7ADB-7DFE-4155-B826-D89644546583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Внутрішні</a:t>
          </a:r>
        </a:p>
      </dgm:t>
    </dgm:pt>
    <dgm:pt modelId="{A4E6C423-E961-47E5-8BD3-4C0983506C8F}" type="parTrans" cxnId="{C978AE0A-9093-49EA-BB56-AFED13C9D5B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4FF274-BBEF-4409-BEA7-873BE8544CDC}" type="sibTrans" cxnId="{C978AE0A-9093-49EA-BB56-AFED13C9D5B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985A16-A9FD-4B5D-A4AC-32E57FA70077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Псевдовипадкові + детерміновані</a:t>
          </a:r>
        </a:p>
      </dgm:t>
    </dgm:pt>
    <dgm:pt modelId="{A7F83C29-1172-475F-BEAF-EA209A2D1CA6}" type="parTrans" cxnId="{DBBCB019-7DA2-4AF4-A4E0-803AB591CF0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E97A62-82C5-474B-93D7-48215A28BB46}" type="sibTrans" cxnId="{DBBCB019-7DA2-4AF4-A4E0-803AB591CF0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97D6DB-4B05-47B5-80BD-675AC0B92A1A}" type="pres">
      <dgm:prSet presAssocID="{BA2EF022-0C99-45F6-993E-B739F40C48E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A5353AD-C188-45FC-A51D-8065036EB9CA}" type="pres">
      <dgm:prSet presAssocID="{E5EBB52E-753B-480A-85BF-BC053F17C965}" presName="hierRoot1" presStyleCnt="0">
        <dgm:presLayoutVars>
          <dgm:hierBranch val="init"/>
        </dgm:presLayoutVars>
      </dgm:prSet>
      <dgm:spPr/>
    </dgm:pt>
    <dgm:pt modelId="{15092236-F1B7-41CD-9ECC-40A556B88BED}" type="pres">
      <dgm:prSet presAssocID="{E5EBB52E-753B-480A-85BF-BC053F17C965}" presName="rootComposite1" presStyleCnt="0"/>
      <dgm:spPr/>
    </dgm:pt>
    <dgm:pt modelId="{A4F6B879-2059-40C6-BC1B-5B9FD3AA0C84}" type="pres">
      <dgm:prSet presAssocID="{E5EBB52E-753B-480A-85BF-BC053F17C965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32FA8C-85D7-47B7-8ED4-D189C5D5E359}" type="pres">
      <dgm:prSet presAssocID="{E5EBB52E-753B-480A-85BF-BC053F17C96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C78E651-A365-46C5-9BA5-5A762ECA92E9}" type="pres">
      <dgm:prSet presAssocID="{E5EBB52E-753B-480A-85BF-BC053F17C965}" presName="hierChild2" presStyleCnt="0"/>
      <dgm:spPr/>
    </dgm:pt>
    <dgm:pt modelId="{E43567CE-7E20-4284-A9ED-ABBF974A3F4C}" type="pres">
      <dgm:prSet presAssocID="{60E24C7A-D533-4038-AE5D-D60CF572EAED}" presName="Name37" presStyleLbl="parChTrans1D2" presStyleIdx="0" presStyleCnt="2"/>
      <dgm:spPr/>
      <dgm:t>
        <a:bodyPr/>
        <a:lstStyle/>
        <a:p>
          <a:endParaRPr lang="ru-RU"/>
        </a:p>
      </dgm:t>
    </dgm:pt>
    <dgm:pt modelId="{E4EA60E2-B3BB-4145-8B7F-0E7946BD0E43}" type="pres">
      <dgm:prSet presAssocID="{6252EFDF-3AC5-4951-874A-4D5CAC6AD7D6}" presName="hierRoot2" presStyleCnt="0">
        <dgm:presLayoutVars>
          <dgm:hierBranch val="init"/>
        </dgm:presLayoutVars>
      </dgm:prSet>
      <dgm:spPr/>
    </dgm:pt>
    <dgm:pt modelId="{350AF93E-B2CF-4227-9CF4-66A89752360E}" type="pres">
      <dgm:prSet presAssocID="{6252EFDF-3AC5-4951-874A-4D5CAC6AD7D6}" presName="rootComposite" presStyleCnt="0"/>
      <dgm:spPr/>
    </dgm:pt>
    <dgm:pt modelId="{9A586509-3410-47CC-8AA0-9F71AD2FA09D}" type="pres">
      <dgm:prSet presAssocID="{6252EFDF-3AC5-4951-874A-4D5CAC6AD7D6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4FCD41-4FA1-48AA-9DD3-A3CDBD41F482}" type="pres">
      <dgm:prSet presAssocID="{6252EFDF-3AC5-4951-874A-4D5CAC6AD7D6}" presName="rootConnector" presStyleLbl="node2" presStyleIdx="0" presStyleCnt="2"/>
      <dgm:spPr/>
      <dgm:t>
        <a:bodyPr/>
        <a:lstStyle/>
        <a:p>
          <a:endParaRPr lang="ru-RU"/>
        </a:p>
      </dgm:t>
    </dgm:pt>
    <dgm:pt modelId="{2FEC2E67-11EB-49B6-874B-67EA0C6414AC}" type="pres">
      <dgm:prSet presAssocID="{6252EFDF-3AC5-4951-874A-4D5CAC6AD7D6}" presName="hierChild4" presStyleCnt="0"/>
      <dgm:spPr/>
    </dgm:pt>
    <dgm:pt modelId="{14CBA80A-BC5C-415E-BFC8-80293E80AF72}" type="pres">
      <dgm:prSet presAssocID="{327DEDAF-A17E-4255-8F7E-8C68E48A23DF}" presName="Name37" presStyleLbl="parChTrans1D3" presStyleIdx="0" presStyleCnt="4"/>
      <dgm:spPr/>
      <dgm:t>
        <a:bodyPr/>
        <a:lstStyle/>
        <a:p>
          <a:endParaRPr lang="ru-RU"/>
        </a:p>
      </dgm:t>
    </dgm:pt>
    <dgm:pt modelId="{B9D2D14D-A40C-435C-B12C-40DB5D7906DA}" type="pres">
      <dgm:prSet presAssocID="{3DCE64B1-8FCE-4195-956A-ADFEA35BE349}" presName="hierRoot2" presStyleCnt="0">
        <dgm:presLayoutVars>
          <dgm:hierBranch val="init"/>
        </dgm:presLayoutVars>
      </dgm:prSet>
      <dgm:spPr/>
    </dgm:pt>
    <dgm:pt modelId="{1DEBD693-8246-4DBE-8ECA-C9D6FE27C3FC}" type="pres">
      <dgm:prSet presAssocID="{3DCE64B1-8FCE-4195-956A-ADFEA35BE349}" presName="rootComposite" presStyleCnt="0"/>
      <dgm:spPr/>
    </dgm:pt>
    <dgm:pt modelId="{424232D1-9AA3-42F6-9F1A-3562EA3E3A65}" type="pres">
      <dgm:prSet presAssocID="{3DCE64B1-8FCE-4195-956A-ADFEA35BE349}" presName="rootText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2B1D74-BBB0-4669-A971-C9EB6807CB7B}" type="pres">
      <dgm:prSet presAssocID="{3DCE64B1-8FCE-4195-956A-ADFEA35BE349}" presName="rootConnector" presStyleLbl="node3" presStyleIdx="0" presStyleCnt="4"/>
      <dgm:spPr/>
      <dgm:t>
        <a:bodyPr/>
        <a:lstStyle/>
        <a:p>
          <a:endParaRPr lang="ru-RU"/>
        </a:p>
      </dgm:t>
    </dgm:pt>
    <dgm:pt modelId="{41E27898-C929-4B81-8F71-219BB4570C15}" type="pres">
      <dgm:prSet presAssocID="{3DCE64B1-8FCE-4195-956A-ADFEA35BE349}" presName="hierChild4" presStyleCnt="0"/>
      <dgm:spPr/>
    </dgm:pt>
    <dgm:pt modelId="{AD242143-190A-42A1-8E21-31311AA7A595}" type="pres">
      <dgm:prSet presAssocID="{B47DCE4A-3581-4C97-B8D2-E2416921C9D0}" presName="Name37" presStyleLbl="parChTrans1D4" presStyleIdx="0" presStyleCnt="4"/>
      <dgm:spPr/>
      <dgm:t>
        <a:bodyPr/>
        <a:lstStyle/>
        <a:p>
          <a:endParaRPr lang="ru-RU"/>
        </a:p>
      </dgm:t>
    </dgm:pt>
    <dgm:pt modelId="{9D4D9D74-E0FF-40B7-B846-BCC3FD998439}" type="pres">
      <dgm:prSet presAssocID="{9BCF5CE3-5349-4B02-B601-E1C536A8E7FC}" presName="hierRoot2" presStyleCnt="0">
        <dgm:presLayoutVars>
          <dgm:hierBranch val="init"/>
        </dgm:presLayoutVars>
      </dgm:prSet>
      <dgm:spPr/>
    </dgm:pt>
    <dgm:pt modelId="{4047303E-D888-44F9-BD70-8189DA41C3B5}" type="pres">
      <dgm:prSet presAssocID="{9BCF5CE3-5349-4B02-B601-E1C536A8E7FC}" presName="rootComposite" presStyleCnt="0"/>
      <dgm:spPr/>
    </dgm:pt>
    <dgm:pt modelId="{18528E5A-8D9E-4572-B5AF-74D7A843AAB3}" type="pres">
      <dgm:prSet presAssocID="{9BCF5CE3-5349-4B02-B601-E1C536A8E7FC}" presName="rootText" presStyleLbl="node4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864E91-6728-4146-86D6-7F91C4473261}" type="pres">
      <dgm:prSet presAssocID="{9BCF5CE3-5349-4B02-B601-E1C536A8E7FC}" presName="rootConnector" presStyleLbl="node4" presStyleIdx="0" presStyleCnt="4"/>
      <dgm:spPr/>
      <dgm:t>
        <a:bodyPr/>
        <a:lstStyle/>
        <a:p>
          <a:endParaRPr lang="ru-RU"/>
        </a:p>
      </dgm:t>
    </dgm:pt>
    <dgm:pt modelId="{AE1C5132-F6E3-4DAC-A089-AB6FA08D5F57}" type="pres">
      <dgm:prSet presAssocID="{9BCF5CE3-5349-4B02-B601-E1C536A8E7FC}" presName="hierChild4" presStyleCnt="0"/>
      <dgm:spPr/>
    </dgm:pt>
    <dgm:pt modelId="{B18CEA5F-B503-43E0-BFEB-C91EB7726179}" type="pres">
      <dgm:prSet presAssocID="{9BCF5CE3-5349-4B02-B601-E1C536A8E7FC}" presName="hierChild5" presStyleCnt="0"/>
      <dgm:spPr/>
    </dgm:pt>
    <dgm:pt modelId="{0CD00E0B-A642-4326-984C-FDA66FAF26EF}" type="pres">
      <dgm:prSet presAssocID="{3DCE64B1-8FCE-4195-956A-ADFEA35BE349}" presName="hierChild5" presStyleCnt="0"/>
      <dgm:spPr/>
    </dgm:pt>
    <dgm:pt modelId="{9318BB76-395E-4AA5-99B3-A87BC6E78799}" type="pres">
      <dgm:prSet presAssocID="{E2481863-2418-43A6-A801-04307BDA644A}" presName="Name37" presStyleLbl="parChTrans1D3" presStyleIdx="1" presStyleCnt="4"/>
      <dgm:spPr/>
      <dgm:t>
        <a:bodyPr/>
        <a:lstStyle/>
        <a:p>
          <a:endParaRPr lang="ru-RU"/>
        </a:p>
      </dgm:t>
    </dgm:pt>
    <dgm:pt modelId="{ADAF8238-6392-4AEC-9F3A-99C85E97767C}" type="pres">
      <dgm:prSet presAssocID="{CC395B3E-4743-4604-9BA3-AB25013C6D0D}" presName="hierRoot2" presStyleCnt="0">
        <dgm:presLayoutVars>
          <dgm:hierBranch val="init"/>
        </dgm:presLayoutVars>
      </dgm:prSet>
      <dgm:spPr/>
    </dgm:pt>
    <dgm:pt modelId="{93B6499E-254B-45C4-BAFB-5053D9093105}" type="pres">
      <dgm:prSet presAssocID="{CC395B3E-4743-4604-9BA3-AB25013C6D0D}" presName="rootComposite" presStyleCnt="0"/>
      <dgm:spPr/>
    </dgm:pt>
    <dgm:pt modelId="{B6D7F9ED-0BCE-4E3A-846F-608DEC4222A8}" type="pres">
      <dgm:prSet presAssocID="{CC395B3E-4743-4604-9BA3-AB25013C6D0D}" presName="rootText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77EC8E-80D2-401F-AB5E-9ED7442604C7}" type="pres">
      <dgm:prSet presAssocID="{CC395B3E-4743-4604-9BA3-AB25013C6D0D}" presName="rootConnector" presStyleLbl="node3" presStyleIdx="1" presStyleCnt="4"/>
      <dgm:spPr/>
      <dgm:t>
        <a:bodyPr/>
        <a:lstStyle/>
        <a:p>
          <a:endParaRPr lang="ru-RU"/>
        </a:p>
      </dgm:t>
    </dgm:pt>
    <dgm:pt modelId="{4579F3E3-37CA-4ED0-84D3-5A57FDB454E2}" type="pres">
      <dgm:prSet presAssocID="{CC395B3E-4743-4604-9BA3-AB25013C6D0D}" presName="hierChild4" presStyleCnt="0"/>
      <dgm:spPr/>
    </dgm:pt>
    <dgm:pt modelId="{6C3C7795-974A-4AF2-993E-0B0B16EB2280}" type="pres">
      <dgm:prSet presAssocID="{5E78BA9F-7511-41ED-B8DC-53339C62A9DC}" presName="Name37" presStyleLbl="parChTrans1D4" presStyleIdx="1" presStyleCnt="4"/>
      <dgm:spPr/>
      <dgm:t>
        <a:bodyPr/>
        <a:lstStyle/>
        <a:p>
          <a:endParaRPr lang="ru-RU"/>
        </a:p>
      </dgm:t>
    </dgm:pt>
    <dgm:pt modelId="{6B732E5E-6093-4515-9517-C5B75BE62B1A}" type="pres">
      <dgm:prSet presAssocID="{F143931D-7416-4F3A-A8AC-A7429B933DD0}" presName="hierRoot2" presStyleCnt="0">
        <dgm:presLayoutVars>
          <dgm:hierBranch val="init"/>
        </dgm:presLayoutVars>
      </dgm:prSet>
      <dgm:spPr/>
    </dgm:pt>
    <dgm:pt modelId="{352A07AC-58D4-4D5B-8C05-D61430509880}" type="pres">
      <dgm:prSet presAssocID="{F143931D-7416-4F3A-A8AC-A7429B933DD0}" presName="rootComposite" presStyleCnt="0"/>
      <dgm:spPr/>
    </dgm:pt>
    <dgm:pt modelId="{126142B2-895B-45BF-8583-BE86C2CDB206}" type="pres">
      <dgm:prSet presAssocID="{F143931D-7416-4F3A-A8AC-A7429B933DD0}" presName="rootText" presStyleLbl="node4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EBB5CB4-EC7E-4011-A2B5-8E3DBDF1EDE1}" type="pres">
      <dgm:prSet presAssocID="{F143931D-7416-4F3A-A8AC-A7429B933DD0}" presName="rootConnector" presStyleLbl="node4" presStyleIdx="1" presStyleCnt="4"/>
      <dgm:spPr/>
      <dgm:t>
        <a:bodyPr/>
        <a:lstStyle/>
        <a:p>
          <a:endParaRPr lang="ru-RU"/>
        </a:p>
      </dgm:t>
    </dgm:pt>
    <dgm:pt modelId="{983A3A94-2605-4C10-B45F-D5ADF0FB3948}" type="pres">
      <dgm:prSet presAssocID="{F143931D-7416-4F3A-A8AC-A7429B933DD0}" presName="hierChild4" presStyleCnt="0"/>
      <dgm:spPr/>
    </dgm:pt>
    <dgm:pt modelId="{5E4810D0-0329-40BE-9698-A97F3F3B391F}" type="pres">
      <dgm:prSet presAssocID="{F143931D-7416-4F3A-A8AC-A7429B933DD0}" presName="hierChild5" presStyleCnt="0"/>
      <dgm:spPr/>
    </dgm:pt>
    <dgm:pt modelId="{2AD04278-095E-4EAF-8D6D-AF500B1E382C}" type="pres">
      <dgm:prSet presAssocID="{CC395B3E-4743-4604-9BA3-AB25013C6D0D}" presName="hierChild5" presStyleCnt="0"/>
      <dgm:spPr/>
    </dgm:pt>
    <dgm:pt modelId="{09988F14-01DA-4830-BCA6-7D30DA3DBF8E}" type="pres">
      <dgm:prSet presAssocID="{6252EFDF-3AC5-4951-874A-4D5CAC6AD7D6}" presName="hierChild5" presStyleCnt="0"/>
      <dgm:spPr/>
    </dgm:pt>
    <dgm:pt modelId="{5F8D6499-D437-48D7-B077-D81D6330032C}" type="pres">
      <dgm:prSet presAssocID="{500C4524-0934-45B5-B398-DB99EA4D56A0}" presName="Name37" presStyleLbl="parChTrans1D2" presStyleIdx="1" presStyleCnt="2"/>
      <dgm:spPr/>
      <dgm:t>
        <a:bodyPr/>
        <a:lstStyle/>
        <a:p>
          <a:endParaRPr lang="ru-RU"/>
        </a:p>
      </dgm:t>
    </dgm:pt>
    <dgm:pt modelId="{2321E861-B3D3-4A1B-815C-89D1C7D2A18F}" type="pres">
      <dgm:prSet presAssocID="{8F35AC96-ABDF-40A5-ACCC-6162A7015BFE}" presName="hierRoot2" presStyleCnt="0">
        <dgm:presLayoutVars>
          <dgm:hierBranch val="init"/>
        </dgm:presLayoutVars>
      </dgm:prSet>
      <dgm:spPr/>
    </dgm:pt>
    <dgm:pt modelId="{EB22CDB0-296F-491B-940E-6375DAC6F940}" type="pres">
      <dgm:prSet presAssocID="{8F35AC96-ABDF-40A5-ACCC-6162A7015BFE}" presName="rootComposite" presStyleCnt="0"/>
      <dgm:spPr/>
    </dgm:pt>
    <dgm:pt modelId="{F0513F51-5F70-4753-B457-6EE26D4D80C6}" type="pres">
      <dgm:prSet presAssocID="{8F35AC96-ABDF-40A5-ACCC-6162A7015BFE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5999F1-EC4B-458F-8224-2823D850F6B3}" type="pres">
      <dgm:prSet presAssocID="{8F35AC96-ABDF-40A5-ACCC-6162A7015BFE}" presName="rootConnector" presStyleLbl="node2" presStyleIdx="1" presStyleCnt="2"/>
      <dgm:spPr/>
      <dgm:t>
        <a:bodyPr/>
        <a:lstStyle/>
        <a:p>
          <a:endParaRPr lang="ru-RU"/>
        </a:p>
      </dgm:t>
    </dgm:pt>
    <dgm:pt modelId="{EA6F6262-6B73-4862-8BEB-14432D0C99FC}" type="pres">
      <dgm:prSet presAssocID="{8F35AC96-ABDF-40A5-ACCC-6162A7015BFE}" presName="hierChild4" presStyleCnt="0"/>
      <dgm:spPr/>
    </dgm:pt>
    <dgm:pt modelId="{4C62A450-31FD-422A-A7BA-1128FD72302F}" type="pres">
      <dgm:prSet presAssocID="{6CC3E0E9-4FCB-425A-866B-35A1C1F81452}" presName="Name37" presStyleLbl="parChTrans1D3" presStyleIdx="2" presStyleCnt="4"/>
      <dgm:spPr/>
      <dgm:t>
        <a:bodyPr/>
        <a:lstStyle/>
        <a:p>
          <a:endParaRPr lang="ru-RU"/>
        </a:p>
      </dgm:t>
    </dgm:pt>
    <dgm:pt modelId="{BA7D318B-852A-41C4-A1D4-6E94537A4062}" type="pres">
      <dgm:prSet presAssocID="{D4A29224-3ADD-4267-BF6D-DBFDB81C3F9C}" presName="hierRoot2" presStyleCnt="0">
        <dgm:presLayoutVars>
          <dgm:hierBranch val="init"/>
        </dgm:presLayoutVars>
      </dgm:prSet>
      <dgm:spPr/>
    </dgm:pt>
    <dgm:pt modelId="{4229A7EC-48BB-4C69-AF23-99F750AF511D}" type="pres">
      <dgm:prSet presAssocID="{D4A29224-3ADD-4267-BF6D-DBFDB81C3F9C}" presName="rootComposite" presStyleCnt="0"/>
      <dgm:spPr/>
    </dgm:pt>
    <dgm:pt modelId="{BCEC3F29-F8B4-4121-A5C3-EE9C8F5A118D}" type="pres">
      <dgm:prSet presAssocID="{D4A29224-3ADD-4267-BF6D-DBFDB81C3F9C}" presName="rootText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C9F0C7-F8B8-4F69-A7FB-905694C4BC7E}" type="pres">
      <dgm:prSet presAssocID="{D4A29224-3ADD-4267-BF6D-DBFDB81C3F9C}" presName="rootConnector" presStyleLbl="node3" presStyleIdx="2" presStyleCnt="4"/>
      <dgm:spPr/>
      <dgm:t>
        <a:bodyPr/>
        <a:lstStyle/>
        <a:p>
          <a:endParaRPr lang="ru-RU"/>
        </a:p>
      </dgm:t>
    </dgm:pt>
    <dgm:pt modelId="{9A860C6F-B74F-49F0-90DC-A9D27FA5C7A2}" type="pres">
      <dgm:prSet presAssocID="{D4A29224-3ADD-4267-BF6D-DBFDB81C3F9C}" presName="hierChild4" presStyleCnt="0"/>
      <dgm:spPr/>
    </dgm:pt>
    <dgm:pt modelId="{0D43FD15-228C-49D7-ADF0-51F42C6965A4}" type="pres">
      <dgm:prSet presAssocID="{606B69B5-01AD-457D-A5D7-4966D23D7D34}" presName="Name37" presStyleLbl="parChTrans1D4" presStyleIdx="2" presStyleCnt="4"/>
      <dgm:spPr/>
      <dgm:t>
        <a:bodyPr/>
        <a:lstStyle/>
        <a:p>
          <a:endParaRPr lang="ru-RU"/>
        </a:p>
      </dgm:t>
    </dgm:pt>
    <dgm:pt modelId="{4EC3C92F-B72A-4F30-B686-CE92DBC08D77}" type="pres">
      <dgm:prSet presAssocID="{6A65AE87-22D6-48AA-A927-CB34CBAB313B}" presName="hierRoot2" presStyleCnt="0">
        <dgm:presLayoutVars>
          <dgm:hierBranch val="init"/>
        </dgm:presLayoutVars>
      </dgm:prSet>
      <dgm:spPr/>
    </dgm:pt>
    <dgm:pt modelId="{1CD62DE2-6E3F-4FFF-9441-3CAEC34D6253}" type="pres">
      <dgm:prSet presAssocID="{6A65AE87-22D6-48AA-A927-CB34CBAB313B}" presName="rootComposite" presStyleCnt="0"/>
      <dgm:spPr/>
    </dgm:pt>
    <dgm:pt modelId="{57F562F9-782C-49C1-BB12-CA87AFB20F5F}" type="pres">
      <dgm:prSet presAssocID="{6A65AE87-22D6-48AA-A927-CB34CBAB313B}" presName="rootText" presStyleLbl="node4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72E6F3E-484D-4854-92D5-5B994CEB4601}" type="pres">
      <dgm:prSet presAssocID="{6A65AE87-22D6-48AA-A927-CB34CBAB313B}" presName="rootConnector" presStyleLbl="node4" presStyleIdx="2" presStyleCnt="4"/>
      <dgm:spPr/>
      <dgm:t>
        <a:bodyPr/>
        <a:lstStyle/>
        <a:p>
          <a:endParaRPr lang="ru-RU"/>
        </a:p>
      </dgm:t>
    </dgm:pt>
    <dgm:pt modelId="{080E605F-CFFD-4DC7-A5F3-B4F95D08118E}" type="pres">
      <dgm:prSet presAssocID="{6A65AE87-22D6-48AA-A927-CB34CBAB313B}" presName="hierChild4" presStyleCnt="0"/>
      <dgm:spPr/>
    </dgm:pt>
    <dgm:pt modelId="{EB210950-18C7-4618-A1FA-D7EC1DF7C081}" type="pres">
      <dgm:prSet presAssocID="{6A65AE87-22D6-48AA-A927-CB34CBAB313B}" presName="hierChild5" presStyleCnt="0"/>
      <dgm:spPr/>
    </dgm:pt>
    <dgm:pt modelId="{BB37382F-630C-4CA0-8C3C-618D475E1092}" type="pres">
      <dgm:prSet presAssocID="{D4A29224-3ADD-4267-BF6D-DBFDB81C3F9C}" presName="hierChild5" presStyleCnt="0"/>
      <dgm:spPr/>
    </dgm:pt>
    <dgm:pt modelId="{2C557A50-6629-4E2C-8B3F-D62943E1DBE8}" type="pres">
      <dgm:prSet presAssocID="{A4E6C423-E961-47E5-8BD3-4C0983506C8F}" presName="Name37" presStyleLbl="parChTrans1D3" presStyleIdx="3" presStyleCnt="4"/>
      <dgm:spPr/>
      <dgm:t>
        <a:bodyPr/>
        <a:lstStyle/>
        <a:p>
          <a:endParaRPr lang="ru-RU"/>
        </a:p>
      </dgm:t>
    </dgm:pt>
    <dgm:pt modelId="{F88A7D9D-2462-4874-8D8A-4AEDA3939530}" type="pres">
      <dgm:prSet presAssocID="{E2DF7ADB-7DFE-4155-B826-D89644546583}" presName="hierRoot2" presStyleCnt="0">
        <dgm:presLayoutVars>
          <dgm:hierBranch val="init"/>
        </dgm:presLayoutVars>
      </dgm:prSet>
      <dgm:spPr/>
    </dgm:pt>
    <dgm:pt modelId="{59B30985-FC4F-4C8D-A8EA-3C0D1403F08D}" type="pres">
      <dgm:prSet presAssocID="{E2DF7ADB-7DFE-4155-B826-D89644546583}" presName="rootComposite" presStyleCnt="0"/>
      <dgm:spPr/>
    </dgm:pt>
    <dgm:pt modelId="{AE58C20C-48B7-4CDC-8F77-06E0D7438BC7}" type="pres">
      <dgm:prSet presAssocID="{E2DF7ADB-7DFE-4155-B826-D89644546583}" presName="rootText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C09522-748D-4BB3-9F6B-10D2CB37084B}" type="pres">
      <dgm:prSet presAssocID="{E2DF7ADB-7DFE-4155-B826-D89644546583}" presName="rootConnector" presStyleLbl="node3" presStyleIdx="3" presStyleCnt="4"/>
      <dgm:spPr/>
      <dgm:t>
        <a:bodyPr/>
        <a:lstStyle/>
        <a:p>
          <a:endParaRPr lang="ru-RU"/>
        </a:p>
      </dgm:t>
    </dgm:pt>
    <dgm:pt modelId="{16ADDF68-7600-40D5-A29F-9B346A98FF77}" type="pres">
      <dgm:prSet presAssocID="{E2DF7ADB-7DFE-4155-B826-D89644546583}" presName="hierChild4" presStyleCnt="0"/>
      <dgm:spPr/>
    </dgm:pt>
    <dgm:pt modelId="{A305101A-C442-4349-897D-F2AE7BCC080D}" type="pres">
      <dgm:prSet presAssocID="{A7F83C29-1172-475F-BEAF-EA209A2D1CA6}" presName="Name37" presStyleLbl="parChTrans1D4" presStyleIdx="3" presStyleCnt="4"/>
      <dgm:spPr/>
      <dgm:t>
        <a:bodyPr/>
        <a:lstStyle/>
        <a:p>
          <a:endParaRPr lang="ru-RU"/>
        </a:p>
      </dgm:t>
    </dgm:pt>
    <dgm:pt modelId="{E3893A68-436C-4C5C-950B-C19F753AB523}" type="pres">
      <dgm:prSet presAssocID="{63985A16-A9FD-4B5D-A4AC-32E57FA70077}" presName="hierRoot2" presStyleCnt="0">
        <dgm:presLayoutVars>
          <dgm:hierBranch val="init"/>
        </dgm:presLayoutVars>
      </dgm:prSet>
      <dgm:spPr/>
    </dgm:pt>
    <dgm:pt modelId="{F94A4764-9ACE-407C-85E6-58180DFF91FF}" type="pres">
      <dgm:prSet presAssocID="{63985A16-A9FD-4B5D-A4AC-32E57FA70077}" presName="rootComposite" presStyleCnt="0"/>
      <dgm:spPr/>
    </dgm:pt>
    <dgm:pt modelId="{0FDAB967-994A-4EBB-9746-BD9BF8989664}" type="pres">
      <dgm:prSet presAssocID="{63985A16-A9FD-4B5D-A4AC-32E57FA70077}" presName="rootText" presStyleLbl="node4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C72361-A486-429C-AAE5-C58102E3DF89}" type="pres">
      <dgm:prSet presAssocID="{63985A16-A9FD-4B5D-A4AC-32E57FA70077}" presName="rootConnector" presStyleLbl="node4" presStyleIdx="3" presStyleCnt="4"/>
      <dgm:spPr/>
      <dgm:t>
        <a:bodyPr/>
        <a:lstStyle/>
        <a:p>
          <a:endParaRPr lang="ru-RU"/>
        </a:p>
      </dgm:t>
    </dgm:pt>
    <dgm:pt modelId="{BD60C368-61C6-401D-A2D5-1E2B29E91FDB}" type="pres">
      <dgm:prSet presAssocID="{63985A16-A9FD-4B5D-A4AC-32E57FA70077}" presName="hierChild4" presStyleCnt="0"/>
      <dgm:spPr/>
    </dgm:pt>
    <dgm:pt modelId="{9B78A463-8E99-4080-94E6-5D5C46AE3241}" type="pres">
      <dgm:prSet presAssocID="{63985A16-A9FD-4B5D-A4AC-32E57FA70077}" presName="hierChild5" presStyleCnt="0"/>
      <dgm:spPr/>
    </dgm:pt>
    <dgm:pt modelId="{3E4C8DFD-BFF6-4290-966D-6546CBBBA23E}" type="pres">
      <dgm:prSet presAssocID="{E2DF7ADB-7DFE-4155-B826-D89644546583}" presName="hierChild5" presStyleCnt="0"/>
      <dgm:spPr/>
    </dgm:pt>
    <dgm:pt modelId="{80ABB4E4-42AD-4CCC-B1BC-39324F097241}" type="pres">
      <dgm:prSet presAssocID="{8F35AC96-ABDF-40A5-ACCC-6162A7015BFE}" presName="hierChild5" presStyleCnt="0"/>
      <dgm:spPr/>
    </dgm:pt>
    <dgm:pt modelId="{FB21D455-832A-42DC-99B9-667787172AEB}" type="pres">
      <dgm:prSet presAssocID="{E5EBB52E-753B-480A-85BF-BC053F17C965}" presName="hierChild3" presStyleCnt="0"/>
      <dgm:spPr/>
    </dgm:pt>
  </dgm:ptLst>
  <dgm:cxnLst>
    <dgm:cxn modelId="{735943C5-DE95-4840-AD19-3A324A1858A2}" type="presOf" srcId="{8F35AC96-ABDF-40A5-ACCC-6162A7015BFE}" destId="{F0513F51-5F70-4753-B457-6EE26D4D80C6}" srcOrd="0" destOrd="0" presId="urn:microsoft.com/office/officeart/2005/8/layout/orgChart1"/>
    <dgm:cxn modelId="{486DD660-12F0-4B6F-BA98-CABB4C0315D7}" type="presOf" srcId="{BA2EF022-0C99-45F6-993E-B739F40C48E7}" destId="{E697D6DB-4B05-47B5-80BD-675AC0B92A1A}" srcOrd="0" destOrd="0" presId="urn:microsoft.com/office/officeart/2005/8/layout/orgChart1"/>
    <dgm:cxn modelId="{D4E2AA01-3911-4EEA-A3E9-B23F2AFE74FA}" type="presOf" srcId="{E2481863-2418-43A6-A801-04307BDA644A}" destId="{9318BB76-395E-4AA5-99B3-A87BC6E78799}" srcOrd="0" destOrd="0" presId="urn:microsoft.com/office/officeart/2005/8/layout/orgChart1"/>
    <dgm:cxn modelId="{8E476CE8-C5D1-4C11-8EE3-416218C941DA}" type="presOf" srcId="{A7F83C29-1172-475F-BEAF-EA209A2D1CA6}" destId="{A305101A-C442-4349-897D-F2AE7BCC080D}" srcOrd="0" destOrd="0" presId="urn:microsoft.com/office/officeart/2005/8/layout/orgChart1"/>
    <dgm:cxn modelId="{0E54C840-D402-47BE-88EC-190DC515AC47}" type="presOf" srcId="{6252EFDF-3AC5-4951-874A-4D5CAC6AD7D6}" destId="{9A586509-3410-47CC-8AA0-9F71AD2FA09D}" srcOrd="0" destOrd="0" presId="urn:microsoft.com/office/officeart/2005/8/layout/orgChart1"/>
    <dgm:cxn modelId="{8CD09D45-6C3B-4BE0-90FC-15AF34F63DA8}" srcId="{CC395B3E-4743-4604-9BA3-AB25013C6D0D}" destId="{F143931D-7416-4F3A-A8AC-A7429B933DD0}" srcOrd="0" destOrd="0" parTransId="{5E78BA9F-7511-41ED-B8DC-53339C62A9DC}" sibTransId="{3143391D-A295-4BB4-8784-2C7DDAD4D3AA}"/>
    <dgm:cxn modelId="{5C657386-B861-4108-A3F9-542EB988A551}" type="presOf" srcId="{8F35AC96-ABDF-40A5-ACCC-6162A7015BFE}" destId="{615999F1-EC4B-458F-8224-2823D850F6B3}" srcOrd="1" destOrd="0" presId="urn:microsoft.com/office/officeart/2005/8/layout/orgChart1"/>
    <dgm:cxn modelId="{DE205329-6A72-4007-B05A-E297A59749CB}" type="presOf" srcId="{CC395B3E-4743-4604-9BA3-AB25013C6D0D}" destId="{0977EC8E-80D2-401F-AB5E-9ED7442604C7}" srcOrd="1" destOrd="0" presId="urn:microsoft.com/office/officeart/2005/8/layout/orgChart1"/>
    <dgm:cxn modelId="{C978AE0A-9093-49EA-BB56-AFED13C9D5BD}" srcId="{8F35AC96-ABDF-40A5-ACCC-6162A7015BFE}" destId="{E2DF7ADB-7DFE-4155-B826-D89644546583}" srcOrd="1" destOrd="0" parTransId="{A4E6C423-E961-47E5-8BD3-4C0983506C8F}" sibTransId="{3F4FF274-BBEF-4409-BEA7-873BE8544CDC}"/>
    <dgm:cxn modelId="{E01137B4-195B-453F-BAAA-6FEB5A3AB8A4}" type="presOf" srcId="{6A65AE87-22D6-48AA-A927-CB34CBAB313B}" destId="{57F562F9-782C-49C1-BB12-CA87AFB20F5F}" srcOrd="0" destOrd="0" presId="urn:microsoft.com/office/officeart/2005/8/layout/orgChart1"/>
    <dgm:cxn modelId="{2076B365-FE66-453C-BB8C-D0F56C69214B}" type="presOf" srcId="{3DCE64B1-8FCE-4195-956A-ADFEA35BE349}" destId="{292B1D74-BBB0-4669-A971-C9EB6807CB7B}" srcOrd="1" destOrd="0" presId="urn:microsoft.com/office/officeart/2005/8/layout/orgChart1"/>
    <dgm:cxn modelId="{D76B7549-BD74-4346-B7BE-F4113E2BDF41}" type="presOf" srcId="{6252EFDF-3AC5-4951-874A-4D5CAC6AD7D6}" destId="{B44FCD41-4FA1-48AA-9DD3-A3CDBD41F482}" srcOrd="1" destOrd="0" presId="urn:microsoft.com/office/officeart/2005/8/layout/orgChart1"/>
    <dgm:cxn modelId="{3287B21A-44CD-42F3-9716-6DDB63177721}" type="presOf" srcId="{500C4524-0934-45B5-B398-DB99EA4D56A0}" destId="{5F8D6499-D437-48D7-B077-D81D6330032C}" srcOrd="0" destOrd="0" presId="urn:microsoft.com/office/officeart/2005/8/layout/orgChart1"/>
    <dgm:cxn modelId="{DBA0B1E3-227C-4916-93FA-21B6890ECEB7}" srcId="{D4A29224-3ADD-4267-BF6D-DBFDB81C3F9C}" destId="{6A65AE87-22D6-48AA-A927-CB34CBAB313B}" srcOrd="0" destOrd="0" parTransId="{606B69B5-01AD-457D-A5D7-4966D23D7D34}" sibTransId="{F63B473C-B374-4F27-AE57-F0363BD81426}"/>
    <dgm:cxn modelId="{821FF6A2-1B6B-44ED-BC5E-A842466CD2AD}" srcId="{E5EBB52E-753B-480A-85BF-BC053F17C965}" destId="{6252EFDF-3AC5-4951-874A-4D5CAC6AD7D6}" srcOrd="0" destOrd="0" parTransId="{60E24C7A-D533-4038-AE5D-D60CF572EAED}" sibTransId="{6A50FDE2-BCCE-4EA6-80A7-1235C2C28A88}"/>
    <dgm:cxn modelId="{82339B0F-1A27-47D4-81A3-0E182EC13836}" type="presOf" srcId="{606B69B5-01AD-457D-A5D7-4966D23D7D34}" destId="{0D43FD15-228C-49D7-ADF0-51F42C6965A4}" srcOrd="0" destOrd="0" presId="urn:microsoft.com/office/officeart/2005/8/layout/orgChart1"/>
    <dgm:cxn modelId="{BFBDB82C-D0EB-4F84-B269-2477778CD4DD}" type="presOf" srcId="{E2DF7ADB-7DFE-4155-B826-D89644546583}" destId="{C0C09522-748D-4BB3-9F6B-10D2CB37084B}" srcOrd="1" destOrd="0" presId="urn:microsoft.com/office/officeart/2005/8/layout/orgChart1"/>
    <dgm:cxn modelId="{93786222-8B7F-46CE-AEFD-FB6DE89B8E02}" type="presOf" srcId="{E5EBB52E-753B-480A-85BF-BC053F17C965}" destId="{A4F6B879-2059-40C6-BC1B-5B9FD3AA0C84}" srcOrd="0" destOrd="0" presId="urn:microsoft.com/office/officeart/2005/8/layout/orgChart1"/>
    <dgm:cxn modelId="{3B32F244-6FAC-40B1-91FD-3E274D2ECCE2}" type="presOf" srcId="{F143931D-7416-4F3A-A8AC-A7429B933DD0}" destId="{126142B2-895B-45BF-8583-BE86C2CDB206}" srcOrd="0" destOrd="0" presId="urn:microsoft.com/office/officeart/2005/8/layout/orgChart1"/>
    <dgm:cxn modelId="{353C47F7-69D3-4C83-B2D2-B62082625969}" srcId="{8F35AC96-ABDF-40A5-ACCC-6162A7015BFE}" destId="{D4A29224-3ADD-4267-BF6D-DBFDB81C3F9C}" srcOrd="0" destOrd="0" parTransId="{6CC3E0E9-4FCB-425A-866B-35A1C1F81452}" sibTransId="{9DCFD975-2F7E-4BEF-852E-F29DC5EF97E0}"/>
    <dgm:cxn modelId="{E04B8715-45F6-42EE-B593-D6729A971613}" type="presOf" srcId="{63985A16-A9FD-4B5D-A4AC-32E57FA70077}" destId="{DAC72361-A486-429C-AAE5-C58102E3DF89}" srcOrd="1" destOrd="0" presId="urn:microsoft.com/office/officeart/2005/8/layout/orgChart1"/>
    <dgm:cxn modelId="{0F815E5C-2B6F-44C6-B26E-2144023ED32E}" type="presOf" srcId="{F143931D-7416-4F3A-A8AC-A7429B933DD0}" destId="{EEBB5CB4-EC7E-4011-A2B5-8E3DBDF1EDE1}" srcOrd="1" destOrd="0" presId="urn:microsoft.com/office/officeart/2005/8/layout/orgChart1"/>
    <dgm:cxn modelId="{85877707-F49F-4271-8884-5D801F3AC263}" type="presOf" srcId="{CC395B3E-4743-4604-9BA3-AB25013C6D0D}" destId="{B6D7F9ED-0BCE-4E3A-846F-608DEC4222A8}" srcOrd="0" destOrd="0" presId="urn:microsoft.com/office/officeart/2005/8/layout/orgChart1"/>
    <dgm:cxn modelId="{50CDDBC3-7F24-4139-AB95-10557C423555}" type="presOf" srcId="{E2DF7ADB-7DFE-4155-B826-D89644546583}" destId="{AE58C20C-48B7-4CDC-8F77-06E0D7438BC7}" srcOrd="0" destOrd="0" presId="urn:microsoft.com/office/officeart/2005/8/layout/orgChart1"/>
    <dgm:cxn modelId="{FB124529-F0BF-4EB6-827C-1DEBF61E8C1A}" type="presOf" srcId="{9BCF5CE3-5349-4B02-B601-E1C536A8E7FC}" destId="{18528E5A-8D9E-4572-B5AF-74D7A843AAB3}" srcOrd="0" destOrd="0" presId="urn:microsoft.com/office/officeart/2005/8/layout/orgChart1"/>
    <dgm:cxn modelId="{69D94988-3210-43C8-B021-06B0B27570F9}" srcId="{BA2EF022-0C99-45F6-993E-B739F40C48E7}" destId="{E5EBB52E-753B-480A-85BF-BC053F17C965}" srcOrd="0" destOrd="0" parTransId="{BF77789C-1190-4E93-BF2D-7EF2162F4BE9}" sibTransId="{B4171E7B-F7C8-4A5D-AB57-2291202266A5}"/>
    <dgm:cxn modelId="{8AED2EE7-4A29-492D-B7B6-4DA2D8481F3B}" type="presOf" srcId="{A4E6C423-E961-47E5-8BD3-4C0983506C8F}" destId="{2C557A50-6629-4E2C-8B3F-D62943E1DBE8}" srcOrd="0" destOrd="0" presId="urn:microsoft.com/office/officeart/2005/8/layout/orgChart1"/>
    <dgm:cxn modelId="{A0A2A51E-F0F6-4DDA-A0DA-C767205FD6F4}" type="presOf" srcId="{D4A29224-3ADD-4267-BF6D-DBFDB81C3F9C}" destId="{BCEC3F29-F8B4-4121-A5C3-EE9C8F5A118D}" srcOrd="0" destOrd="0" presId="urn:microsoft.com/office/officeart/2005/8/layout/orgChart1"/>
    <dgm:cxn modelId="{B29A3F1F-FFA2-444B-B101-1F7DD025B12F}" type="presOf" srcId="{6CC3E0E9-4FCB-425A-866B-35A1C1F81452}" destId="{4C62A450-31FD-422A-A7BA-1128FD72302F}" srcOrd="0" destOrd="0" presId="urn:microsoft.com/office/officeart/2005/8/layout/orgChart1"/>
    <dgm:cxn modelId="{DBBCB019-7DA2-4AF4-A4E0-803AB591CF01}" srcId="{E2DF7ADB-7DFE-4155-B826-D89644546583}" destId="{63985A16-A9FD-4B5D-A4AC-32E57FA70077}" srcOrd="0" destOrd="0" parTransId="{A7F83C29-1172-475F-BEAF-EA209A2D1CA6}" sibTransId="{3EE97A62-82C5-474B-93D7-48215A28BB46}"/>
    <dgm:cxn modelId="{2C143401-71B4-41FD-9502-70AD1B707D57}" srcId="{6252EFDF-3AC5-4951-874A-4D5CAC6AD7D6}" destId="{3DCE64B1-8FCE-4195-956A-ADFEA35BE349}" srcOrd="0" destOrd="0" parTransId="{327DEDAF-A17E-4255-8F7E-8C68E48A23DF}" sibTransId="{5BEDC3DE-3ABC-495E-8FCD-1318CB1CA488}"/>
    <dgm:cxn modelId="{C898CCF3-5347-4749-9157-D8777B0CD9F6}" type="presOf" srcId="{6A65AE87-22D6-48AA-A927-CB34CBAB313B}" destId="{672E6F3E-484D-4854-92D5-5B994CEB4601}" srcOrd="1" destOrd="0" presId="urn:microsoft.com/office/officeart/2005/8/layout/orgChart1"/>
    <dgm:cxn modelId="{1FB86755-F82E-42B8-A477-EDAB190609F4}" srcId="{E5EBB52E-753B-480A-85BF-BC053F17C965}" destId="{8F35AC96-ABDF-40A5-ACCC-6162A7015BFE}" srcOrd="1" destOrd="0" parTransId="{500C4524-0934-45B5-B398-DB99EA4D56A0}" sibTransId="{52443C5D-2C39-425F-BF3D-6826E849B6A5}"/>
    <dgm:cxn modelId="{F4AA1F5A-243C-4862-8999-F5286F63E0B4}" type="presOf" srcId="{E5EBB52E-753B-480A-85BF-BC053F17C965}" destId="{AC32FA8C-85D7-47B7-8ED4-D189C5D5E359}" srcOrd="1" destOrd="0" presId="urn:microsoft.com/office/officeart/2005/8/layout/orgChart1"/>
    <dgm:cxn modelId="{2B3BD34E-7515-47E2-8C30-3B03E03BA2BB}" srcId="{6252EFDF-3AC5-4951-874A-4D5CAC6AD7D6}" destId="{CC395B3E-4743-4604-9BA3-AB25013C6D0D}" srcOrd="1" destOrd="0" parTransId="{E2481863-2418-43A6-A801-04307BDA644A}" sibTransId="{668E1A86-2C8A-4254-9BA8-A7050F917BB9}"/>
    <dgm:cxn modelId="{574F5A21-5AAA-4731-B523-017AD65EC440}" type="presOf" srcId="{D4A29224-3ADD-4267-BF6D-DBFDB81C3F9C}" destId="{B6C9F0C7-F8B8-4F69-A7FB-905694C4BC7E}" srcOrd="1" destOrd="0" presId="urn:microsoft.com/office/officeart/2005/8/layout/orgChart1"/>
    <dgm:cxn modelId="{D5C13817-B2F6-4CCC-B37D-7FF10DCC1FF7}" type="presOf" srcId="{3DCE64B1-8FCE-4195-956A-ADFEA35BE349}" destId="{424232D1-9AA3-42F6-9F1A-3562EA3E3A65}" srcOrd="0" destOrd="0" presId="urn:microsoft.com/office/officeart/2005/8/layout/orgChart1"/>
    <dgm:cxn modelId="{5EDDDC28-7F6B-4E61-B927-64312A0FFB77}" type="presOf" srcId="{9BCF5CE3-5349-4B02-B601-E1C536A8E7FC}" destId="{5F864E91-6728-4146-86D6-7F91C4473261}" srcOrd="1" destOrd="0" presId="urn:microsoft.com/office/officeart/2005/8/layout/orgChart1"/>
    <dgm:cxn modelId="{2048D49B-9E0B-46F8-9AA4-75D51EAEE119}" srcId="{3DCE64B1-8FCE-4195-956A-ADFEA35BE349}" destId="{9BCF5CE3-5349-4B02-B601-E1C536A8E7FC}" srcOrd="0" destOrd="0" parTransId="{B47DCE4A-3581-4C97-B8D2-E2416921C9D0}" sibTransId="{2B109D4D-8789-458D-A8B1-FEEC884241D2}"/>
    <dgm:cxn modelId="{FB8885EB-5253-4748-9EF5-F9A394616902}" type="presOf" srcId="{327DEDAF-A17E-4255-8F7E-8C68E48A23DF}" destId="{14CBA80A-BC5C-415E-BFC8-80293E80AF72}" srcOrd="0" destOrd="0" presId="urn:microsoft.com/office/officeart/2005/8/layout/orgChart1"/>
    <dgm:cxn modelId="{1B21D4E9-8757-40D8-93D2-4ADA294F9E86}" type="presOf" srcId="{63985A16-A9FD-4B5D-A4AC-32E57FA70077}" destId="{0FDAB967-994A-4EBB-9746-BD9BF8989664}" srcOrd="0" destOrd="0" presId="urn:microsoft.com/office/officeart/2005/8/layout/orgChart1"/>
    <dgm:cxn modelId="{A808B9EE-CE65-43D6-84D1-A2B07BC21BD3}" type="presOf" srcId="{B47DCE4A-3581-4C97-B8D2-E2416921C9D0}" destId="{AD242143-190A-42A1-8E21-31311AA7A595}" srcOrd="0" destOrd="0" presId="urn:microsoft.com/office/officeart/2005/8/layout/orgChart1"/>
    <dgm:cxn modelId="{6909AD53-F57B-44AD-A788-A79BFA205D34}" type="presOf" srcId="{5E78BA9F-7511-41ED-B8DC-53339C62A9DC}" destId="{6C3C7795-974A-4AF2-993E-0B0B16EB2280}" srcOrd="0" destOrd="0" presId="urn:microsoft.com/office/officeart/2005/8/layout/orgChart1"/>
    <dgm:cxn modelId="{DC0F1944-55CC-4A37-94E5-8482ABAC8A7B}" type="presOf" srcId="{60E24C7A-D533-4038-AE5D-D60CF572EAED}" destId="{E43567CE-7E20-4284-A9ED-ABBF974A3F4C}" srcOrd="0" destOrd="0" presId="urn:microsoft.com/office/officeart/2005/8/layout/orgChart1"/>
    <dgm:cxn modelId="{16DEB076-8961-4BAA-A023-43F95AA45B3B}" type="presParOf" srcId="{E697D6DB-4B05-47B5-80BD-675AC0B92A1A}" destId="{3A5353AD-C188-45FC-A51D-8065036EB9CA}" srcOrd="0" destOrd="0" presId="urn:microsoft.com/office/officeart/2005/8/layout/orgChart1"/>
    <dgm:cxn modelId="{1F9A60B8-B6F9-408B-99D9-37353FDF9367}" type="presParOf" srcId="{3A5353AD-C188-45FC-A51D-8065036EB9CA}" destId="{15092236-F1B7-41CD-9ECC-40A556B88BED}" srcOrd="0" destOrd="0" presId="urn:microsoft.com/office/officeart/2005/8/layout/orgChart1"/>
    <dgm:cxn modelId="{B944F415-02DD-4A14-9BB8-6B65EE2B1F54}" type="presParOf" srcId="{15092236-F1B7-41CD-9ECC-40A556B88BED}" destId="{A4F6B879-2059-40C6-BC1B-5B9FD3AA0C84}" srcOrd="0" destOrd="0" presId="urn:microsoft.com/office/officeart/2005/8/layout/orgChart1"/>
    <dgm:cxn modelId="{F8F462B0-CBD6-4756-849E-EB3EDAB68D15}" type="presParOf" srcId="{15092236-F1B7-41CD-9ECC-40A556B88BED}" destId="{AC32FA8C-85D7-47B7-8ED4-D189C5D5E359}" srcOrd="1" destOrd="0" presId="urn:microsoft.com/office/officeart/2005/8/layout/orgChart1"/>
    <dgm:cxn modelId="{9AAC932B-1A5E-4842-88F8-4B02BE9CEA68}" type="presParOf" srcId="{3A5353AD-C188-45FC-A51D-8065036EB9CA}" destId="{6C78E651-A365-46C5-9BA5-5A762ECA92E9}" srcOrd="1" destOrd="0" presId="urn:microsoft.com/office/officeart/2005/8/layout/orgChart1"/>
    <dgm:cxn modelId="{18DFEF0B-AC58-4CFA-A682-BC2F2705FD39}" type="presParOf" srcId="{6C78E651-A365-46C5-9BA5-5A762ECA92E9}" destId="{E43567CE-7E20-4284-A9ED-ABBF974A3F4C}" srcOrd="0" destOrd="0" presId="urn:microsoft.com/office/officeart/2005/8/layout/orgChart1"/>
    <dgm:cxn modelId="{9556A694-C8F9-4047-9645-8B1BF644389F}" type="presParOf" srcId="{6C78E651-A365-46C5-9BA5-5A762ECA92E9}" destId="{E4EA60E2-B3BB-4145-8B7F-0E7946BD0E43}" srcOrd="1" destOrd="0" presId="urn:microsoft.com/office/officeart/2005/8/layout/orgChart1"/>
    <dgm:cxn modelId="{FE4F851D-84E2-48CC-B9D6-1B07F52FEC8A}" type="presParOf" srcId="{E4EA60E2-B3BB-4145-8B7F-0E7946BD0E43}" destId="{350AF93E-B2CF-4227-9CF4-66A89752360E}" srcOrd="0" destOrd="0" presId="urn:microsoft.com/office/officeart/2005/8/layout/orgChart1"/>
    <dgm:cxn modelId="{DBC7773D-279B-4C4B-9972-A1C639218CDF}" type="presParOf" srcId="{350AF93E-B2CF-4227-9CF4-66A89752360E}" destId="{9A586509-3410-47CC-8AA0-9F71AD2FA09D}" srcOrd="0" destOrd="0" presId="urn:microsoft.com/office/officeart/2005/8/layout/orgChart1"/>
    <dgm:cxn modelId="{D676DC46-4197-4649-B96A-8CA0A10CE560}" type="presParOf" srcId="{350AF93E-B2CF-4227-9CF4-66A89752360E}" destId="{B44FCD41-4FA1-48AA-9DD3-A3CDBD41F482}" srcOrd="1" destOrd="0" presId="urn:microsoft.com/office/officeart/2005/8/layout/orgChart1"/>
    <dgm:cxn modelId="{1FC111E1-718E-42EA-BD8F-DD494680A50A}" type="presParOf" srcId="{E4EA60E2-B3BB-4145-8B7F-0E7946BD0E43}" destId="{2FEC2E67-11EB-49B6-874B-67EA0C6414AC}" srcOrd="1" destOrd="0" presId="urn:microsoft.com/office/officeart/2005/8/layout/orgChart1"/>
    <dgm:cxn modelId="{89726F64-E2E9-4E85-8E86-F0840D65D5B6}" type="presParOf" srcId="{2FEC2E67-11EB-49B6-874B-67EA0C6414AC}" destId="{14CBA80A-BC5C-415E-BFC8-80293E80AF72}" srcOrd="0" destOrd="0" presId="urn:microsoft.com/office/officeart/2005/8/layout/orgChart1"/>
    <dgm:cxn modelId="{3159F419-6CF6-4297-A682-140C22B9CAE1}" type="presParOf" srcId="{2FEC2E67-11EB-49B6-874B-67EA0C6414AC}" destId="{B9D2D14D-A40C-435C-B12C-40DB5D7906DA}" srcOrd="1" destOrd="0" presId="urn:microsoft.com/office/officeart/2005/8/layout/orgChart1"/>
    <dgm:cxn modelId="{E601813A-4E09-4909-ABAB-8FFB226CB6B6}" type="presParOf" srcId="{B9D2D14D-A40C-435C-B12C-40DB5D7906DA}" destId="{1DEBD693-8246-4DBE-8ECA-C9D6FE27C3FC}" srcOrd="0" destOrd="0" presId="urn:microsoft.com/office/officeart/2005/8/layout/orgChart1"/>
    <dgm:cxn modelId="{199AE2F7-15F7-4C89-8AC9-2B54173BB7B7}" type="presParOf" srcId="{1DEBD693-8246-4DBE-8ECA-C9D6FE27C3FC}" destId="{424232D1-9AA3-42F6-9F1A-3562EA3E3A65}" srcOrd="0" destOrd="0" presId="urn:microsoft.com/office/officeart/2005/8/layout/orgChart1"/>
    <dgm:cxn modelId="{CFE4ADDE-B0B4-486A-B84C-80751F173D22}" type="presParOf" srcId="{1DEBD693-8246-4DBE-8ECA-C9D6FE27C3FC}" destId="{292B1D74-BBB0-4669-A971-C9EB6807CB7B}" srcOrd="1" destOrd="0" presId="urn:microsoft.com/office/officeart/2005/8/layout/orgChart1"/>
    <dgm:cxn modelId="{705ED554-193D-4C53-88AE-874E9FAA4032}" type="presParOf" srcId="{B9D2D14D-A40C-435C-B12C-40DB5D7906DA}" destId="{41E27898-C929-4B81-8F71-219BB4570C15}" srcOrd="1" destOrd="0" presId="urn:microsoft.com/office/officeart/2005/8/layout/orgChart1"/>
    <dgm:cxn modelId="{DC8F1DD2-E1FD-432B-84B7-A0E460F87561}" type="presParOf" srcId="{41E27898-C929-4B81-8F71-219BB4570C15}" destId="{AD242143-190A-42A1-8E21-31311AA7A595}" srcOrd="0" destOrd="0" presId="urn:microsoft.com/office/officeart/2005/8/layout/orgChart1"/>
    <dgm:cxn modelId="{348F3CE6-943C-4950-B4D0-A26967E3D0B3}" type="presParOf" srcId="{41E27898-C929-4B81-8F71-219BB4570C15}" destId="{9D4D9D74-E0FF-40B7-B846-BCC3FD998439}" srcOrd="1" destOrd="0" presId="urn:microsoft.com/office/officeart/2005/8/layout/orgChart1"/>
    <dgm:cxn modelId="{74223F20-1548-442E-951F-D27BC53EBAFB}" type="presParOf" srcId="{9D4D9D74-E0FF-40B7-B846-BCC3FD998439}" destId="{4047303E-D888-44F9-BD70-8189DA41C3B5}" srcOrd="0" destOrd="0" presId="urn:microsoft.com/office/officeart/2005/8/layout/orgChart1"/>
    <dgm:cxn modelId="{04AF6117-8340-448B-8B00-AC72402BB146}" type="presParOf" srcId="{4047303E-D888-44F9-BD70-8189DA41C3B5}" destId="{18528E5A-8D9E-4572-B5AF-74D7A843AAB3}" srcOrd="0" destOrd="0" presId="urn:microsoft.com/office/officeart/2005/8/layout/orgChart1"/>
    <dgm:cxn modelId="{C43D482E-E278-4348-91A5-2BC249572DDB}" type="presParOf" srcId="{4047303E-D888-44F9-BD70-8189DA41C3B5}" destId="{5F864E91-6728-4146-86D6-7F91C4473261}" srcOrd="1" destOrd="0" presId="urn:microsoft.com/office/officeart/2005/8/layout/orgChart1"/>
    <dgm:cxn modelId="{911F6469-2C77-4AEC-AB56-765E13F6DDAD}" type="presParOf" srcId="{9D4D9D74-E0FF-40B7-B846-BCC3FD998439}" destId="{AE1C5132-F6E3-4DAC-A089-AB6FA08D5F57}" srcOrd="1" destOrd="0" presId="urn:microsoft.com/office/officeart/2005/8/layout/orgChart1"/>
    <dgm:cxn modelId="{9A4F28CB-6C2B-4D47-8262-E57595F0B89D}" type="presParOf" srcId="{9D4D9D74-E0FF-40B7-B846-BCC3FD998439}" destId="{B18CEA5F-B503-43E0-BFEB-C91EB7726179}" srcOrd="2" destOrd="0" presId="urn:microsoft.com/office/officeart/2005/8/layout/orgChart1"/>
    <dgm:cxn modelId="{07DEEB17-812D-4DC4-AC8E-B8C249F4AA86}" type="presParOf" srcId="{B9D2D14D-A40C-435C-B12C-40DB5D7906DA}" destId="{0CD00E0B-A642-4326-984C-FDA66FAF26EF}" srcOrd="2" destOrd="0" presId="urn:microsoft.com/office/officeart/2005/8/layout/orgChart1"/>
    <dgm:cxn modelId="{9B83F714-25E6-4C08-A7B8-FC5D96E688AB}" type="presParOf" srcId="{2FEC2E67-11EB-49B6-874B-67EA0C6414AC}" destId="{9318BB76-395E-4AA5-99B3-A87BC6E78799}" srcOrd="2" destOrd="0" presId="urn:microsoft.com/office/officeart/2005/8/layout/orgChart1"/>
    <dgm:cxn modelId="{43CA2183-621C-492D-88C3-4021CCF6A206}" type="presParOf" srcId="{2FEC2E67-11EB-49B6-874B-67EA0C6414AC}" destId="{ADAF8238-6392-4AEC-9F3A-99C85E97767C}" srcOrd="3" destOrd="0" presId="urn:microsoft.com/office/officeart/2005/8/layout/orgChart1"/>
    <dgm:cxn modelId="{000A6F73-F794-4180-9016-75BD309BB7D5}" type="presParOf" srcId="{ADAF8238-6392-4AEC-9F3A-99C85E97767C}" destId="{93B6499E-254B-45C4-BAFB-5053D9093105}" srcOrd="0" destOrd="0" presId="urn:microsoft.com/office/officeart/2005/8/layout/orgChart1"/>
    <dgm:cxn modelId="{DCBA03D0-BE2B-4D29-B68D-85D21BFFFFCA}" type="presParOf" srcId="{93B6499E-254B-45C4-BAFB-5053D9093105}" destId="{B6D7F9ED-0BCE-4E3A-846F-608DEC4222A8}" srcOrd="0" destOrd="0" presId="urn:microsoft.com/office/officeart/2005/8/layout/orgChart1"/>
    <dgm:cxn modelId="{8DBBD88D-AA0C-4BF0-B657-B3306BFAB343}" type="presParOf" srcId="{93B6499E-254B-45C4-BAFB-5053D9093105}" destId="{0977EC8E-80D2-401F-AB5E-9ED7442604C7}" srcOrd="1" destOrd="0" presId="urn:microsoft.com/office/officeart/2005/8/layout/orgChart1"/>
    <dgm:cxn modelId="{2E83A9B1-2C99-4CB5-8971-3D3A4D2EBA70}" type="presParOf" srcId="{ADAF8238-6392-4AEC-9F3A-99C85E97767C}" destId="{4579F3E3-37CA-4ED0-84D3-5A57FDB454E2}" srcOrd="1" destOrd="0" presId="urn:microsoft.com/office/officeart/2005/8/layout/orgChart1"/>
    <dgm:cxn modelId="{64F0E9C7-83A0-4D4D-96F1-9E63E210EC24}" type="presParOf" srcId="{4579F3E3-37CA-4ED0-84D3-5A57FDB454E2}" destId="{6C3C7795-974A-4AF2-993E-0B0B16EB2280}" srcOrd="0" destOrd="0" presId="urn:microsoft.com/office/officeart/2005/8/layout/orgChart1"/>
    <dgm:cxn modelId="{7F9A6070-CA95-4B5C-8ACE-91ED807E283B}" type="presParOf" srcId="{4579F3E3-37CA-4ED0-84D3-5A57FDB454E2}" destId="{6B732E5E-6093-4515-9517-C5B75BE62B1A}" srcOrd="1" destOrd="0" presId="urn:microsoft.com/office/officeart/2005/8/layout/orgChart1"/>
    <dgm:cxn modelId="{F6F40CEE-3DE1-4065-AE77-898E8F6CF228}" type="presParOf" srcId="{6B732E5E-6093-4515-9517-C5B75BE62B1A}" destId="{352A07AC-58D4-4D5B-8C05-D61430509880}" srcOrd="0" destOrd="0" presId="urn:microsoft.com/office/officeart/2005/8/layout/orgChart1"/>
    <dgm:cxn modelId="{19A5ED94-F928-4A62-96F8-D6A8D0A2CF85}" type="presParOf" srcId="{352A07AC-58D4-4D5B-8C05-D61430509880}" destId="{126142B2-895B-45BF-8583-BE86C2CDB206}" srcOrd="0" destOrd="0" presId="urn:microsoft.com/office/officeart/2005/8/layout/orgChart1"/>
    <dgm:cxn modelId="{48DE681A-8462-410D-B8BD-BED522286B1C}" type="presParOf" srcId="{352A07AC-58D4-4D5B-8C05-D61430509880}" destId="{EEBB5CB4-EC7E-4011-A2B5-8E3DBDF1EDE1}" srcOrd="1" destOrd="0" presId="urn:microsoft.com/office/officeart/2005/8/layout/orgChart1"/>
    <dgm:cxn modelId="{5D4D49CA-7632-47CB-B153-385E10072E3F}" type="presParOf" srcId="{6B732E5E-6093-4515-9517-C5B75BE62B1A}" destId="{983A3A94-2605-4C10-B45F-D5ADF0FB3948}" srcOrd="1" destOrd="0" presId="urn:microsoft.com/office/officeart/2005/8/layout/orgChart1"/>
    <dgm:cxn modelId="{93D9FD43-6FC1-460A-908C-1DA5AD306B2C}" type="presParOf" srcId="{6B732E5E-6093-4515-9517-C5B75BE62B1A}" destId="{5E4810D0-0329-40BE-9698-A97F3F3B391F}" srcOrd="2" destOrd="0" presId="urn:microsoft.com/office/officeart/2005/8/layout/orgChart1"/>
    <dgm:cxn modelId="{5A7327BF-D5F5-4E6C-BE90-C5A03E23AC2F}" type="presParOf" srcId="{ADAF8238-6392-4AEC-9F3A-99C85E97767C}" destId="{2AD04278-095E-4EAF-8D6D-AF500B1E382C}" srcOrd="2" destOrd="0" presId="urn:microsoft.com/office/officeart/2005/8/layout/orgChart1"/>
    <dgm:cxn modelId="{1F170FC7-11B6-447D-AF28-7E89C74EBECD}" type="presParOf" srcId="{E4EA60E2-B3BB-4145-8B7F-0E7946BD0E43}" destId="{09988F14-01DA-4830-BCA6-7D30DA3DBF8E}" srcOrd="2" destOrd="0" presId="urn:microsoft.com/office/officeart/2005/8/layout/orgChart1"/>
    <dgm:cxn modelId="{E18A0763-FFD2-460A-8D29-BDC12BD7C347}" type="presParOf" srcId="{6C78E651-A365-46C5-9BA5-5A762ECA92E9}" destId="{5F8D6499-D437-48D7-B077-D81D6330032C}" srcOrd="2" destOrd="0" presId="urn:microsoft.com/office/officeart/2005/8/layout/orgChart1"/>
    <dgm:cxn modelId="{4233BC10-6193-4F91-8A3E-7110BFE6A47B}" type="presParOf" srcId="{6C78E651-A365-46C5-9BA5-5A762ECA92E9}" destId="{2321E861-B3D3-4A1B-815C-89D1C7D2A18F}" srcOrd="3" destOrd="0" presId="urn:microsoft.com/office/officeart/2005/8/layout/orgChart1"/>
    <dgm:cxn modelId="{C20D8076-6250-4825-BA10-A27C2BB417DA}" type="presParOf" srcId="{2321E861-B3D3-4A1B-815C-89D1C7D2A18F}" destId="{EB22CDB0-296F-491B-940E-6375DAC6F940}" srcOrd="0" destOrd="0" presId="urn:microsoft.com/office/officeart/2005/8/layout/orgChart1"/>
    <dgm:cxn modelId="{079F1687-72E7-4C18-BB35-EFDB25AAEADD}" type="presParOf" srcId="{EB22CDB0-296F-491B-940E-6375DAC6F940}" destId="{F0513F51-5F70-4753-B457-6EE26D4D80C6}" srcOrd="0" destOrd="0" presId="urn:microsoft.com/office/officeart/2005/8/layout/orgChart1"/>
    <dgm:cxn modelId="{7CCA46FA-7D06-4893-A7D6-3B41D0FC6B9F}" type="presParOf" srcId="{EB22CDB0-296F-491B-940E-6375DAC6F940}" destId="{615999F1-EC4B-458F-8224-2823D850F6B3}" srcOrd="1" destOrd="0" presId="urn:microsoft.com/office/officeart/2005/8/layout/orgChart1"/>
    <dgm:cxn modelId="{CC5923EF-1A3E-41C6-839F-8790757F31F5}" type="presParOf" srcId="{2321E861-B3D3-4A1B-815C-89D1C7D2A18F}" destId="{EA6F6262-6B73-4862-8BEB-14432D0C99FC}" srcOrd="1" destOrd="0" presId="urn:microsoft.com/office/officeart/2005/8/layout/orgChart1"/>
    <dgm:cxn modelId="{9CD860E6-84C1-40DF-85EA-0B9BD0C969E2}" type="presParOf" srcId="{EA6F6262-6B73-4862-8BEB-14432D0C99FC}" destId="{4C62A450-31FD-422A-A7BA-1128FD72302F}" srcOrd="0" destOrd="0" presId="urn:microsoft.com/office/officeart/2005/8/layout/orgChart1"/>
    <dgm:cxn modelId="{0430C5A1-5803-47A2-B478-BCEDD2B4D856}" type="presParOf" srcId="{EA6F6262-6B73-4862-8BEB-14432D0C99FC}" destId="{BA7D318B-852A-41C4-A1D4-6E94537A4062}" srcOrd="1" destOrd="0" presId="urn:microsoft.com/office/officeart/2005/8/layout/orgChart1"/>
    <dgm:cxn modelId="{1E82A9D6-2C8B-4124-BD63-1CA02AD0DBD2}" type="presParOf" srcId="{BA7D318B-852A-41C4-A1D4-6E94537A4062}" destId="{4229A7EC-48BB-4C69-AF23-99F750AF511D}" srcOrd="0" destOrd="0" presId="urn:microsoft.com/office/officeart/2005/8/layout/orgChart1"/>
    <dgm:cxn modelId="{7F81F421-07D1-4AFC-8A19-2A95EE0048EE}" type="presParOf" srcId="{4229A7EC-48BB-4C69-AF23-99F750AF511D}" destId="{BCEC3F29-F8B4-4121-A5C3-EE9C8F5A118D}" srcOrd="0" destOrd="0" presId="urn:microsoft.com/office/officeart/2005/8/layout/orgChart1"/>
    <dgm:cxn modelId="{9901B8CC-B6EA-4223-9D5A-53582E9CDA22}" type="presParOf" srcId="{4229A7EC-48BB-4C69-AF23-99F750AF511D}" destId="{B6C9F0C7-F8B8-4F69-A7FB-905694C4BC7E}" srcOrd="1" destOrd="0" presId="urn:microsoft.com/office/officeart/2005/8/layout/orgChart1"/>
    <dgm:cxn modelId="{13D304E0-BD00-4228-A3D9-1200DBB20CF2}" type="presParOf" srcId="{BA7D318B-852A-41C4-A1D4-6E94537A4062}" destId="{9A860C6F-B74F-49F0-90DC-A9D27FA5C7A2}" srcOrd="1" destOrd="0" presId="urn:microsoft.com/office/officeart/2005/8/layout/orgChart1"/>
    <dgm:cxn modelId="{DC705D9D-709F-4293-B639-DB1AB2B9CBFF}" type="presParOf" srcId="{9A860C6F-B74F-49F0-90DC-A9D27FA5C7A2}" destId="{0D43FD15-228C-49D7-ADF0-51F42C6965A4}" srcOrd="0" destOrd="0" presId="urn:microsoft.com/office/officeart/2005/8/layout/orgChart1"/>
    <dgm:cxn modelId="{C2722E8F-C507-48BF-95E8-833B0B9DAFCE}" type="presParOf" srcId="{9A860C6F-B74F-49F0-90DC-A9D27FA5C7A2}" destId="{4EC3C92F-B72A-4F30-B686-CE92DBC08D77}" srcOrd="1" destOrd="0" presId="urn:microsoft.com/office/officeart/2005/8/layout/orgChart1"/>
    <dgm:cxn modelId="{AEB5829D-1F93-429F-B45D-F4DDF8021EC4}" type="presParOf" srcId="{4EC3C92F-B72A-4F30-B686-CE92DBC08D77}" destId="{1CD62DE2-6E3F-4FFF-9441-3CAEC34D6253}" srcOrd="0" destOrd="0" presId="urn:microsoft.com/office/officeart/2005/8/layout/orgChart1"/>
    <dgm:cxn modelId="{ACF64689-CE15-481B-8BE4-A8D60D752729}" type="presParOf" srcId="{1CD62DE2-6E3F-4FFF-9441-3CAEC34D6253}" destId="{57F562F9-782C-49C1-BB12-CA87AFB20F5F}" srcOrd="0" destOrd="0" presId="urn:microsoft.com/office/officeart/2005/8/layout/orgChart1"/>
    <dgm:cxn modelId="{AF8E3F39-811B-407A-ACA6-AA76C3C252AE}" type="presParOf" srcId="{1CD62DE2-6E3F-4FFF-9441-3CAEC34D6253}" destId="{672E6F3E-484D-4854-92D5-5B994CEB4601}" srcOrd="1" destOrd="0" presId="urn:microsoft.com/office/officeart/2005/8/layout/orgChart1"/>
    <dgm:cxn modelId="{234862D6-EDD2-470A-9E15-67B516B738AE}" type="presParOf" srcId="{4EC3C92F-B72A-4F30-B686-CE92DBC08D77}" destId="{080E605F-CFFD-4DC7-A5F3-B4F95D08118E}" srcOrd="1" destOrd="0" presId="urn:microsoft.com/office/officeart/2005/8/layout/orgChart1"/>
    <dgm:cxn modelId="{C8D9990F-1AB7-4009-A50B-889FAD2A90C9}" type="presParOf" srcId="{4EC3C92F-B72A-4F30-B686-CE92DBC08D77}" destId="{EB210950-18C7-4618-A1FA-D7EC1DF7C081}" srcOrd="2" destOrd="0" presId="urn:microsoft.com/office/officeart/2005/8/layout/orgChart1"/>
    <dgm:cxn modelId="{B7286AA3-22AB-4F50-B653-089D86E20EA0}" type="presParOf" srcId="{BA7D318B-852A-41C4-A1D4-6E94537A4062}" destId="{BB37382F-630C-4CA0-8C3C-618D475E1092}" srcOrd="2" destOrd="0" presId="urn:microsoft.com/office/officeart/2005/8/layout/orgChart1"/>
    <dgm:cxn modelId="{45EA00B8-98E4-4B16-A3C6-A274C52FEBBD}" type="presParOf" srcId="{EA6F6262-6B73-4862-8BEB-14432D0C99FC}" destId="{2C557A50-6629-4E2C-8B3F-D62943E1DBE8}" srcOrd="2" destOrd="0" presId="urn:microsoft.com/office/officeart/2005/8/layout/orgChart1"/>
    <dgm:cxn modelId="{6D17CA5A-5426-4B5C-B9A5-9676B2317F09}" type="presParOf" srcId="{EA6F6262-6B73-4862-8BEB-14432D0C99FC}" destId="{F88A7D9D-2462-4874-8D8A-4AEDA3939530}" srcOrd="3" destOrd="0" presId="urn:microsoft.com/office/officeart/2005/8/layout/orgChart1"/>
    <dgm:cxn modelId="{76219AC2-E503-4511-B227-B460838D4BF7}" type="presParOf" srcId="{F88A7D9D-2462-4874-8D8A-4AEDA3939530}" destId="{59B30985-FC4F-4C8D-A8EA-3C0D1403F08D}" srcOrd="0" destOrd="0" presId="urn:microsoft.com/office/officeart/2005/8/layout/orgChart1"/>
    <dgm:cxn modelId="{BBAFB75D-4370-40AA-9FE9-E49348A07A90}" type="presParOf" srcId="{59B30985-FC4F-4C8D-A8EA-3C0D1403F08D}" destId="{AE58C20C-48B7-4CDC-8F77-06E0D7438BC7}" srcOrd="0" destOrd="0" presId="urn:microsoft.com/office/officeart/2005/8/layout/orgChart1"/>
    <dgm:cxn modelId="{977CA753-DBB6-4BB6-9391-1F95220C16D3}" type="presParOf" srcId="{59B30985-FC4F-4C8D-A8EA-3C0D1403F08D}" destId="{C0C09522-748D-4BB3-9F6B-10D2CB37084B}" srcOrd="1" destOrd="0" presId="urn:microsoft.com/office/officeart/2005/8/layout/orgChart1"/>
    <dgm:cxn modelId="{779CF30E-5414-442B-8232-1DDF2905EC0F}" type="presParOf" srcId="{F88A7D9D-2462-4874-8D8A-4AEDA3939530}" destId="{16ADDF68-7600-40D5-A29F-9B346A98FF77}" srcOrd="1" destOrd="0" presId="urn:microsoft.com/office/officeart/2005/8/layout/orgChart1"/>
    <dgm:cxn modelId="{89347315-D37C-40CB-B2DE-64903444CACA}" type="presParOf" srcId="{16ADDF68-7600-40D5-A29F-9B346A98FF77}" destId="{A305101A-C442-4349-897D-F2AE7BCC080D}" srcOrd="0" destOrd="0" presId="urn:microsoft.com/office/officeart/2005/8/layout/orgChart1"/>
    <dgm:cxn modelId="{476AE910-A73B-4A92-BBBE-EEB021B8BAC5}" type="presParOf" srcId="{16ADDF68-7600-40D5-A29F-9B346A98FF77}" destId="{E3893A68-436C-4C5C-950B-C19F753AB523}" srcOrd="1" destOrd="0" presId="urn:microsoft.com/office/officeart/2005/8/layout/orgChart1"/>
    <dgm:cxn modelId="{BA725FD0-E0A8-49C6-A125-61B3881D6235}" type="presParOf" srcId="{E3893A68-436C-4C5C-950B-C19F753AB523}" destId="{F94A4764-9ACE-407C-85E6-58180DFF91FF}" srcOrd="0" destOrd="0" presId="urn:microsoft.com/office/officeart/2005/8/layout/orgChart1"/>
    <dgm:cxn modelId="{5B023B82-E27E-44A0-8E46-85A7167D1AB7}" type="presParOf" srcId="{F94A4764-9ACE-407C-85E6-58180DFF91FF}" destId="{0FDAB967-994A-4EBB-9746-BD9BF8989664}" srcOrd="0" destOrd="0" presId="urn:microsoft.com/office/officeart/2005/8/layout/orgChart1"/>
    <dgm:cxn modelId="{07A1D143-811B-4061-9C2F-26DE302F2268}" type="presParOf" srcId="{F94A4764-9ACE-407C-85E6-58180DFF91FF}" destId="{DAC72361-A486-429C-AAE5-C58102E3DF89}" srcOrd="1" destOrd="0" presId="urn:microsoft.com/office/officeart/2005/8/layout/orgChart1"/>
    <dgm:cxn modelId="{31DC5140-7835-43BF-9F93-DC6025D04018}" type="presParOf" srcId="{E3893A68-436C-4C5C-950B-C19F753AB523}" destId="{BD60C368-61C6-401D-A2D5-1E2B29E91FDB}" srcOrd="1" destOrd="0" presId="urn:microsoft.com/office/officeart/2005/8/layout/orgChart1"/>
    <dgm:cxn modelId="{08EBCAD1-19E7-4FB7-98BB-7CB4C2C4303A}" type="presParOf" srcId="{E3893A68-436C-4C5C-950B-C19F753AB523}" destId="{9B78A463-8E99-4080-94E6-5D5C46AE3241}" srcOrd="2" destOrd="0" presId="urn:microsoft.com/office/officeart/2005/8/layout/orgChart1"/>
    <dgm:cxn modelId="{F52D99D8-1059-4FE3-AD33-AC653FB00091}" type="presParOf" srcId="{F88A7D9D-2462-4874-8D8A-4AEDA3939530}" destId="{3E4C8DFD-BFF6-4290-966D-6546CBBBA23E}" srcOrd="2" destOrd="0" presId="urn:microsoft.com/office/officeart/2005/8/layout/orgChart1"/>
    <dgm:cxn modelId="{C02BCAA8-F1DB-48B4-98DB-9B06D5E7E2C8}" type="presParOf" srcId="{2321E861-B3D3-4A1B-815C-89D1C7D2A18F}" destId="{80ABB4E4-42AD-4CCC-B1BC-39324F097241}" srcOrd="2" destOrd="0" presId="urn:microsoft.com/office/officeart/2005/8/layout/orgChart1"/>
    <dgm:cxn modelId="{0FB3FD8D-E99B-42F1-9CA0-F2D99858B172}" type="presParOf" srcId="{3A5353AD-C188-45FC-A51D-8065036EB9CA}" destId="{FB21D455-832A-42DC-99B9-667787172AE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BB16A33-C693-41C4-9C25-F0FCC7670C93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B7A70BE7-2E12-41BE-923B-5973C63CBBC0}">
      <dgm:prSet phldrT="[Текст]"/>
      <dgm:spPr/>
      <dgm:t>
        <a:bodyPr/>
        <a:lstStyle/>
        <a:p>
          <a:r>
            <a:rPr lang="ru-RU"/>
            <a:t>Типи схем</a:t>
          </a:r>
        </a:p>
      </dgm:t>
    </dgm:pt>
    <dgm:pt modelId="{3B8C3B08-82FA-4B4A-9060-56D53CACF7BB}" type="parTrans" cxnId="{AAC70868-8BEB-42D6-AEA4-81487D3DA747}">
      <dgm:prSet/>
      <dgm:spPr/>
      <dgm:t>
        <a:bodyPr/>
        <a:lstStyle/>
        <a:p>
          <a:endParaRPr lang="ru-RU"/>
        </a:p>
      </dgm:t>
    </dgm:pt>
    <dgm:pt modelId="{88E07E93-946C-46FF-A07F-C49F6065B797}" type="sibTrans" cxnId="{AAC70868-8BEB-42D6-AEA4-81487D3DA747}">
      <dgm:prSet/>
      <dgm:spPr/>
      <dgm:t>
        <a:bodyPr/>
        <a:lstStyle/>
        <a:p>
          <a:endParaRPr lang="ru-RU"/>
        </a:p>
      </dgm:t>
    </dgm:pt>
    <dgm:pt modelId="{1E76764D-7414-483F-BE72-6D01DAF3A8D0}">
      <dgm:prSet phldrT="[Текст]"/>
      <dgm:spPr/>
      <dgm:t>
        <a:bodyPr/>
        <a:lstStyle/>
        <a:p>
          <a:r>
            <a:rPr lang="ru-RU"/>
            <a:t>Комбінаційні</a:t>
          </a:r>
        </a:p>
        <a:p>
          <a:r>
            <a:rPr lang="ru-RU"/>
            <a:t>(без пам</a:t>
          </a:r>
          <a:r>
            <a:rPr lang="en-US"/>
            <a:t>'</a:t>
          </a:r>
          <a:r>
            <a:rPr lang="uk-UA"/>
            <a:t>яті)</a:t>
          </a:r>
          <a:endParaRPr lang="ru-RU"/>
        </a:p>
      </dgm:t>
    </dgm:pt>
    <dgm:pt modelId="{C0141FB6-D212-428E-988D-467B341346E6}" type="parTrans" cxnId="{48E2A6DA-67AD-4D36-ACA7-D8BCA9601F72}">
      <dgm:prSet/>
      <dgm:spPr/>
      <dgm:t>
        <a:bodyPr/>
        <a:lstStyle/>
        <a:p>
          <a:endParaRPr lang="ru-RU"/>
        </a:p>
      </dgm:t>
    </dgm:pt>
    <dgm:pt modelId="{8223B002-1FD3-46A2-8A3C-5F7C49AC64B9}" type="sibTrans" cxnId="{48E2A6DA-67AD-4D36-ACA7-D8BCA9601F72}">
      <dgm:prSet/>
      <dgm:spPr/>
      <dgm:t>
        <a:bodyPr/>
        <a:lstStyle/>
        <a:p>
          <a:r>
            <a:rPr lang="uk-UA"/>
            <a:t>Діагностичний тест</a:t>
          </a:r>
          <a:endParaRPr lang="ru-RU"/>
        </a:p>
      </dgm:t>
    </dgm:pt>
    <dgm:pt modelId="{176660AE-A654-4619-93FF-68CDAFF0165B}">
      <dgm:prSet phldrT="[Текст]"/>
      <dgm:spPr/>
      <dgm:t>
        <a:bodyPr/>
        <a:lstStyle/>
        <a:p>
          <a:r>
            <a:rPr lang="uk-UA"/>
            <a:t>Без розгалужень</a:t>
          </a:r>
          <a:endParaRPr lang="ru-RU"/>
        </a:p>
      </dgm:t>
    </dgm:pt>
    <dgm:pt modelId="{3FCCD4F0-51E9-4E85-A2B8-E546C49FC6A0}" type="parTrans" cxnId="{C5903683-A2DE-4445-B91B-B341501212A4}">
      <dgm:prSet/>
      <dgm:spPr/>
      <dgm:t>
        <a:bodyPr/>
        <a:lstStyle/>
        <a:p>
          <a:endParaRPr lang="ru-RU"/>
        </a:p>
      </dgm:t>
    </dgm:pt>
    <dgm:pt modelId="{CF3B8227-15E0-47BB-8F0C-4F91B4311A07}" type="sibTrans" cxnId="{C5903683-A2DE-4445-B91B-B341501212A4}">
      <dgm:prSet/>
      <dgm:spPr/>
      <dgm:t>
        <a:bodyPr/>
        <a:lstStyle/>
        <a:p>
          <a:r>
            <a:rPr lang="uk-UA"/>
            <a:t>Діагностичний тест</a:t>
          </a:r>
          <a:endParaRPr lang="ru-RU"/>
        </a:p>
      </dgm:t>
    </dgm:pt>
    <dgm:pt modelId="{7CD16A03-A617-4F99-91AD-24A0693E7CD8}">
      <dgm:prSet phldrT="[Текст]"/>
      <dgm:spPr/>
      <dgm:t>
        <a:bodyPr/>
        <a:lstStyle/>
        <a:p>
          <a:r>
            <a:rPr lang="uk-UA"/>
            <a:t>З розгалуженнями</a:t>
          </a:r>
          <a:endParaRPr lang="ru-RU"/>
        </a:p>
      </dgm:t>
    </dgm:pt>
    <dgm:pt modelId="{19E36A2A-B01D-43C9-887A-EEBE70644EE3}" type="parTrans" cxnId="{6774ABDE-3850-4D5F-BAFE-197CE3C16A7D}">
      <dgm:prSet/>
      <dgm:spPr/>
      <dgm:t>
        <a:bodyPr/>
        <a:lstStyle/>
        <a:p>
          <a:endParaRPr lang="ru-RU"/>
        </a:p>
      </dgm:t>
    </dgm:pt>
    <dgm:pt modelId="{366B875A-7F8C-4332-9656-2F9D15DEED60}" type="sibTrans" cxnId="{6774ABDE-3850-4D5F-BAFE-197CE3C16A7D}">
      <dgm:prSet/>
      <dgm:spPr/>
      <dgm:t>
        <a:bodyPr/>
        <a:lstStyle/>
        <a:p>
          <a:r>
            <a:rPr lang="uk-UA"/>
            <a:t>Діагностичний тест</a:t>
          </a:r>
          <a:endParaRPr lang="ru-RU"/>
        </a:p>
      </dgm:t>
    </dgm:pt>
    <dgm:pt modelId="{7102F2A9-5FA7-47C6-9FFA-53B491500092}">
      <dgm:prSet phldrT="[Текст]"/>
      <dgm:spPr/>
      <dgm:t>
        <a:bodyPr/>
        <a:lstStyle/>
        <a:p>
          <a:r>
            <a:rPr lang="uk-UA"/>
            <a:t>Послідовнісні</a:t>
          </a:r>
        </a:p>
        <a:p>
          <a:r>
            <a:rPr lang="uk-UA"/>
            <a:t>(з пам</a:t>
          </a:r>
          <a:r>
            <a:rPr lang="en-US"/>
            <a:t>'</a:t>
          </a:r>
          <a:r>
            <a:rPr lang="uk-UA"/>
            <a:t>яттю0</a:t>
          </a:r>
          <a:endParaRPr lang="ru-RU"/>
        </a:p>
      </dgm:t>
    </dgm:pt>
    <dgm:pt modelId="{57EB4CC4-B5A9-4963-963B-859837374F9F}" type="parTrans" cxnId="{4B025C89-5B27-45C3-A98B-D8ABCACBFFBB}">
      <dgm:prSet/>
      <dgm:spPr/>
      <dgm:t>
        <a:bodyPr/>
        <a:lstStyle/>
        <a:p>
          <a:endParaRPr lang="ru-RU"/>
        </a:p>
      </dgm:t>
    </dgm:pt>
    <dgm:pt modelId="{82D14B5B-3BE0-4C8B-90E2-83A0427BC66D}" type="sibTrans" cxnId="{4B025C89-5B27-45C3-A98B-D8ABCACBFFBB}">
      <dgm:prSet/>
      <dgm:spPr/>
      <dgm:t>
        <a:bodyPr/>
        <a:lstStyle/>
        <a:p>
          <a:r>
            <a:rPr lang="uk-UA"/>
            <a:t>Функ./ діагност.</a:t>
          </a:r>
          <a:endParaRPr lang="ru-RU"/>
        </a:p>
      </dgm:t>
    </dgm:pt>
    <dgm:pt modelId="{0F0F4080-328C-46EE-9719-E7BB74994CDE}">
      <dgm:prSet phldrT="[Текст]"/>
      <dgm:spPr/>
      <dgm:t>
        <a:bodyPr/>
        <a:lstStyle/>
        <a:p>
          <a:r>
            <a:rPr lang="uk-UA"/>
            <a:t>З оберненими зв</a:t>
          </a:r>
          <a:r>
            <a:rPr lang="en-US"/>
            <a:t>'</a:t>
          </a:r>
          <a:r>
            <a:rPr lang="uk-UA"/>
            <a:t>язками</a:t>
          </a:r>
          <a:endParaRPr lang="ru-RU"/>
        </a:p>
      </dgm:t>
    </dgm:pt>
    <dgm:pt modelId="{74173778-3174-4B73-A638-008645389DF5}" type="parTrans" cxnId="{ECB03B51-E18D-41A8-8482-E68C988B951B}">
      <dgm:prSet/>
      <dgm:spPr/>
      <dgm:t>
        <a:bodyPr/>
        <a:lstStyle/>
        <a:p>
          <a:endParaRPr lang="ru-RU"/>
        </a:p>
      </dgm:t>
    </dgm:pt>
    <dgm:pt modelId="{311AE57B-E28B-462E-8AA4-2A1D3D1AE423}" type="sibTrans" cxnId="{ECB03B51-E18D-41A8-8482-E68C988B951B}">
      <dgm:prSet/>
      <dgm:spPr/>
      <dgm:t>
        <a:bodyPr/>
        <a:lstStyle/>
        <a:p>
          <a:r>
            <a:rPr lang="uk-UA"/>
            <a:t> Діагностичний тест</a:t>
          </a:r>
          <a:endParaRPr lang="ru-RU"/>
        </a:p>
      </dgm:t>
    </dgm:pt>
    <dgm:pt modelId="{67A64E7B-5FB7-4D39-8A72-D941E0C83833}">
      <dgm:prSet/>
      <dgm:spPr/>
      <dgm:t>
        <a:bodyPr/>
        <a:lstStyle/>
        <a:p>
          <a:r>
            <a:rPr lang="uk-UA"/>
            <a:t>Без обернених зв</a:t>
          </a:r>
          <a:r>
            <a:rPr lang="en-US"/>
            <a:t>'</a:t>
          </a:r>
          <a:r>
            <a:rPr lang="uk-UA"/>
            <a:t>язків</a:t>
          </a:r>
          <a:endParaRPr lang="ru-RU"/>
        </a:p>
      </dgm:t>
    </dgm:pt>
    <dgm:pt modelId="{0BCC8CB0-65E3-4CBE-B6C3-07077D9FB945}" type="parTrans" cxnId="{59EBD687-D211-4FCA-8FD0-D068D506840E}">
      <dgm:prSet/>
      <dgm:spPr/>
      <dgm:t>
        <a:bodyPr/>
        <a:lstStyle/>
        <a:p>
          <a:endParaRPr lang="ru-RU"/>
        </a:p>
      </dgm:t>
    </dgm:pt>
    <dgm:pt modelId="{7304314F-7CD2-4CDD-9773-E40E676E8CFF}" type="sibTrans" cxnId="{59EBD687-D211-4FCA-8FD0-D068D506840E}">
      <dgm:prSet/>
      <dgm:spPr/>
      <dgm:t>
        <a:bodyPr/>
        <a:lstStyle/>
        <a:p>
          <a:r>
            <a:rPr lang="uk-UA"/>
            <a:t>Функціональні тести</a:t>
          </a:r>
          <a:endParaRPr lang="ru-RU"/>
        </a:p>
      </dgm:t>
    </dgm:pt>
    <dgm:pt modelId="{BEAD4755-23F2-45CB-A523-192E28551AA4}">
      <dgm:prSet/>
      <dgm:spPr/>
      <dgm:t>
        <a:bodyPr/>
        <a:lstStyle/>
        <a:p>
          <a:r>
            <a:rPr lang="uk-UA"/>
            <a:t>1) Умовний розрив розгалуження</a:t>
          </a:r>
          <a:endParaRPr lang="ru-RU"/>
        </a:p>
      </dgm:t>
    </dgm:pt>
    <dgm:pt modelId="{8484022D-0D0B-4500-BDA6-DB7C32515098}" type="parTrans" cxnId="{6157992F-AD84-4BEB-B13D-CCCA1E10F6F5}">
      <dgm:prSet/>
      <dgm:spPr/>
      <dgm:t>
        <a:bodyPr/>
        <a:lstStyle/>
        <a:p>
          <a:endParaRPr lang="ru-RU"/>
        </a:p>
      </dgm:t>
    </dgm:pt>
    <dgm:pt modelId="{90961746-9809-4083-BB30-DF731EA56E0C}" type="sibTrans" cxnId="{6157992F-AD84-4BEB-B13D-CCCA1E10F6F5}">
      <dgm:prSet/>
      <dgm:spPr/>
      <dgm:t>
        <a:bodyPr/>
        <a:lstStyle/>
        <a:p>
          <a:endParaRPr lang="ru-RU"/>
        </a:p>
      </dgm:t>
    </dgm:pt>
    <dgm:pt modelId="{ECA8130A-34B5-4FFB-8B2A-0E066914AC54}">
      <dgm:prSet/>
      <dgm:spPr/>
      <dgm:t>
        <a:bodyPr/>
        <a:lstStyle/>
        <a:p>
          <a:r>
            <a:rPr lang="uk-UA"/>
            <a:t>2) тест для модернізованої схеми</a:t>
          </a:r>
          <a:endParaRPr lang="ru-RU"/>
        </a:p>
      </dgm:t>
    </dgm:pt>
    <dgm:pt modelId="{0EAF8457-5804-4D2E-AE09-1BD10F31CD3E}" type="parTrans" cxnId="{3C3F64EE-64DD-47D8-8BE3-CFD779E27CE5}">
      <dgm:prSet/>
      <dgm:spPr/>
      <dgm:t>
        <a:bodyPr/>
        <a:lstStyle/>
        <a:p>
          <a:endParaRPr lang="ru-RU"/>
        </a:p>
      </dgm:t>
    </dgm:pt>
    <dgm:pt modelId="{D2EAD7E1-57FA-4815-9D93-D764E4631334}" type="sibTrans" cxnId="{3C3F64EE-64DD-47D8-8BE3-CFD779E27CE5}">
      <dgm:prSet/>
      <dgm:spPr/>
      <dgm:t>
        <a:bodyPr/>
        <a:lstStyle/>
        <a:p>
          <a:endParaRPr lang="ru-RU"/>
        </a:p>
      </dgm:t>
    </dgm:pt>
    <dgm:pt modelId="{8C35390F-9452-49A6-BCAE-234FEBED4AEC}">
      <dgm:prSet/>
      <dgm:spPr/>
      <dgm:t>
        <a:bodyPr/>
        <a:lstStyle/>
        <a:p>
          <a:r>
            <a:rPr lang="uk-UA"/>
            <a:t>3) Суміщення розгалужень</a:t>
          </a:r>
          <a:endParaRPr lang="ru-RU"/>
        </a:p>
      </dgm:t>
    </dgm:pt>
    <dgm:pt modelId="{7876A45A-660E-45A0-8426-0A08738CB571}" type="parTrans" cxnId="{384E77AE-B57F-44F3-AC0F-E4A0CBC201B9}">
      <dgm:prSet/>
      <dgm:spPr/>
      <dgm:t>
        <a:bodyPr/>
        <a:lstStyle/>
        <a:p>
          <a:endParaRPr lang="ru-RU"/>
        </a:p>
      </dgm:t>
    </dgm:pt>
    <dgm:pt modelId="{A2BB2AC3-1CEE-4710-A189-2FDAE2CC24C6}" type="sibTrans" cxnId="{384E77AE-B57F-44F3-AC0F-E4A0CBC201B9}">
      <dgm:prSet/>
      <dgm:spPr/>
      <dgm:t>
        <a:bodyPr/>
        <a:lstStyle/>
        <a:p>
          <a:endParaRPr lang="ru-RU"/>
        </a:p>
      </dgm:t>
    </dgm:pt>
    <dgm:pt modelId="{66454BA4-8F20-4618-B89D-0FEE212E86A3}">
      <dgm:prSet/>
      <dgm:spPr/>
      <dgm:t>
        <a:bodyPr/>
        <a:lstStyle/>
        <a:p>
          <a:r>
            <a:rPr lang="uk-UA"/>
            <a:t>Автомати Міллі, Мура зі звязками; </a:t>
          </a:r>
          <a:endParaRPr lang="ru-RU"/>
        </a:p>
      </dgm:t>
    </dgm:pt>
    <dgm:pt modelId="{EB3F1575-2071-4514-9693-73E6A1490F7E}" type="parTrans" cxnId="{9CA38072-6C79-46DE-A676-905B575AB577}">
      <dgm:prSet/>
      <dgm:spPr/>
      <dgm:t>
        <a:bodyPr/>
        <a:lstStyle/>
        <a:p>
          <a:endParaRPr lang="ru-RU"/>
        </a:p>
      </dgm:t>
    </dgm:pt>
    <dgm:pt modelId="{7627A741-084C-47A6-ADB8-775F7F59CA67}" type="sibTrans" cxnId="{9CA38072-6C79-46DE-A676-905B575AB577}">
      <dgm:prSet/>
      <dgm:spPr/>
      <dgm:t>
        <a:bodyPr/>
        <a:lstStyle/>
        <a:p>
          <a:endParaRPr lang="ru-RU"/>
        </a:p>
      </dgm:t>
    </dgm:pt>
    <dgm:pt modelId="{2E235E2E-7373-4816-A434-173DBB19426C}">
      <dgm:prSet/>
      <dgm:spPr/>
      <dgm:t>
        <a:bodyPr/>
        <a:lstStyle/>
        <a:p>
          <a:r>
            <a:rPr lang="uk-UA"/>
            <a:t>Накопичувачі; Суматори; регістри; лічильники; тригери.</a:t>
          </a:r>
          <a:endParaRPr lang="ru-RU"/>
        </a:p>
      </dgm:t>
    </dgm:pt>
    <dgm:pt modelId="{D2EB6BE5-10C5-42CE-8557-E35A4C7A8EE9}" type="parTrans" cxnId="{57D3A1D1-1618-4B18-812E-8E45BAB53CDE}">
      <dgm:prSet/>
      <dgm:spPr/>
      <dgm:t>
        <a:bodyPr/>
        <a:lstStyle/>
        <a:p>
          <a:endParaRPr lang="ru-RU"/>
        </a:p>
      </dgm:t>
    </dgm:pt>
    <dgm:pt modelId="{3DD39351-B0A0-4EB2-BD02-3E02DEE17599}" type="sibTrans" cxnId="{57D3A1D1-1618-4B18-812E-8E45BAB53CDE}">
      <dgm:prSet/>
      <dgm:spPr/>
      <dgm:t>
        <a:bodyPr/>
        <a:lstStyle/>
        <a:p>
          <a:endParaRPr lang="ru-RU"/>
        </a:p>
      </dgm:t>
    </dgm:pt>
    <dgm:pt modelId="{5567E5C7-31BA-429C-B8A1-60EF2FD5DBEC}" type="pres">
      <dgm:prSet presAssocID="{9BB16A33-C693-41C4-9C25-F0FCC7670C9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59F0E77-6F77-4C5B-96E3-3A5DB38B3E55}" type="pres">
      <dgm:prSet presAssocID="{B7A70BE7-2E12-41BE-923B-5973C63CBBC0}" presName="hierRoot1" presStyleCnt="0">
        <dgm:presLayoutVars>
          <dgm:hierBranch val="init"/>
        </dgm:presLayoutVars>
      </dgm:prSet>
      <dgm:spPr/>
    </dgm:pt>
    <dgm:pt modelId="{114A355F-8BD2-4716-9256-6C94319F3357}" type="pres">
      <dgm:prSet presAssocID="{B7A70BE7-2E12-41BE-923B-5973C63CBBC0}" presName="rootComposite1" presStyleCnt="0"/>
      <dgm:spPr/>
    </dgm:pt>
    <dgm:pt modelId="{6A053D86-872A-42FF-9260-022745EBA7C1}" type="pres">
      <dgm:prSet presAssocID="{B7A70BE7-2E12-41BE-923B-5973C63CBBC0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9DBCBD1-AE53-42AD-AA4A-619D06BA837B}" type="pres">
      <dgm:prSet presAssocID="{B7A70BE7-2E12-41BE-923B-5973C63CBBC0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4BFE807-ECBC-4118-BD71-8030A49929C3}" type="pres">
      <dgm:prSet presAssocID="{B7A70BE7-2E12-41BE-923B-5973C63CBBC0}" presName="rootConnector1" presStyleLbl="node1" presStyleIdx="0" presStyleCnt="11"/>
      <dgm:spPr/>
      <dgm:t>
        <a:bodyPr/>
        <a:lstStyle/>
        <a:p>
          <a:endParaRPr lang="ru-RU"/>
        </a:p>
      </dgm:t>
    </dgm:pt>
    <dgm:pt modelId="{AE24A797-DC6E-43F3-A697-70F43D5B11C9}" type="pres">
      <dgm:prSet presAssocID="{B7A70BE7-2E12-41BE-923B-5973C63CBBC0}" presName="hierChild2" presStyleCnt="0"/>
      <dgm:spPr/>
    </dgm:pt>
    <dgm:pt modelId="{637CF967-1887-45B0-BFA9-59AF89F5D3DD}" type="pres">
      <dgm:prSet presAssocID="{C0141FB6-D212-428E-988D-467B341346E6}" presName="Name37" presStyleLbl="parChTrans1D2" presStyleIdx="0" presStyleCnt="2"/>
      <dgm:spPr/>
      <dgm:t>
        <a:bodyPr/>
        <a:lstStyle/>
        <a:p>
          <a:endParaRPr lang="ru-RU"/>
        </a:p>
      </dgm:t>
    </dgm:pt>
    <dgm:pt modelId="{7A559D34-229A-4E0D-8695-8CD78D3173A6}" type="pres">
      <dgm:prSet presAssocID="{1E76764D-7414-483F-BE72-6D01DAF3A8D0}" presName="hierRoot2" presStyleCnt="0">
        <dgm:presLayoutVars>
          <dgm:hierBranch val="init"/>
        </dgm:presLayoutVars>
      </dgm:prSet>
      <dgm:spPr/>
    </dgm:pt>
    <dgm:pt modelId="{93DBA42A-A85E-47A7-A81C-2A2AED30B8F6}" type="pres">
      <dgm:prSet presAssocID="{1E76764D-7414-483F-BE72-6D01DAF3A8D0}" presName="rootComposite" presStyleCnt="0"/>
      <dgm:spPr/>
    </dgm:pt>
    <dgm:pt modelId="{1A9541F9-B4DE-4A92-99DB-366F49DCEF0C}" type="pres">
      <dgm:prSet presAssocID="{1E76764D-7414-483F-BE72-6D01DAF3A8D0}" presName="rootText" presStyleLbl="node1" presStyleIdx="0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DD2D904-A530-467C-8FEE-6A01ED22A189}" type="pres">
      <dgm:prSet presAssocID="{1E76764D-7414-483F-BE72-6D01DAF3A8D0}" presName="titleText2" presStyleLbl="fgAcc1" presStyleIdx="0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17141AF-DAA3-4EB4-B494-2171C13E1DC5}" type="pres">
      <dgm:prSet presAssocID="{1E76764D-7414-483F-BE72-6D01DAF3A8D0}" presName="rootConnector" presStyleLbl="node2" presStyleIdx="0" presStyleCnt="0"/>
      <dgm:spPr/>
      <dgm:t>
        <a:bodyPr/>
        <a:lstStyle/>
        <a:p>
          <a:endParaRPr lang="ru-RU"/>
        </a:p>
      </dgm:t>
    </dgm:pt>
    <dgm:pt modelId="{A5C6473A-66B0-4683-B636-D142968E6304}" type="pres">
      <dgm:prSet presAssocID="{1E76764D-7414-483F-BE72-6D01DAF3A8D0}" presName="hierChild4" presStyleCnt="0"/>
      <dgm:spPr/>
    </dgm:pt>
    <dgm:pt modelId="{1FE59416-2510-4DC6-9B0E-DCED682676F4}" type="pres">
      <dgm:prSet presAssocID="{3FCCD4F0-51E9-4E85-A2B8-E546C49FC6A0}" presName="Name37" presStyleLbl="parChTrans1D3" presStyleIdx="0" presStyleCnt="4"/>
      <dgm:spPr/>
      <dgm:t>
        <a:bodyPr/>
        <a:lstStyle/>
        <a:p>
          <a:endParaRPr lang="ru-RU"/>
        </a:p>
      </dgm:t>
    </dgm:pt>
    <dgm:pt modelId="{5C9D23D8-76F3-4953-A589-D6400B3152E6}" type="pres">
      <dgm:prSet presAssocID="{176660AE-A654-4619-93FF-68CDAFF0165B}" presName="hierRoot2" presStyleCnt="0">
        <dgm:presLayoutVars>
          <dgm:hierBranch val="init"/>
        </dgm:presLayoutVars>
      </dgm:prSet>
      <dgm:spPr/>
    </dgm:pt>
    <dgm:pt modelId="{642D246F-C6E2-46E5-9BF7-73BC9EB34240}" type="pres">
      <dgm:prSet presAssocID="{176660AE-A654-4619-93FF-68CDAFF0165B}" presName="rootComposite" presStyleCnt="0"/>
      <dgm:spPr/>
    </dgm:pt>
    <dgm:pt modelId="{E7291691-A324-4334-9717-29A2443BBE9C}" type="pres">
      <dgm:prSet presAssocID="{176660AE-A654-4619-93FF-68CDAFF0165B}" presName="rootText" presStyleLbl="node1" presStyleIdx="1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D587CD40-68BF-4552-A508-B6FFD1432DF2}" type="pres">
      <dgm:prSet presAssocID="{176660AE-A654-4619-93FF-68CDAFF0165B}" presName="titleText2" presStyleLbl="fgAcc1" presStyleIdx="1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B941CCC-2F8C-42E3-BE77-3AA3FCE981A9}" type="pres">
      <dgm:prSet presAssocID="{176660AE-A654-4619-93FF-68CDAFF0165B}" presName="rootConnector" presStyleLbl="node3" presStyleIdx="0" presStyleCnt="0"/>
      <dgm:spPr/>
      <dgm:t>
        <a:bodyPr/>
        <a:lstStyle/>
        <a:p>
          <a:endParaRPr lang="ru-RU"/>
        </a:p>
      </dgm:t>
    </dgm:pt>
    <dgm:pt modelId="{3576F2A3-3474-4DA6-B9DF-67712C0E2819}" type="pres">
      <dgm:prSet presAssocID="{176660AE-A654-4619-93FF-68CDAFF0165B}" presName="hierChild4" presStyleCnt="0"/>
      <dgm:spPr/>
    </dgm:pt>
    <dgm:pt modelId="{A5FE6925-C7E7-4360-B1D3-34A664FF3F65}" type="pres">
      <dgm:prSet presAssocID="{176660AE-A654-4619-93FF-68CDAFF0165B}" presName="hierChild5" presStyleCnt="0"/>
      <dgm:spPr/>
    </dgm:pt>
    <dgm:pt modelId="{B0FBE3DC-EE76-4357-87F2-AD281B8E4997}" type="pres">
      <dgm:prSet presAssocID="{19E36A2A-B01D-43C9-887A-EEBE70644EE3}" presName="Name37" presStyleLbl="parChTrans1D3" presStyleIdx="1" presStyleCnt="4"/>
      <dgm:spPr/>
      <dgm:t>
        <a:bodyPr/>
        <a:lstStyle/>
        <a:p>
          <a:endParaRPr lang="ru-RU"/>
        </a:p>
      </dgm:t>
    </dgm:pt>
    <dgm:pt modelId="{AE859718-3AE1-467B-8F5B-A0010EC586AB}" type="pres">
      <dgm:prSet presAssocID="{7CD16A03-A617-4F99-91AD-24A0693E7CD8}" presName="hierRoot2" presStyleCnt="0">
        <dgm:presLayoutVars>
          <dgm:hierBranch val="init"/>
        </dgm:presLayoutVars>
      </dgm:prSet>
      <dgm:spPr/>
    </dgm:pt>
    <dgm:pt modelId="{C25673D0-0EC4-42D1-95D5-29BB455E1D88}" type="pres">
      <dgm:prSet presAssocID="{7CD16A03-A617-4F99-91AD-24A0693E7CD8}" presName="rootComposite" presStyleCnt="0"/>
      <dgm:spPr/>
    </dgm:pt>
    <dgm:pt modelId="{FA4BEA8D-3733-4F1B-B2C0-CAB59FF33851}" type="pres">
      <dgm:prSet presAssocID="{7CD16A03-A617-4F99-91AD-24A0693E7CD8}" presName="rootText" presStyleLbl="node1" presStyleIdx="2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3B8E7806-9EBB-44F1-A768-33049F1DECEB}" type="pres">
      <dgm:prSet presAssocID="{7CD16A03-A617-4F99-91AD-24A0693E7CD8}" presName="titleText2" presStyleLbl="fgAcc1" presStyleIdx="2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DF61A06-85CF-4A53-83F5-76706B028274}" type="pres">
      <dgm:prSet presAssocID="{7CD16A03-A617-4F99-91AD-24A0693E7CD8}" presName="rootConnector" presStyleLbl="node3" presStyleIdx="0" presStyleCnt="0"/>
      <dgm:spPr/>
      <dgm:t>
        <a:bodyPr/>
        <a:lstStyle/>
        <a:p>
          <a:endParaRPr lang="ru-RU"/>
        </a:p>
      </dgm:t>
    </dgm:pt>
    <dgm:pt modelId="{6546B17D-FCE5-44D4-BE41-0648757FCB49}" type="pres">
      <dgm:prSet presAssocID="{7CD16A03-A617-4F99-91AD-24A0693E7CD8}" presName="hierChild4" presStyleCnt="0"/>
      <dgm:spPr/>
    </dgm:pt>
    <dgm:pt modelId="{FFB2C55D-5BEA-484B-BA69-6E2BB276F9B8}" type="pres">
      <dgm:prSet presAssocID="{8484022D-0D0B-4500-BDA6-DB7C32515098}" presName="Name37" presStyleLbl="parChTrans1D4" presStyleIdx="0" presStyleCnt="5"/>
      <dgm:spPr/>
      <dgm:t>
        <a:bodyPr/>
        <a:lstStyle/>
        <a:p>
          <a:endParaRPr lang="ru-RU"/>
        </a:p>
      </dgm:t>
    </dgm:pt>
    <dgm:pt modelId="{26907A9A-FD10-44C4-8F7E-6B67813BEF42}" type="pres">
      <dgm:prSet presAssocID="{BEAD4755-23F2-45CB-A523-192E28551AA4}" presName="hierRoot2" presStyleCnt="0">
        <dgm:presLayoutVars>
          <dgm:hierBranch val="init"/>
        </dgm:presLayoutVars>
      </dgm:prSet>
      <dgm:spPr/>
    </dgm:pt>
    <dgm:pt modelId="{3935C0C7-CE80-4854-A581-DD2A2C7ACA2C}" type="pres">
      <dgm:prSet presAssocID="{BEAD4755-23F2-45CB-A523-192E28551AA4}" presName="rootComposite" presStyleCnt="0"/>
      <dgm:spPr/>
    </dgm:pt>
    <dgm:pt modelId="{DEAD5D03-B811-4B0E-9ABC-F7A1B2E404BE}" type="pres">
      <dgm:prSet presAssocID="{BEAD4755-23F2-45CB-A523-192E28551AA4}" presName="rootText" presStyleLbl="node1" presStyleIdx="3" presStyleCnt="11" custLinFactY="74335" custLinFactNeighborX="-30377" custLinFactNeighborY="100000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6707388-0482-4641-9135-DA683D7652EC}" type="pres">
      <dgm:prSet presAssocID="{BEAD4755-23F2-45CB-A523-192E28551AA4}" presName="titleText2" presStyleLbl="fgAcc1" presStyleIdx="3" presStyleCnt="11" custLinFactY="223006" custLinFactNeighborX="-33752" custLinFactNeighborY="3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5AB819C-53A4-44CB-BC67-47C93B958D5E}" type="pres">
      <dgm:prSet presAssocID="{BEAD4755-23F2-45CB-A523-192E28551AA4}" presName="rootConnector" presStyleLbl="node4" presStyleIdx="0" presStyleCnt="0"/>
      <dgm:spPr/>
      <dgm:t>
        <a:bodyPr/>
        <a:lstStyle/>
        <a:p>
          <a:endParaRPr lang="ru-RU"/>
        </a:p>
      </dgm:t>
    </dgm:pt>
    <dgm:pt modelId="{F3DAB4E7-2A20-49C2-A91E-12E18DAF4634}" type="pres">
      <dgm:prSet presAssocID="{BEAD4755-23F2-45CB-A523-192E28551AA4}" presName="hierChild4" presStyleCnt="0"/>
      <dgm:spPr/>
    </dgm:pt>
    <dgm:pt modelId="{5B9BC916-C87A-4661-B190-FBA3B41674F5}" type="pres">
      <dgm:prSet presAssocID="{0EAF8457-5804-4D2E-AE09-1BD10F31CD3E}" presName="Name37" presStyleLbl="parChTrans1D4" presStyleIdx="1" presStyleCnt="5"/>
      <dgm:spPr/>
      <dgm:t>
        <a:bodyPr/>
        <a:lstStyle/>
        <a:p>
          <a:endParaRPr lang="ru-RU"/>
        </a:p>
      </dgm:t>
    </dgm:pt>
    <dgm:pt modelId="{DBFD8AA8-0D4D-4854-B63B-7FB93889817F}" type="pres">
      <dgm:prSet presAssocID="{ECA8130A-34B5-4FFB-8B2A-0E066914AC54}" presName="hierRoot2" presStyleCnt="0">
        <dgm:presLayoutVars>
          <dgm:hierBranch val="init"/>
        </dgm:presLayoutVars>
      </dgm:prSet>
      <dgm:spPr/>
    </dgm:pt>
    <dgm:pt modelId="{C987BAE4-2B1D-4A22-9346-F32207A4E4B5}" type="pres">
      <dgm:prSet presAssocID="{ECA8130A-34B5-4FFB-8B2A-0E066914AC54}" presName="rootComposite" presStyleCnt="0"/>
      <dgm:spPr/>
    </dgm:pt>
    <dgm:pt modelId="{0C0465A2-9EE2-4F68-B7B6-ABDBA5CD189E}" type="pres">
      <dgm:prSet presAssocID="{ECA8130A-34B5-4FFB-8B2A-0E066914AC54}" presName="rootText" presStyleLbl="node1" presStyleIdx="4" presStyleCnt="11" custLinFactX="10225" custLinFactY="20694" custLinFactNeighborX="100000" custLinFactNeighborY="100000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489056F2-0BCB-4B0C-8F03-CB3F9E765986}" type="pres">
      <dgm:prSet presAssocID="{ECA8130A-34B5-4FFB-8B2A-0E066914AC54}" presName="titleText2" presStyleLbl="fgAcc1" presStyleIdx="4" presStyleCnt="11" custLinFactX="22472" custLinFactY="162082" custLinFactNeighborX="100000" custLinFactNeighborY="20000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1FFD65D-F6D5-477D-BE7E-8216E2F2E82E}" type="pres">
      <dgm:prSet presAssocID="{ECA8130A-34B5-4FFB-8B2A-0E066914AC54}" presName="rootConnector" presStyleLbl="node4" presStyleIdx="0" presStyleCnt="0"/>
      <dgm:spPr/>
      <dgm:t>
        <a:bodyPr/>
        <a:lstStyle/>
        <a:p>
          <a:endParaRPr lang="ru-RU"/>
        </a:p>
      </dgm:t>
    </dgm:pt>
    <dgm:pt modelId="{232167B1-0906-455E-A0C5-C492E26BECE1}" type="pres">
      <dgm:prSet presAssocID="{ECA8130A-34B5-4FFB-8B2A-0E066914AC54}" presName="hierChild4" presStyleCnt="0"/>
      <dgm:spPr/>
    </dgm:pt>
    <dgm:pt modelId="{7D228700-88A3-4F80-899C-1FCE61BFD2B3}" type="pres">
      <dgm:prSet presAssocID="{7876A45A-660E-45A0-8426-0A08738CB571}" presName="Name37" presStyleLbl="parChTrans1D4" presStyleIdx="2" presStyleCnt="5"/>
      <dgm:spPr/>
      <dgm:t>
        <a:bodyPr/>
        <a:lstStyle/>
        <a:p>
          <a:endParaRPr lang="ru-RU"/>
        </a:p>
      </dgm:t>
    </dgm:pt>
    <dgm:pt modelId="{9ED8529F-7403-4A09-BD63-0C4280E5456F}" type="pres">
      <dgm:prSet presAssocID="{8C35390F-9452-49A6-BCAE-234FEBED4AEC}" presName="hierRoot2" presStyleCnt="0">
        <dgm:presLayoutVars>
          <dgm:hierBranch val="init"/>
        </dgm:presLayoutVars>
      </dgm:prSet>
      <dgm:spPr/>
    </dgm:pt>
    <dgm:pt modelId="{6806AFC3-7C1D-4B29-BBB2-4B0BF03F34B3}" type="pres">
      <dgm:prSet presAssocID="{8C35390F-9452-49A6-BCAE-234FEBED4AEC}" presName="rootComposite" presStyleCnt="0"/>
      <dgm:spPr/>
    </dgm:pt>
    <dgm:pt modelId="{053C9440-F662-442B-8EC9-8B2E4946B551}" type="pres">
      <dgm:prSet presAssocID="{8C35390F-9452-49A6-BCAE-234FEBED4AEC}" presName="rootText" presStyleLbl="node1" presStyleIdx="5" presStyleCnt="11" custLinFactX="100000" custLinFactNeighborX="156903" custLinFactNeighborY="-3889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11087E87-F482-4535-A9A1-501D9AAAC6A0}" type="pres">
      <dgm:prSet presAssocID="{8C35390F-9452-49A6-BCAE-234FEBED4AEC}" presName="titleText2" presStyleLbl="fgAcc1" presStyleIdx="5" presStyleCnt="11" custLinFactX="100000" custLinFactNeighborX="185449" custLinFactNeighborY="-4499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F41D1288-1877-403A-8D99-C2777C0CAD5D}" type="pres">
      <dgm:prSet presAssocID="{8C35390F-9452-49A6-BCAE-234FEBED4AEC}" presName="rootConnector" presStyleLbl="node4" presStyleIdx="0" presStyleCnt="0"/>
      <dgm:spPr/>
      <dgm:t>
        <a:bodyPr/>
        <a:lstStyle/>
        <a:p>
          <a:endParaRPr lang="ru-RU"/>
        </a:p>
      </dgm:t>
    </dgm:pt>
    <dgm:pt modelId="{E72F2934-BB09-431B-888C-46F416AC46D7}" type="pres">
      <dgm:prSet presAssocID="{8C35390F-9452-49A6-BCAE-234FEBED4AEC}" presName="hierChild4" presStyleCnt="0"/>
      <dgm:spPr/>
    </dgm:pt>
    <dgm:pt modelId="{98C0BC0F-91C9-4803-B3AB-26B2846117AE}" type="pres">
      <dgm:prSet presAssocID="{8C35390F-9452-49A6-BCAE-234FEBED4AEC}" presName="hierChild5" presStyleCnt="0"/>
      <dgm:spPr/>
    </dgm:pt>
    <dgm:pt modelId="{87B2E930-6EEB-4FC8-BFF3-610D41DC8724}" type="pres">
      <dgm:prSet presAssocID="{ECA8130A-34B5-4FFB-8B2A-0E066914AC54}" presName="hierChild5" presStyleCnt="0"/>
      <dgm:spPr/>
    </dgm:pt>
    <dgm:pt modelId="{57BE59DF-94E5-4882-91F4-77C69861A9A4}" type="pres">
      <dgm:prSet presAssocID="{BEAD4755-23F2-45CB-A523-192E28551AA4}" presName="hierChild5" presStyleCnt="0"/>
      <dgm:spPr/>
    </dgm:pt>
    <dgm:pt modelId="{EAC02B81-3FDE-4406-A9AB-5917C793173E}" type="pres">
      <dgm:prSet presAssocID="{7CD16A03-A617-4F99-91AD-24A0693E7CD8}" presName="hierChild5" presStyleCnt="0"/>
      <dgm:spPr/>
    </dgm:pt>
    <dgm:pt modelId="{9F4392F3-74A6-44BF-BB33-18F9EAC1240A}" type="pres">
      <dgm:prSet presAssocID="{1E76764D-7414-483F-BE72-6D01DAF3A8D0}" presName="hierChild5" presStyleCnt="0"/>
      <dgm:spPr/>
    </dgm:pt>
    <dgm:pt modelId="{E2A9FADF-1AA8-475A-8C99-8C0F51E5A56C}" type="pres">
      <dgm:prSet presAssocID="{57EB4CC4-B5A9-4963-963B-859837374F9F}" presName="Name37" presStyleLbl="parChTrans1D2" presStyleIdx="1" presStyleCnt="2"/>
      <dgm:spPr/>
      <dgm:t>
        <a:bodyPr/>
        <a:lstStyle/>
        <a:p>
          <a:endParaRPr lang="ru-RU"/>
        </a:p>
      </dgm:t>
    </dgm:pt>
    <dgm:pt modelId="{53D96FEB-BF6A-4EBD-8552-27378E7D4518}" type="pres">
      <dgm:prSet presAssocID="{7102F2A9-5FA7-47C6-9FFA-53B491500092}" presName="hierRoot2" presStyleCnt="0">
        <dgm:presLayoutVars>
          <dgm:hierBranch val="init"/>
        </dgm:presLayoutVars>
      </dgm:prSet>
      <dgm:spPr/>
    </dgm:pt>
    <dgm:pt modelId="{FCE74DAB-D6A7-4CDB-ACD9-DD188A8256CF}" type="pres">
      <dgm:prSet presAssocID="{7102F2A9-5FA7-47C6-9FFA-53B491500092}" presName="rootComposite" presStyleCnt="0"/>
      <dgm:spPr/>
    </dgm:pt>
    <dgm:pt modelId="{1076E7D6-AB32-4B77-9C8E-E1215906F58A}" type="pres">
      <dgm:prSet presAssocID="{7102F2A9-5FA7-47C6-9FFA-53B491500092}" presName="rootText" presStyleLbl="node1" presStyleIdx="6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9645AE11-3660-4BE8-ABC2-660FAF676E5E}" type="pres">
      <dgm:prSet presAssocID="{7102F2A9-5FA7-47C6-9FFA-53B491500092}" presName="titleText2" presStyleLbl="fgAcc1" presStyleIdx="6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71153C1-13BA-4D7A-A82C-F203C3425B8C}" type="pres">
      <dgm:prSet presAssocID="{7102F2A9-5FA7-47C6-9FFA-53B491500092}" presName="rootConnector" presStyleLbl="node2" presStyleIdx="0" presStyleCnt="0"/>
      <dgm:spPr/>
      <dgm:t>
        <a:bodyPr/>
        <a:lstStyle/>
        <a:p>
          <a:endParaRPr lang="ru-RU"/>
        </a:p>
      </dgm:t>
    </dgm:pt>
    <dgm:pt modelId="{0FC97274-03CB-4D63-B1CB-C9FCB2166385}" type="pres">
      <dgm:prSet presAssocID="{7102F2A9-5FA7-47C6-9FFA-53B491500092}" presName="hierChild4" presStyleCnt="0"/>
      <dgm:spPr/>
    </dgm:pt>
    <dgm:pt modelId="{28A48DE0-7F14-4966-B8E8-0373BCE9F89B}" type="pres">
      <dgm:prSet presAssocID="{74173778-3174-4B73-A638-008645389DF5}" presName="Name37" presStyleLbl="parChTrans1D3" presStyleIdx="2" presStyleCnt="4"/>
      <dgm:spPr/>
      <dgm:t>
        <a:bodyPr/>
        <a:lstStyle/>
        <a:p>
          <a:endParaRPr lang="ru-RU"/>
        </a:p>
      </dgm:t>
    </dgm:pt>
    <dgm:pt modelId="{E9F97425-614C-41E9-B481-572E8A9B3D51}" type="pres">
      <dgm:prSet presAssocID="{0F0F4080-328C-46EE-9719-E7BB74994CDE}" presName="hierRoot2" presStyleCnt="0">
        <dgm:presLayoutVars>
          <dgm:hierBranch val="init"/>
        </dgm:presLayoutVars>
      </dgm:prSet>
      <dgm:spPr/>
    </dgm:pt>
    <dgm:pt modelId="{92CFD6B5-E399-4A14-8F34-8E47D39C6032}" type="pres">
      <dgm:prSet presAssocID="{0F0F4080-328C-46EE-9719-E7BB74994CDE}" presName="rootComposite" presStyleCnt="0"/>
      <dgm:spPr/>
    </dgm:pt>
    <dgm:pt modelId="{E420005B-A96D-4B87-AE51-5F559528C833}" type="pres">
      <dgm:prSet presAssocID="{0F0F4080-328C-46EE-9719-E7BB74994CDE}" presName="rootText" presStyleLbl="node1" presStyleIdx="7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9C8041EE-9833-4E67-8E32-04BEF5BAF0E2}" type="pres">
      <dgm:prSet presAssocID="{0F0F4080-328C-46EE-9719-E7BB74994CDE}" presName="titleText2" presStyleLbl="fgAcc1" presStyleIdx="7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37F76552-2A1F-4C2D-95F5-B4228508C9A7}" type="pres">
      <dgm:prSet presAssocID="{0F0F4080-328C-46EE-9719-E7BB74994CDE}" presName="rootConnector" presStyleLbl="node3" presStyleIdx="0" presStyleCnt="0"/>
      <dgm:spPr/>
      <dgm:t>
        <a:bodyPr/>
        <a:lstStyle/>
        <a:p>
          <a:endParaRPr lang="ru-RU"/>
        </a:p>
      </dgm:t>
    </dgm:pt>
    <dgm:pt modelId="{777B82E5-719C-4BD2-B6A7-7532DC06C557}" type="pres">
      <dgm:prSet presAssocID="{0F0F4080-328C-46EE-9719-E7BB74994CDE}" presName="hierChild4" presStyleCnt="0"/>
      <dgm:spPr/>
    </dgm:pt>
    <dgm:pt modelId="{E555FF58-C7BF-429A-A6CA-D30BE6C081E1}" type="pres">
      <dgm:prSet presAssocID="{EB3F1575-2071-4514-9693-73E6A1490F7E}" presName="Name37" presStyleLbl="parChTrans1D4" presStyleIdx="3" presStyleCnt="5"/>
      <dgm:spPr/>
      <dgm:t>
        <a:bodyPr/>
        <a:lstStyle/>
        <a:p>
          <a:endParaRPr lang="ru-RU"/>
        </a:p>
      </dgm:t>
    </dgm:pt>
    <dgm:pt modelId="{F8C81596-E23D-44F3-87C7-C0C9B071919B}" type="pres">
      <dgm:prSet presAssocID="{66454BA4-8F20-4618-B89D-0FEE212E86A3}" presName="hierRoot2" presStyleCnt="0">
        <dgm:presLayoutVars>
          <dgm:hierBranch val="init"/>
        </dgm:presLayoutVars>
      </dgm:prSet>
      <dgm:spPr/>
    </dgm:pt>
    <dgm:pt modelId="{97805BE0-8546-4B74-B963-E7A6617B2DC8}" type="pres">
      <dgm:prSet presAssocID="{66454BA4-8F20-4618-B89D-0FEE212E86A3}" presName="rootComposite" presStyleCnt="0"/>
      <dgm:spPr/>
    </dgm:pt>
    <dgm:pt modelId="{844771A8-DEFC-441A-9763-D4EF1CC00B42}" type="pres">
      <dgm:prSet presAssocID="{66454BA4-8F20-4618-B89D-0FEE212E86A3}" presName="rootText" presStyleLbl="node1" presStyleIdx="8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E688DC7B-A24D-4769-B335-B6A7BCD545AC}" type="pres">
      <dgm:prSet presAssocID="{66454BA4-8F20-4618-B89D-0FEE212E86A3}" presName="titleText2" presStyleLbl="fgAcc1" presStyleIdx="8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62680DAD-A7DC-4CE9-810C-B42A17927AB2}" type="pres">
      <dgm:prSet presAssocID="{66454BA4-8F20-4618-B89D-0FEE212E86A3}" presName="rootConnector" presStyleLbl="node4" presStyleIdx="0" presStyleCnt="0"/>
      <dgm:spPr/>
      <dgm:t>
        <a:bodyPr/>
        <a:lstStyle/>
        <a:p>
          <a:endParaRPr lang="ru-RU"/>
        </a:p>
      </dgm:t>
    </dgm:pt>
    <dgm:pt modelId="{F16F2564-3D1B-4FE2-92E4-3C76001B3BDE}" type="pres">
      <dgm:prSet presAssocID="{66454BA4-8F20-4618-B89D-0FEE212E86A3}" presName="hierChild4" presStyleCnt="0"/>
      <dgm:spPr/>
    </dgm:pt>
    <dgm:pt modelId="{11281B57-140A-440C-A6BC-0B042C84DD74}" type="pres">
      <dgm:prSet presAssocID="{66454BA4-8F20-4618-B89D-0FEE212E86A3}" presName="hierChild5" presStyleCnt="0"/>
      <dgm:spPr/>
    </dgm:pt>
    <dgm:pt modelId="{75C9AC54-2367-4EFF-9E75-517F01A907FC}" type="pres">
      <dgm:prSet presAssocID="{0F0F4080-328C-46EE-9719-E7BB74994CDE}" presName="hierChild5" presStyleCnt="0"/>
      <dgm:spPr/>
    </dgm:pt>
    <dgm:pt modelId="{749CFBC0-DE48-46E0-A099-4D01BE32095E}" type="pres">
      <dgm:prSet presAssocID="{0BCC8CB0-65E3-4CBE-B6C3-07077D9FB945}" presName="Name37" presStyleLbl="parChTrans1D3" presStyleIdx="3" presStyleCnt="4"/>
      <dgm:spPr/>
      <dgm:t>
        <a:bodyPr/>
        <a:lstStyle/>
        <a:p>
          <a:endParaRPr lang="ru-RU"/>
        </a:p>
      </dgm:t>
    </dgm:pt>
    <dgm:pt modelId="{72417218-9156-4B54-971D-973D132D3CE2}" type="pres">
      <dgm:prSet presAssocID="{67A64E7B-5FB7-4D39-8A72-D941E0C83833}" presName="hierRoot2" presStyleCnt="0">
        <dgm:presLayoutVars>
          <dgm:hierBranch val="init"/>
        </dgm:presLayoutVars>
      </dgm:prSet>
      <dgm:spPr/>
    </dgm:pt>
    <dgm:pt modelId="{B00B0061-66EE-49EA-B339-198BD351B10C}" type="pres">
      <dgm:prSet presAssocID="{67A64E7B-5FB7-4D39-8A72-D941E0C83833}" presName="rootComposite" presStyleCnt="0"/>
      <dgm:spPr/>
    </dgm:pt>
    <dgm:pt modelId="{829C9796-E127-4422-9659-37BEA7E8DCE2}" type="pres">
      <dgm:prSet presAssocID="{67A64E7B-5FB7-4D39-8A72-D941E0C83833}" presName="rootText" presStyleLbl="node1" presStyleIdx="9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63106437-0BE4-49E5-8A26-19EDE8E8DE76}" type="pres">
      <dgm:prSet presAssocID="{67A64E7B-5FB7-4D39-8A72-D941E0C83833}" presName="titleText2" presStyleLbl="fgAcc1" presStyleIdx="9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9D43D6D-B331-4757-8E2F-F571D84C74FF}" type="pres">
      <dgm:prSet presAssocID="{67A64E7B-5FB7-4D39-8A72-D941E0C83833}" presName="rootConnector" presStyleLbl="node3" presStyleIdx="0" presStyleCnt="0"/>
      <dgm:spPr/>
      <dgm:t>
        <a:bodyPr/>
        <a:lstStyle/>
        <a:p>
          <a:endParaRPr lang="ru-RU"/>
        </a:p>
      </dgm:t>
    </dgm:pt>
    <dgm:pt modelId="{8A711CD4-4C85-440F-9435-A2CC1D5AD3C3}" type="pres">
      <dgm:prSet presAssocID="{67A64E7B-5FB7-4D39-8A72-D941E0C83833}" presName="hierChild4" presStyleCnt="0"/>
      <dgm:spPr/>
    </dgm:pt>
    <dgm:pt modelId="{5D687323-07B0-4342-AF3A-B37274FC8E42}" type="pres">
      <dgm:prSet presAssocID="{D2EB6BE5-10C5-42CE-8557-E35A4C7A8EE9}" presName="Name37" presStyleLbl="parChTrans1D4" presStyleIdx="4" presStyleCnt="5"/>
      <dgm:spPr/>
      <dgm:t>
        <a:bodyPr/>
        <a:lstStyle/>
        <a:p>
          <a:endParaRPr lang="ru-RU"/>
        </a:p>
      </dgm:t>
    </dgm:pt>
    <dgm:pt modelId="{CD2BC07D-AF72-4C19-BEF6-0B9A7CE2B069}" type="pres">
      <dgm:prSet presAssocID="{2E235E2E-7373-4816-A434-173DBB19426C}" presName="hierRoot2" presStyleCnt="0">
        <dgm:presLayoutVars>
          <dgm:hierBranch val="init"/>
        </dgm:presLayoutVars>
      </dgm:prSet>
      <dgm:spPr/>
    </dgm:pt>
    <dgm:pt modelId="{61022F9C-1821-4F92-87F6-4781CA7CEA76}" type="pres">
      <dgm:prSet presAssocID="{2E235E2E-7373-4816-A434-173DBB19426C}" presName="rootComposite" presStyleCnt="0"/>
      <dgm:spPr/>
    </dgm:pt>
    <dgm:pt modelId="{6D3CF52E-2A91-4B46-9315-7DF722B82B7A}" type="pres">
      <dgm:prSet presAssocID="{2E235E2E-7373-4816-A434-173DBB19426C}" presName="rootText" presStyleLbl="node1" presStyleIdx="10" presStyleCnt="1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D04CB335-732C-4D76-BF04-793C2D9D71B1}" type="pres">
      <dgm:prSet presAssocID="{2E235E2E-7373-4816-A434-173DBB19426C}" presName="titleText2" presStyleLbl="fgAcc1" presStyleIdx="10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6479799-5D79-48FA-9796-1908DBF9DEA6}" type="pres">
      <dgm:prSet presAssocID="{2E235E2E-7373-4816-A434-173DBB19426C}" presName="rootConnector" presStyleLbl="node4" presStyleIdx="0" presStyleCnt="0"/>
      <dgm:spPr/>
      <dgm:t>
        <a:bodyPr/>
        <a:lstStyle/>
        <a:p>
          <a:endParaRPr lang="ru-RU"/>
        </a:p>
      </dgm:t>
    </dgm:pt>
    <dgm:pt modelId="{8EB72F73-05FF-4DE9-871F-C72B6F28FA71}" type="pres">
      <dgm:prSet presAssocID="{2E235E2E-7373-4816-A434-173DBB19426C}" presName="hierChild4" presStyleCnt="0"/>
      <dgm:spPr/>
    </dgm:pt>
    <dgm:pt modelId="{18F8E349-FB1D-438D-9B1C-01D03177D4B4}" type="pres">
      <dgm:prSet presAssocID="{2E235E2E-7373-4816-A434-173DBB19426C}" presName="hierChild5" presStyleCnt="0"/>
      <dgm:spPr/>
    </dgm:pt>
    <dgm:pt modelId="{00FC1E18-3EF3-4E48-A195-6F09CE9A7270}" type="pres">
      <dgm:prSet presAssocID="{67A64E7B-5FB7-4D39-8A72-D941E0C83833}" presName="hierChild5" presStyleCnt="0"/>
      <dgm:spPr/>
    </dgm:pt>
    <dgm:pt modelId="{FF490EF3-499D-4F66-8A78-A0F1A08C49B3}" type="pres">
      <dgm:prSet presAssocID="{7102F2A9-5FA7-47C6-9FFA-53B491500092}" presName="hierChild5" presStyleCnt="0"/>
      <dgm:spPr/>
    </dgm:pt>
    <dgm:pt modelId="{D9CD92DC-E9D0-430B-A5DB-6966DCA8B94C}" type="pres">
      <dgm:prSet presAssocID="{B7A70BE7-2E12-41BE-923B-5973C63CBBC0}" presName="hierChild3" presStyleCnt="0"/>
      <dgm:spPr/>
    </dgm:pt>
  </dgm:ptLst>
  <dgm:cxnLst>
    <dgm:cxn modelId="{9D241443-7F2E-49DC-A293-E623241CC881}" type="presOf" srcId="{67A64E7B-5FB7-4D39-8A72-D941E0C83833}" destId="{A9D43D6D-B331-4757-8E2F-F571D84C74FF}" srcOrd="1" destOrd="0" presId="urn:microsoft.com/office/officeart/2008/layout/NameandTitleOrganizationalChart"/>
    <dgm:cxn modelId="{7E8E03CE-4782-4CC5-B93A-C2088447A4C8}" type="presOf" srcId="{311AE57B-E28B-462E-8AA4-2A1D3D1AE423}" destId="{9C8041EE-9833-4E67-8E32-04BEF5BAF0E2}" srcOrd="0" destOrd="0" presId="urn:microsoft.com/office/officeart/2008/layout/NameandTitleOrganizationalChart"/>
    <dgm:cxn modelId="{D98B0A9C-771A-49EF-9B50-67A854984590}" type="presOf" srcId="{2E235E2E-7373-4816-A434-173DBB19426C}" destId="{6D3CF52E-2A91-4B46-9315-7DF722B82B7A}" srcOrd="0" destOrd="0" presId="urn:microsoft.com/office/officeart/2008/layout/NameandTitleOrganizationalChart"/>
    <dgm:cxn modelId="{EEBFC24F-E337-4470-90F1-65EFF2B35BE5}" type="presOf" srcId="{176660AE-A654-4619-93FF-68CDAFF0165B}" destId="{E7291691-A324-4334-9717-29A2443BBE9C}" srcOrd="0" destOrd="0" presId="urn:microsoft.com/office/officeart/2008/layout/NameandTitleOrganizationalChart"/>
    <dgm:cxn modelId="{376D6729-8364-489A-9412-2E1E8388A3B8}" type="presOf" srcId="{7102F2A9-5FA7-47C6-9FFA-53B491500092}" destId="{1076E7D6-AB32-4B77-9C8E-E1215906F58A}" srcOrd="0" destOrd="0" presId="urn:microsoft.com/office/officeart/2008/layout/NameandTitleOrganizationalChart"/>
    <dgm:cxn modelId="{88918D61-8FC3-424D-8908-BBB667D7ABEF}" type="presOf" srcId="{7CD16A03-A617-4F99-91AD-24A0693E7CD8}" destId="{FA4BEA8D-3733-4F1B-B2C0-CAB59FF33851}" srcOrd="0" destOrd="0" presId="urn:microsoft.com/office/officeart/2008/layout/NameandTitleOrganizationalChart"/>
    <dgm:cxn modelId="{48A38B85-35BF-4715-B0C3-36FD05E00766}" type="presOf" srcId="{88E07E93-946C-46FF-A07F-C49F6065B797}" destId="{89DBCBD1-AE53-42AD-AA4A-619D06BA837B}" srcOrd="0" destOrd="0" presId="urn:microsoft.com/office/officeart/2008/layout/NameandTitleOrganizationalChart"/>
    <dgm:cxn modelId="{DF899277-EFC3-4308-BC44-5AF78D60C94C}" type="presOf" srcId="{66454BA4-8F20-4618-B89D-0FEE212E86A3}" destId="{62680DAD-A7DC-4CE9-810C-B42A17927AB2}" srcOrd="1" destOrd="0" presId="urn:microsoft.com/office/officeart/2008/layout/NameandTitleOrganizationalChart"/>
    <dgm:cxn modelId="{48E2A6DA-67AD-4D36-ACA7-D8BCA9601F72}" srcId="{B7A70BE7-2E12-41BE-923B-5973C63CBBC0}" destId="{1E76764D-7414-483F-BE72-6D01DAF3A8D0}" srcOrd="0" destOrd="0" parTransId="{C0141FB6-D212-428E-988D-467B341346E6}" sibTransId="{8223B002-1FD3-46A2-8A3C-5F7C49AC64B9}"/>
    <dgm:cxn modelId="{1F541445-289F-4DEB-AB02-5E5055BC34F1}" type="presOf" srcId="{8C35390F-9452-49A6-BCAE-234FEBED4AEC}" destId="{F41D1288-1877-403A-8D99-C2777C0CAD5D}" srcOrd="1" destOrd="0" presId="urn:microsoft.com/office/officeart/2008/layout/NameandTitleOrganizationalChart"/>
    <dgm:cxn modelId="{022709F9-1889-4A88-B792-A35D543D614C}" type="presOf" srcId="{A2BB2AC3-1CEE-4710-A189-2FDAE2CC24C6}" destId="{11087E87-F482-4535-A9A1-501D9AAAC6A0}" srcOrd="0" destOrd="0" presId="urn:microsoft.com/office/officeart/2008/layout/NameandTitleOrganizationalChart"/>
    <dgm:cxn modelId="{ED74878E-9F6F-4999-8DC1-CE1888CF48F6}" type="presOf" srcId="{8484022D-0D0B-4500-BDA6-DB7C32515098}" destId="{FFB2C55D-5BEA-484B-BA69-6E2BB276F9B8}" srcOrd="0" destOrd="0" presId="urn:microsoft.com/office/officeart/2008/layout/NameandTitleOrganizationalChart"/>
    <dgm:cxn modelId="{66499CF6-9934-4F51-938D-AC51F16B9424}" type="presOf" srcId="{BEAD4755-23F2-45CB-A523-192E28551AA4}" destId="{F5AB819C-53A4-44CB-BC67-47C93B958D5E}" srcOrd="1" destOrd="0" presId="urn:microsoft.com/office/officeart/2008/layout/NameandTitleOrganizationalChart"/>
    <dgm:cxn modelId="{9CA38072-6C79-46DE-A676-905B575AB577}" srcId="{0F0F4080-328C-46EE-9719-E7BB74994CDE}" destId="{66454BA4-8F20-4618-B89D-0FEE212E86A3}" srcOrd="0" destOrd="0" parTransId="{EB3F1575-2071-4514-9693-73E6A1490F7E}" sibTransId="{7627A741-084C-47A6-ADB8-775F7F59CA67}"/>
    <dgm:cxn modelId="{3387ED2E-3EB9-436E-8A97-8FC1D480233A}" type="presOf" srcId="{D2EB6BE5-10C5-42CE-8557-E35A4C7A8EE9}" destId="{5D687323-07B0-4342-AF3A-B37274FC8E42}" srcOrd="0" destOrd="0" presId="urn:microsoft.com/office/officeart/2008/layout/NameandTitleOrganizationalChart"/>
    <dgm:cxn modelId="{2F71BE32-9D91-47C7-8B1F-5642EC1D0F8F}" type="presOf" srcId="{67A64E7B-5FB7-4D39-8A72-D941E0C83833}" destId="{829C9796-E127-4422-9659-37BEA7E8DCE2}" srcOrd="0" destOrd="0" presId="urn:microsoft.com/office/officeart/2008/layout/NameandTitleOrganizationalChart"/>
    <dgm:cxn modelId="{3112E970-5964-41EF-9362-3B221EFC5E87}" type="presOf" srcId="{74173778-3174-4B73-A638-008645389DF5}" destId="{28A48DE0-7F14-4966-B8E8-0373BCE9F89B}" srcOrd="0" destOrd="0" presId="urn:microsoft.com/office/officeart/2008/layout/NameandTitleOrganizationalChart"/>
    <dgm:cxn modelId="{AAC70868-8BEB-42D6-AEA4-81487D3DA747}" srcId="{9BB16A33-C693-41C4-9C25-F0FCC7670C93}" destId="{B7A70BE7-2E12-41BE-923B-5973C63CBBC0}" srcOrd="0" destOrd="0" parTransId="{3B8C3B08-82FA-4B4A-9060-56D53CACF7BB}" sibTransId="{88E07E93-946C-46FF-A07F-C49F6065B797}"/>
    <dgm:cxn modelId="{336D7F76-9885-4E7B-9487-186AB065B9FB}" type="presOf" srcId="{CF3B8227-15E0-47BB-8F0C-4F91B4311A07}" destId="{D587CD40-68BF-4552-A508-B6FFD1432DF2}" srcOrd="0" destOrd="0" presId="urn:microsoft.com/office/officeart/2008/layout/NameandTitleOrganizationalChart"/>
    <dgm:cxn modelId="{41314B1A-48DD-4F52-A882-64B811A25B21}" type="presOf" srcId="{7102F2A9-5FA7-47C6-9FFA-53B491500092}" destId="{371153C1-13BA-4D7A-A82C-F203C3425B8C}" srcOrd="1" destOrd="0" presId="urn:microsoft.com/office/officeart/2008/layout/NameandTitleOrganizationalChart"/>
    <dgm:cxn modelId="{57D3A1D1-1618-4B18-812E-8E45BAB53CDE}" srcId="{67A64E7B-5FB7-4D39-8A72-D941E0C83833}" destId="{2E235E2E-7373-4816-A434-173DBB19426C}" srcOrd="0" destOrd="0" parTransId="{D2EB6BE5-10C5-42CE-8557-E35A4C7A8EE9}" sibTransId="{3DD39351-B0A0-4EB2-BD02-3E02DEE17599}"/>
    <dgm:cxn modelId="{4B025C89-5B27-45C3-A98B-D8ABCACBFFBB}" srcId="{B7A70BE7-2E12-41BE-923B-5973C63CBBC0}" destId="{7102F2A9-5FA7-47C6-9FFA-53B491500092}" srcOrd="1" destOrd="0" parTransId="{57EB4CC4-B5A9-4963-963B-859837374F9F}" sibTransId="{82D14B5B-3BE0-4C8B-90E2-83A0427BC66D}"/>
    <dgm:cxn modelId="{F0DD72A6-51FF-4BA3-B92D-6707C305387F}" type="presOf" srcId="{8C35390F-9452-49A6-BCAE-234FEBED4AEC}" destId="{053C9440-F662-442B-8EC9-8B2E4946B551}" srcOrd="0" destOrd="0" presId="urn:microsoft.com/office/officeart/2008/layout/NameandTitleOrganizationalChart"/>
    <dgm:cxn modelId="{C338BC5D-E2B8-4A5F-8784-F2551C7B5E84}" type="presOf" srcId="{19E36A2A-B01D-43C9-887A-EEBE70644EE3}" destId="{B0FBE3DC-EE76-4357-87F2-AD281B8E4997}" srcOrd="0" destOrd="0" presId="urn:microsoft.com/office/officeart/2008/layout/NameandTitleOrganizationalChart"/>
    <dgm:cxn modelId="{59EBD687-D211-4FCA-8FD0-D068D506840E}" srcId="{7102F2A9-5FA7-47C6-9FFA-53B491500092}" destId="{67A64E7B-5FB7-4D39-8A72-D941E0C83833}" srcOrd="1" destOrd="0" parTransId="{0BCC8CB0-65E3-4CBE-B6C3-07077D9FB945}" sibTransId="{7304314F-7CD2-4CDD-9773-E40E676E8CFF}"/>
    <dgm:cxn modelId="{73FBA22D-8F88-43C4-AE65-F06635282679}" type="presOf" srcId="{D2EAD7E1-57FA-4815-9D93-D764E4631334}" destId="{489056F2-0BCB-4B0C-8F03-CB3F9E765986}" srcOrd="0" destOrd="0" presId="urn:microsoft.com/office/officeart/2008/layout/NameandTitleOrganizationalChart"/>
    <dgm:cxn modelId="{EB18D787-732F-4DCA-9F3F-D50F5836F4DB}" type="presOf" srcId="{0BCC8CB0-65E3-4CBE-B6C3-07077D9FB945}" destId="{749CFBC0-DE48-46E0-A099-4D01BE32095E}" srcOrd="0" destOrd="0" presId="urn:microsoft.com/office/officeart/2008/layout/NameandTitleOrganizationalChart"/>
    <dgm:cxn modelId="{6774ABDE-3850-4D5F-BAFE-197CE3C16A7D}" srcId="{1E76764D-7414-483F-BE72-6D01DAF3A8D0}" destId="{7CD16A03-A617-4F99-91AD-24A0693E7CD8}" srcOrd="1" destOrd="0" parTransId="{19E36A2A-B01D-43C9-887A-EEBE70644EE3}" sibTransId="{366B875A-7F8C-4332-9656-2F9D15DEED60}"/>
    <dgm:cxn modelId="{B4B529F0-5E4A-402A-9AD4-2D0E33F3EE74}" type="presOf" srcId="{3DD39351-B0A0-4EB2-BD02-3E02DEE17599}" destId="{D04CB335-732C-4D76-BF04-793C2D9D71B1}" srcOrd="0" destOrd="0" presId="urn:microsoft.com/office/officeart/2008/layout/NameandTitleOrganizationalChart"/>
    <dgm:cxn modelId="{8502146C-3E69-4957-81AD-A8506A3BD625}" type="presOf" srcId="{ECA8130A-34B5-4FFB-8B2A-0E066914AC54}" destId="{0C0465A2-9EE2-4F68-B7B6-ABDBA5CD189E}" srcOrd="0" destOrd="0" presId="urn:microsoft.com/office/officeart/2008/layout/NameandTitleOrganizationalChart"/>
    <dgm:cxn modelId="{703ECB86-266A-45E4-BB13-09FAA9A14A49}" type="presOf" srcId="{EB3F1575-2071-4514-9693-73E6A1490F7E}" destId="{E555FF58-C7BF-429A-A6CA-D30BE6C081E1}" srcOrd="0" destOrd="0" presId="urn:microsoft.com/office/officeart/2008/layout/NameandTitleOrganizationalChart"/>
    <dgm:cxn modelId="{6157992F-AD84-4BEB-B13D-CCCA1E10F6F5}" srcId="{7CD16A03-A617-4F99-91AD-24A0693E7CD8}" destId="{BEAD4755-23F2-45CB-A523-192E28551AA4}" srcOrd="0" destOrd="0" parTransId="{8484022D-0D0B-4500-BDA6-DB7C32515098}" sibTransId="{90961746-9809-4083-BB30-DF731EA56E0C}"/>
    <dgm:cxn modelId="{D49A5D56-56AF-42B0-90CC-156353B930F4}" type="presOf" srcId="{176660AE-A654-4619-93FF-68CDAFF0165B}" destId="{DB941CCC-2F8C-42E3-BE77-3AA3FCE981A9}" srcOrd="1" destOrd="0" presId="urn:microsoft.com/office/officeart/2008/layout/NameandTitleOrganizationalChart"/>
    <dgm:cxn modelId="{16BE1450-FDBC-4EE0-ABFF-B9595670F1DA}" type="presOf" srcId="{57EB4CC4-B5A9-4963-963B-859837374F9F}" destId="{E2A9FADF-1AA8-475A-8C99-8C0F51E5A56C}" srcOrd="0" destOrd="0" presId="urn:microsoft.com/office/officeart/2008/layout/NameandTitleOrganizationalChart"/>
    <dgm:cxn modelId="{13543F1B-D95B-465D-8FCD-E4FC3381E04C}" type="presOf" srcId="{366B875A-7F8C-4332-9656-2F9D15DEED60}" destId="{3B8E7806-9EBB-44F1-A768-33049F1DECEB}" srcOrd="0" destOrd="0" presId="urn:microsoft.com/office/officeart/2008/layout/NameandTitleOrganizationalChart"/>
    <dgm:cxn modelId="{ECB03B51-E18D-41A8-8482-E68C988B951B}" srcId="{7102F2A9-5FA7-47C6-9FFA-53B491500092}" destId="{0F0F4080-328C-46EE-9719-E7BB74994CDE}" srcOrd="0" destOrd="0" parTransId="{74173778-3174-4B73-A638-008645389DF5}" sibTransId="{311AE57B-E28B-462E-8AA4-2A1D3D1AE423}"/>
    <dgm:cxn modelId="{31309672-5156-47EE-BA9A-5111EACAE545}" type="presOf" srcId="{C0141FB6-D212-428E-988D-467B341346E6}" destId="{637CF967-1887-45B0-BFA9-59AF89F5D3DD}" srcOrd="0" destOrd="0" presId="urn:microsoft.com/office/officeart/2008/layout/NameandTitleOrganizationalChart"/>
    <dgm:cxn modelId="{39254CDE-4F5C-4EA3-8813-67FE5DFF583A}" type="presOf" srcId="{2E235E2E-7373-4816-A434-173DBB19426C}" destId="{16479799-5D79-48FA-9796-1908DBF9DEA6}" srcOrd="1" destOrd="0" presId="urn:microsoft.com/office/officeart/2008/layout/NameandTitleOrganizationalChart"/>
    <dgm:cxn modelId="{8191F746-208B-4E2E-978B-111C784F9DB1}" type="presOf" srcId="{B7A70BE7-2E12-41BE-923B-5973C63CBBC0}" destId="{D4BFE807-ECBC-4118-BD71-8030A49929C3}" srcOrd="1" destOrd="0" presId="urn:microsoft.com/office/officeart/2008/layout/NameandTitleOrganizationalChart"/>
    <dgm:cxn modelId="{FE58BA93-316E-435F-ABBA-0386ED780CD3}" type="presOf" srcId="{B7A70BE7-2E12-41BE-923B-5973C63CBBC0}" destId="{6A053D86-872A-42FF-9260-022745EBA7C1}" srcOrd="0" destOrd="0" presId="urn:microsoft.com/office/officeart/2008/layout/NameandTitleOrganizationalChart"/>
    <dgm:cxn modelId="{2FB9D11D-E7F9-491A-BE67-4E41BF260978}" type="presOf" srcId="{0F0F4080-328C-46EE-9719-E7BB74994CDE}" destId="{E420005B-A96D-4B87-AE51-5F559528C833}" srcOrd="0" destOrd="0" presId="urn:microsoft.com/office/officeart/2008/layout/NameandTitleOrganizationalChart"/>
    <dgm:cxn modelId="{3C3F64EE-64DD-47D8-8BE3-CFD779E27CE5}" srcId="{BEAD4755-23F2-45CB-A523-192E28551AA4}" destId="{ECA8130A-34B5-4FFB-8B2A-0E066914AC54}" srcOrd="0" destOrd="0" parTransId="{0EAF8457-5804-4D2E-AE09-1BD10F31CD3E}" sibTransId="{D2EAD7E1-57FA-4815-9D93-D764E4631334}"/>
    <dgm:cxn modelId="{D8F7D427-8C92-4E38-AC09-A799BD0D8938}" type="presOf" srcId="{7CD16A03-A617-4F99-91AD-24A0693E7CD8}" destId="{DDF61A06-85CF-4A53-83F5-76706B028274}" srcOrd="1" destOrd="0" presId="urn:microsoft.com/office/officeart/2008/layout/NameandTitleOrganizationalChart"/>
    <dgm:cxn modelId="{2C13E8C1-59E7-4BC9-BC61-2DDA216417EC}" type="presOf" srcId="{9BB16A33-C693-41C4-9C25-F0FCC7670C93}" destId="{5567E5C7-31BA-429C-B8A1-60EF2FD5DBEC}" srcOrd="0" destOrd="0" presId="urn:microsoft.com/office/officeart/2008/layout/NameandTitleOrganizationalChart"/>
    <dgm:cxn modelId="{F9160F16-3931-45D4-BC75-C116B419A4D6}" type="presOf" srcId="{1E76764D-7414-483F-BE72-6D01DAF3A8D0}" destId="{917141AF-DAA3-4EB4-B494-2171C13E1DC5}" srcOrd="1" destOrd="0" presId="urn:microsoft.com/office/officeart/2008/layout/NameandTitleOrganizationalChart"/>
    <dgm:cxn modelId="{993D84DB-8717-44B0-A03E-3AADB1762693}" type="presOf" srcId="{1E76764D-7414-483F-BE72-6D01DAF3A8D0}" destId="{1A9541F9-B4DE-4A92-99DB-366F49DCEF0C}" srcOrd="0" destOrd="0" presId="urn:microsoft.com/office/officeart/2008/layout/NameandTitleOrganizationalChart"/>
    <dgm:cxn modelId="{32C9CC50-98E3-4EC1-84C6-00FC978BFFAA}" type="presOf" srcId="{8223B002-1FD3-46A2-8A3C-5F7C49AC64B9}" destId="{2DD2D904-A530-467C-8FEE-6A01ED22A189}" srcOrd="0" destOrd="0" presId="urn:microsoft.com/office/officeart/2008/layout/NameandTitleOrganizationalChart"/>
    <dgm:cxn modelId="{EAD896F8-B79F-4529-B991-A2C2BFA5D5AD}" type="presOf" srcId="{0EAF8457-5804-4D2E-AE09-1BD10F31CD3E}" destId="{5B9BC916-C87A-4661-B190-FBA3B41674F5}" srcOrd="0" destOrd="0" presId="urn:microsoft.com/office/officeart/2008/layout/NameandTitleOrganizationalChart"/>
    <dgm:cxn modelId="{CEC4D760-9028-4BBE-A8E2-DB46FC214467}" type="presOf" srcId="{90961746-9809-4083-BB30-DF731EA56E0C}" destId="{86707388-0482-4641-9135-DA683D7652EC}" srcOrd="0" destOrd="0" presId="urn:microsoft.com/office/officeart/2008/layout/NameandTitleOrganizationalChart"/>
    <dgm:cxn modelId="{C5903683-A2DE-4445-B91B-B341501212A4}" srcId="{1E76764D-7414-483F-BE72-6D01DAF3A8D0}" destId="{176660AE-A654-4619-93FF-68CDAFF0165B}" srcOrd="0" destOrd="0" parTransId="{3FCCD4F0-51E9-4E85-A2B8-E546C49FC6A0}" sibTransId="{CF3B8227-15E0-47BB-8F0C-4F91B4311A07}"/>
    <dgm:cxn modelId="{384E77AE-B57F-44F3-AC0F-E4A0CBC201B9}" srcId="{ECA8130A-34B5-4FFB-8B2A-0E066914AC54}" destId="{8C35390F-9452-49A6-BCAE-234FEBED4AEC}" srcOrd="0" destOrd="0" parTransId="{7876A45A-660E-45A0-8426-0A08738CB571}" sibTransId="{A2BB2AC3-1CEE-4710-A189-2FDAE2CC24C6}"/>
    <dgm:cxn modelId="{DF780DCC-A21D-48B9-A1E7-C2971C6B00AA}" type="presOf" srcId="{7876A45A-660E-45A0-8426-0A08738CB571}" destId="{7D228700-88A3-4F80-899C-1FCE61BFD2B3}" srcOrd="0" destOrd="0" presId="urn:microsoft.com/office/officeart/2008/layout/NameandTitleOrganizationalChart"/>
    <dgm:cxn modelId="{E001A9B3-0338-452D-A359-D4B7D7AF0BB8}" type="presOf" srcId="{7627A741-084C-47A6-ADB8-775F7F59CA67}" destId="{E688DC7B-A24D-4769-B335-B6A7BCD545AC}" srcOrd="0" destOrd="0" presId="urn:microsoft.com/office/officeart/2008/layout/NameandTitleOrganizationalChart"/>
    <dgm:cxn modelId="{DE1E2BFE-379F-460E-A2C4-7E65308A217B}" type="presOf" srcId="{ECA8130A-34B5-4FFB-8B2A-0E066914AC54}" destId="{91FFD65D-F6D5-477D-BE7E-8216E2F2E82E}" srcOrd="1" destOrd="0" presId="urn:microsoft.com/office/officeart/2008/layout/NameandTitleOrganizationalChart"/>
    <dgm:cxn modelId="{349CAD73-4C8A-4E63-A78E-4410023CF369}" type="presOf" srcId="{0F0F4080-328C-46EE-9719-E7BB74994CDE}" destId="{37F76552-2A1F-4C2D-95F5-B4228508C9A7}" srcOrd="1" destOrd="0" presId="urn:microsoft.com/office/officeart/2008/layout/NameandTitleOrganizationalChart"/>
    <dgm:cxn modelId="{CAB87B47-E3F5-490D-A83A-F30B61901E33}" type="presOf" srcId="{3FCCD4F0-51E9-4E85-A2B8-E546C49FC6A0}" destId="{1FE59416-2510-4DC6-9B0E-DCED682676F4}" srcOrd="0" destOrd="0" presId="urn:microsoft.com/office/officeart/2008/layout/NameandTitleOrganizationalChart"/>
    <dgm:cxn modelId="{56CDD6E9-7941-4178-A472-7679B4CCD45A}" type="presOf" srcId="{7304314F-7CD2-4CDD-9773-E40E676E8CFF}" destId="{63106437-0BE4-49E5-8A26-19EDE8E8DE76}" srcOrd="0" destOrd="0" presId="urn:microsoft.com/office/officeart/2008/layout/NameandTitleOrganizationalChart"/>
    <dgm:cxn modelId="{0B7C229E-AED0-43C7-80B2-6CB4FB1B8742}" type="presOf" srcId="{BEAD4755-23F2-45CB-A523-192E28551AA4}" destId="{DEAD5D03-B811-4B0E-9ABC-F7A1B2E404BE}" srcOrd="0" destOrd="0" presId="urn:microsoft.com/office/officeart/2008/layout/NameandTitleOrganizationalChart"/>
    <dgm:cxn modelId="{0821306C-0988-4222-8EA2-402E1204D181}" type="presOf" srcId="{66454BA4-8F20-4618-B89D-0FEE212E86A3}" destId="{844771A8-DEFC-441A-9763-D4EF1CC00B42}" srcOrd="0" destOrd="0" presId="urn:microsoft.com/office/officeart/2008/layout/NameandTitleOrganizationalChart"/>
    <dgm:cxn modelId="{89C9DBF7-8093-40B1-86C2-39A791B28DB6}" type="presOf" srcId="{82D14B5B-3BE0-4C8B-90E2-83A0427BC66D}" destId="{9645AE11-3660-4BE8-ABC2-660FAF676E5E}" srcOrd="0" destOrd="0" presId="urn:microsoft.com/office/officeart/2008/layout/NameandTitleOrganizationalChart"/>
    <dgm:cxn modelId="{7E108FBA-9050-4A0C-97EA-C479DD93B70C}" type="presParOf" srcId="{5567E5C7-31BA-429C-B8A1-60EF2FD5DBEC}" destId="{F59F0E77-6F77-4C5B-96E3-3A5DB38B3E55}" srcOrd="0" destOrd="0" presId="urn:microsoft.com/office/officeart/2008/layout/NameandTitleOrganizationalChart"/>
    <dgm:cxn modelId="{7CDA406D-3E4F-4015-AD7F-E5F34654407A}" type="presParOf" srcId="{F59F0E77-6F77-4C5B-96E3-3A5DB38B3E55}" destId="{114A355F-8BD2-4716-9256-6C94319F3357}" srcOrd="0" destOrd="0" presId="urn:microsoft.com/office/officeart/2008/layout/NameandTitleOrganizationalChart"/>
    <dgm:cxn modelId="{E7B469E6-64DB-41D9-9179-36C45F2A8C82}" type="presParOf" srcId="{114A355F-8BD2-4716-9256-6C94319F3357}" destId="{6A053D86-872A-42FF-9260-022745EBA7C1}" srcOrd="0" destOrd="0" presId="urn:microsoft.com/office/officeart/2008/layout/NameandTitleOrganizationalChart"/>
    <dgm:cxn modelId="{C9558CBB-EDDE-4AA6-B9D9-177FBAE78DA9}" type="presParOf" srcId="{114A355F-8BD2-4716-9256-6C94319F3357}" destId="{89DBCBD1-AE53-42AD-AA4A-619D06BA837B}" srcOrd="1" destOrd="0" presId="urn:microsoft.com/office/officeart/2008/layout/NameandTitleOrganizationalChart"/>
    <dgm:cxn modelId="{ADA90561-8516-44B9-B06C-CF1CEEDCAE74}" type="presParOf" srcId="{114A355F-8BD2-4716-9256-6C94319F3357}" destId="{D4BFE807-ECBC-4118-BD71-8030A49929C3}" srcOrd="2" destOrd="0" presId="urn:microsoft.com/office/officeart/2008/layout/NameandTitleOrganizationalChart"/>
    <dgm:cxn modelId="{3D5B03CE-FE88-45FE-AA6D-958C292DA72F}" type="presParOf" srcId="{F59F0E77-6F77-4C5B-96E3-3A5DB38B3E55}" destId="{AE24A797-DC6E-43F3-A697-70F43D5B11C9}" srcOrd="1" destOrd="0" presId="urn:microsoft.com/office/officeart/2008/layout/NameandTitleOrganizationalChart"/>
    <dgm:cxn modelId="{D447BD2C-85FE-496D-BC4D-937E7BF8A8F7}" type="presParOf" srcId="{AE24A797-DC6E-43F3-A697-70F43D5B11C9}" destId="{637CF967-1887-45B0-BFA9-59AF89F5D3DD}" srcOrd="0" destOrd="0" presId="urn:microsoft.com/office/officeart/2008/layout/NameandTitleOrganizationalChart"/>
    <dgm:cxn modelId="{BA442787-D6A3-44C6-AD88-FC5EF6E46CA1}" type="presParOf" srcId="{AE24A797-DC6E-43F3-A697-70F43D5B11C9}" destId="{7A559D34-229A-4E0D-8695-8CD78D3173A6}" srcOrd="1" destOrd="0" presId="urn:microsoft.com/office/officeart/2008/layout/NameandTitleOrganizationalChart"/>
    <dgm:cxn modelId="{B67374C0-7D3F-4601-9558-8A48B975EB01}" type="presParOf" srcId="{7A559D34-229A-4E0D-8695-8CD78D3173A6}" destId="{93DBA42A-A85E-47A7-A81C-2A2AED30B8F6}" srcOrd="0" destOrd="0" presId="urn:microsoft.com/office/officeart/2008/layout/NameandTitleOrganizationalChart"/>
    <dgm:cxn modelId="{0FD392D5-3CE9-4137-9A10-FF95C400E6BD}" type="presParOf" srcId="{93DBA42A-A85E-47A7-A81C-2A2AED30B8F6}" destId="{1A9541F9-B4DE-4A92-99DB-366F49DCEF0C}" srcOrd="0" destOrd="0" presId="urn:microsoft.com/office/officeart/2008/layout/NameandTitleOrganizationalChart"/>
    <dgm:cxn modelId="{C535DBA0-F370-45BF-8A8D-598BCEF17599}" type="presParOf" srcId="{93DBA42A-A85E-47A7-A81C-2A2AED30B8F6}" destId="{2DD2D904-A530-467C-8FEE-6A01ED22A189}" srcOrd="1" destOrd="0" presId="urn:microsoft.com/office/officeart/2008/layout/NameandTitleOrganizationalChart"/>
    <dgm:cxn modelId="{17936296-6694-494E-A312-C0E80D70FAD8}" type="presParOf" srcId="{93DBA42A-A85E-47A7-A81C-2A2AED30B8F6}" destId="{917141AF-DAA3-4EB4-B494-2171C13E1DC5}" srcOrd="2" destOrd="0" presId="urn:microsoft.com/office/officeart/2008/layout/NameandTitleOrganizationalChart"/>
    <dgm:cxn modelId="{38C194F4-9786-412D-92D8-40C47C25D4C1}" type="presParOf" srcId="{7A559D34-229A-4E0D-8695-8CD78D3173A6}" destId="{A5C6473A-66B0-4683-B636-D142968E6304}" srcOrd="1" destOrd="0" presId="urn:microsoft.com/office/officeart/2008/layout/NameandTitleOrganizationalChart"/>
    <dgm:cxn modelId="{85106E27-3A8B-4EBE-BB59-B83EE960E0FE}" type="presParOf" srcId="{A5C6473A-66B0-4683-B636-D142968E6304}" destId="{1FE59416-2510-4DC6-9B0E-DCED682676F4}" srcOrd="0" destOrd="0" presId="urn:microsoft.com/office/officeart/2008/layout/NameandTitleOrganizationalChart"/>
    <dgm:cxn modelId="{87B9A975-3C95-404A-BBE3-6F68EFD5955E}" type="presParOf" srcId="{A5C6473A-66B0-4683-B636-D142968E6304}" destId="{5C9D23D8-76F3-4953-A589-D6400B3152E6}" srcOrd="1" destOrd="0" presId="urn:microsoft.com/office/officeart/2008/layout/NameandTitleOrganizationalChart"/>
    <dgm:cxn modelId="{63C2D441-A234-45D7-8273-02196CAA834C}" type="presParOf" srcId="{5C9D23D8-76F3-4953-A589-D6400B3152E6}" destId="{642D246F-C6E2-46E5-9BF7-73BC9EB34240}" srcOrd="0" destOrd="0" presId="urn:microsoft.com/office/officeart/2008/layout/NameandTitleOrganizationalChart"/>
    <dgm:cxn modelId="{EFA07ED4-9C33-4BD7-BC01-25095E442011}" type="presParOf" srcId="{642D246F-C6E2-46E5-9BF7-73BC9EB34240}" destId="{E7291691-A324-4334-9717-29A2443BBE9C}" srcOrd="0" destOrd="0" presId="urn:microsoft.com/office/officeart/2008/layout/NameandTitleOrganizationalChart"/>
    <dgm:cxn modelId="{A6A47546-19CF-495B-93C3-BB78BBE74187}" type="presParOf" srcId="{642D246F-C6E2-46E5-9BF7-73BC9EB34240}" destId="{D587CD40-68BF-4552-A508-B6FFD1432DF2}" srcOrd="1" destOrd="0" presId="urn:microsoft.com/office/officeart/2008/layout/NameandTitleOrganizationalChart"/>
    <dgm:cxn modelId="{94CCB861-0513-474D-B891-5AE4A81883CD}" type="presParOf" srcId="{642D246F-C6E2-46E5-9BF7-73BC9EB34240}" destId="{DB941CCC-2F8C-42E3-BE77-3AA3FCE981A9}" srcOrd="2" destOrd="0" presId="urn:microsoft.com/office/officeart/2008/layout/NameandTitleOrganizationalChart"/>
    <dgm:cxn modelId="{322C4C74-C233-4D8C-8014-B66EF1AF908F}" type="presParOf" srcId="{5C9D23D8-76F3-4953-A589-D6400B3152E6}" destId="{3576F2A3-3474-4DA6-B9DF-67712C0E2819}" srcOrd="1" destOrd="0" presId="urn:microsoft.com/office/officeart/2008/layout/NameandTitleOrganizationalChart"/>
    <dgm:cxn modelId="{B28CE5D9-F140-4ACB-B3BF-7A95B253D2BA}" type="presParOf" srcId="{5C9D23D8-76F3-4953-A589-D6400B3152E6}" destId="{A5FE6925-C7E7-4360-B1D3-34A664FF3F65}" srcOrd="2" destOrd="0" presId="urn:microsoft.com/office/officeart/2008/layout/NameandTitleOrganizationalChart"/>
    <dgm:cxn modelId="{92D7D20E-C4DC-4A9B-A075-7B2DC8FBACA6}" type="presParOf" srcId="{A5C6473A-66B0-4683-B636-D142968E6304}" destId="{B0FBE3DC-EE76-4357-87F2-AD281B8E4997}" srcOrd="2" destOrd="0" presId="urn:microsoft.com/office/officeart/2008/layout/NameandTitleOrganizationalChart"/>
    <dgm:cxn modelId="{10C2A888-611D-49DC-BB96-BADB7BBF3052}" type="presParOf" srcId="{A5C6473A-66B0-4683-B636-D142968E6304}" destId="{AE859718-3AE1-467B-8F5B-A0010EC586AB}" srcOrd="3" destOrd="0" presId="urn:microsoft.com/office/officeart/2008/layout/NameandTitleOrganizationalChart"/>
    <dgm:cxn modelId="{F8CB5AE8-F673-4A53-A7EF-DEE9C77B8BA8}" type="presParOf" srcId="{AE859718-3AE1-467B-8F5B-A0010EC586AB}" destId="{C25673D0-0EC4-42D1-95D5-29BB455E1D88}" srcOrd="0" destOrd="0" presId="urn:microsoft.com/office/officeart/2008/layout/NameandTitleOrganizationalChart"/>
    <dgm:cxn modelId="{7C4B0A01-767F-4AFD-BED1-D611397CBE90}" type="presParOf" srcId="{C25673D0-0EC4-42D1-95D5-29BB455E1D88}" destId="{FA4BEA8D-3733-4F1B-B2C0-CAB59FF33851}" srcOrd="0" destOrd="0" presId="urn:microsoft.com/office/officeart/2008/layout/NameandTitleOrganizationalChart"/>
    <dgm:cxn modelId="{80C9C4FE-A073-4E4A-BF52-5A8430D899C1}" type="presParOf" srcId="{C25673D0-0EC4-42D1-95D5-29BB455E1D88}" destId="{3B8E7806-9EBB-44F1-A768-33049F1DECEB}" srcOrd="1" destOrd="0" presId="urn:microsoft.com/office/officeart/2008/layout/NameandTitleOrganizationalChart"/>
    <dgm:cxn modelId="{FD0CC357-63B7-45CC-9538-07AC66644AC3}" type="presParOf" srcId="{C25673D0-0EC4-42D1-95D5-29BB455E1D88}" destId="{DDF61A06-85CF-4A53-83F5-76706B028274}" srcOrd="2" destOrd="0" presId="urn:microsoft.com/office/officeart/2008/layout/NameandTitleOrganizationalChart"/>
    <dgm:cxn modelId="{5FA69443-A3DF-4001-8299-0BF845A3A15C}" type="presParOf" srcId="{AE859718-3AE1-467B-8F5B-A0010EC586AB}" destId="{6546B17D-FCE5-44D4-BE41-0648757FCB49}" srcOrd="1" destOrd="0" presId="urn:microsoft.com/office/officeart/2008/layout/NameandTitleOrganizationalChart"/>
    <dgm:cxn modelId="{B93C9128-370A-4B08-BDCC-14535370E373}" type="presParOf" srcId="{6546B17D-FCE5-44D4-BE41-0648757FCB49}" destId="{FFB2C55D-5BEA-484B-BA69-6E2BB276F9B8}" srcOrd="0" destOrd="0" presId="urn:microsoft.com/office/officeart/2008/layout/NameandTitleOrganizationalChart"/>
    <dgm:cxn modelId="{C595DEAD-41E5-4337-80AA-5C8C43B70FA4}" type="presParOf" srcId="{6546B17D-FCE5-44D4-BE41-0648757FCB49}" destId="{26907A9A-FD10-44C4-8F7E-6B67813BEF42}" srcOrd="1" destOrd="0" presId="urn:microsoft.com/office/officeart/2008/layout/NameandTitleOrganizationalChart"/>
    <dgm:cxn modelId="{011DEE92-4C4D-4FD1-94CA-FC5CC80A1E9A}" type="presParOf" srcId="{26907A9A-FD10-44C4-8F7E-6B67813BEF42}" destId="{3935C0C7-CE80-4854-A581-DD2A2C7ACA2C}" srcOrd="0" destOrd="0" presId="urn:microsoft.com/office/officeart/2008/layout/NameandTitleOrganizationalChart"/>
    <dgm:cxn modelId="{022732E0-5118-4F8F-97A9-F1CFBBBA05C8}" type="presParOf" srcId="{3935C0C7-CE80-4854-A581-DD2A2C7ACA2C}" destId="{DEAD5D03-B811-4B0E-9ABC-F7A1B2E404BE}" srcOrd="0" destOrd="0" presId="urn:microsoft.com/office/officeart/2008/layout/NameandTitleOrganizationalChart"/>
    <dgm:cxn modelId="{B637081C-4031-4197-BE21-1AEC9AC2D73D}" type="presParOf" srcId="{3935C0C7-CE80-4854-A581-DD2A2C7ACA2C}" destId="{86707388-0482-4641-9135-DA683D7652EC}" srcOrd="1" destOrd="0" presId="urn:microsoft.com/office/officeart/2008/layout/NameandTitleOrganizationalChart"/>
    <dgm:cxn modelId="{6E93C32F-90C4-4D46-9A51-36B73A83128F}" type="presParOf" srcId="{3935C0C7-CE80-4854-A581-DD2A2C7ACA2C}" destId="{F5AB819C-53A4-44CB-BC67-47C93B958D5E}" srcOrd="2" destOrd="0" presId="urn:microsoft.com/office/officeart/2008/layout/NameandTitleOrganizationalChart"/>
    <dgm:cxn modelId="{AA5B0863-2ED8-4390-8559-363272E670C7}" type="presParOf" srcId="{26907A9A-FD10-44C4-8F7E-6B67813BEF42}" destId="{F3DAB4E7-2A20-49C2-A91E-12E18DAF4634}" srcOrd="1" destOrd="0" presId="urn:microsoft.com/office/officeart/2008/layout/NameandTitleOrganizationalChart"/>
    <dgm:cxn modelId="{8408DE50-BE12-4DFF-B24B-8FB7B67CDD0F}" type="presParOf" srcId="{F3DAB4E7-2A20-49C2-A91E-12E18DAF4634}" destId="{5B9BC916-C87A-4661-B190-FBA3B41674F5}" srcOrd="0" destOrd="0" presId="urn:microsoft.com/office/officeart/2008/layout/NameandTitleOrganizationalChart"/>
    <dgm:cxn modelId="{72E0E2DB-97B9-4EAC-AAC3-725C4BE63365}" type="presParOf" srcId="{F3DAB4E7-2A20-49C2-A91E-12E18DAF4634}" destId="{DBFD8AA8-0D4D-4854-B63B-7FB93889817F}" srcOrd="1" destOrd="0" presId="urn:microsoft.com/office/officeart/2008/layout/NameandTitleOrganizationalChart"/>
    <dgm:cxn modelId="{E0303015-E7ED-4E9B-A9F0-440034E19669}" type="presParOf" srcId="{DBFD8AA8-0D4D-4854-B63B-7FB93889817F}" destId="{C987BAE4-2B1D-4A22-9346-F32207A4E4B5}" srcOrd="0" destOrd="0" presId="urn:microsoft.com/office/officeart/2008/layout/NameandTitleOrganizationalChart"/>
    <dgm:cxn modelId="{1E1FFEB8-7561-40A9-8DC3-85BEBB21BF9A}" type="presParOf" srcId="{C987BAE4-2B1D-4A22-9346-F32207A4E4B5}" destId="{0C0465A2-9EE2-4F68-B7B6-ABDBA5CD189E}" srcOrd="0" destOrd="0" presId="urn:microsoft.com/office/officeart/2008/layout/NameandTitleOrganizationalChart"/>
    <dgm:cxn modelId="{7DDE0BD5-B195-43D2-855F-07BE51386807}" type="presParOf" srcId="{C987BAE4-2B1D-4A22-9346-F32207A4E4B5}" destId="{489056F2-0BCB-4B0C-8F03-CB3F9E765986}" srcOrd="1" destOrd="0" presId="urn:microsoft.com/office/officeart/2008/layout/NameandTitleOrganizationalChart"/>
    <dgm:cxn modelId="{6FA32297-7391-439F-A4F4-974BC823FD71}" type="presParOf" srcId="{C987BAE4-2B1D-4A22-9346-F32207A4E4B5}" destId="{91FFD65D-F6D5-477D-BE7E-8216E2F2E82E}" srcOrd="2" destOrd="0" presId="urn:microsoft.com/office/officeart/2008/layout/NameandTitleOrganizationalChart"/>
    <dgm:cxn modelId="{CFE4738F-081D-4518-841C-B36C7955AA22}" type="presParOf" srcId="{DBFD8AA8-0D4D-4854-B63B-7FB93889817F}" destId="{232167B1-0906-455E-A0C5-C492E26BECE1}" srcOrd="1" destOrd="0" presId="urn:microsoft.com/office/officeart/2008/layout/NameandTitleOrganizationalChart"/>
    <dgm:cxn modelId="{D8DB005F-CB4E-4708-896C-CD21A3BD24FC}" type="presParOf" srcId="{232167B1-0906-455E-A0C5-C492E26BECE1}" destId="{7D228700-88A3-4F80-899C-1FCE61BFD2B3}" srcOrd="0" destOrd="0" presId="urn:microsoft.com/office/officeart/2008/layout/NameandTitleOrganizationalChart"/>
    <dgm:cxn modelId="{48A1EA32-0019-4AC3-BC85-679F7722633C}" type="presParOf" srcId="{232167B1-0906-455E-A0C5-C492E26BECE1}" destId="{9ED8529F-7403-4A09-BD63-0C4280E5456F}" srcOrd="1" destOrd="0" presId="urn:microsoft.com/office/officeart/2008/layout/NameandTitleOrganizationalChart"/>
    <dgm:cxn modelId="{AC99EB7D-6990-45BD-902D-8F34FA5A29BA}" type="presParOf" srcId="{9ED8529F-7403-4A09-BD63-0C4280E5456F}" destId="{6806AFC3-7C1D-4B29-BBB2-4B0BF03F34B3}" srcOrd="0" destOrd="0" presId="urn:microsoft.com/office/officeart/2008/layout/NameandTitleOrganizationalChart"/>
    <dgm:cxn modelId="{98573CCA-AA04-4D81-B671-374B0C044B21}" type="presParOf" srcId="{6806AFC3-7C1D-4B29-BBB2-4B0BF03F34B3}" destId="{053C9440-F662-442B-8EC9-8B2E4946B551}" srcOrd="0" destOrd="0" presId="urn:microsoft.com/office/officeart/2008/layout/NameandTitleOrganizationalChart"/>
    <dgm:cxn modelId="{CC884397-9108-4662-A921-DC26E1B008C3}" type="presParOf" srcId="{6806AFC3-7C1D-4B29-BBB2-4B0BF03F34B3}" destId="{11087E87-F482-4535-A9A1-501D9AAAC6A0}" srcOrd="1" destOrd="0" presId="urn:microsoft.com/office/officeart/2008/layout/NameandTitleOrganizationalChart"/>
    <dgm:cxn modelId="{E585D32F-E245-4964-9678-94C3436E7AE1}" type="presParOf" srcId="{6806AFC3-7C1D-4B29-BBB2-4B0BF03F34B3}" destId="{F41D1288-1877-403A-8D99-C2777C0CAD5D}" srcOrd="2" destOrd="0" presId="urn:microsoft.com/office/officeart/2008/layout/NameandTitleOrganizationalChart"/>
    <dgm:cxn modelId="{683A86B7-48A2-43FA-B6DA-193E1B5728FE}" type="presParOf" srcId="{9ED8529F-7403-4A09-BD63-0C4280E5456F}" destId="{E72F2934-BB09-431B-888C-46F416AC46D7}" srcOrd="1" destOrd="0" presId="urn:microsoft.com/office/officeart/2008/layout/NameandTitleOrganizationalChart"/>
    <dgm:cxn modelId="{6690536C-147D-4270-ACA1-CAB8B0BF558F}" type="presParOf" srcId="{9ED8529F-7403-4A09-BD63-0C4280E5456F}" destId="{98C0BC0F-91C9-4803-B3AB-26B2846117AE}" srcOrd="2" destOrd="0" presId="urn:microsoft.com/office/officeart/2008/layout/NameandTitleOrganizationalChart"/>
    <dgm:cxn modelId="{24A3B8F0-0256-4201-947B-3E07E74A3B98}" type="presParOf" srcId="{DBFD8AA8-0D4D-4854-B63B-7FB93889817F}" destId="{87B2E930-6EEB-4FC8-BFF3-610D41DC8724}" srcOrd="2" destOrd="0" presId="urn:microsoft.com/office/officeart/2008/layout/NameandTitleOrganizationalChart"/>
    <dgm:cxn modelId="{5BCB66DE-3A0D-4300-883C-C7297B0251E2}" type="presParOf" srcId="{26907A9A-FD10-44C4-8F7E-6B67813BEF42}" destId="{57BE59DF-94E5-4882-91F4-77C69861A9A4}" srcOrd="2" destOrd="0" presId="urn:microsoft.com/office/officeart/2008/layout/NameandTitleOrganizationalChart"/>
    <dgm:cxn modelId="{B8E9BAE6-476C-4669-A4A7-29C19160400B}" type="presParOf" srcId="{AE859718-3AE1-467B-8F5B-A0010EC586AB}" destId="{EAC02B81-3FDE-4406-A9AB-5917C793173E}" srcOrd="2" destOrd="0" presId="urn:microsoft.com/office/officeart/2008/layout/NameandTitleOrganizationalChart"/>
    <dgm:cxn modelId="{D3765156-AC24-45C7-B431-FEF9C10C5CE7}" type="presParOf" srcId="{7A559D34-229A-4E0D-8695-8CD78D3173A6}" destId="{9F4392F3-74A6-44BF-BB33-18F9EAC1240A}" srcOrd="2" destOrd="0" presId="urn:microsoft.com/office/officeart/2008/layout/NameandTitleOrganizationalChart"/>
    <dgm:cxn modelId="{C9E71028-48C6-400A-A000-FFD0D08DC0D7}" type="presParOf" srcId="{AE24A797-DC6E-43F3-A697-70F43D5B11C9}" destId="{E2A9FADF-1AA8-475A-8C99-8C0F51E5A56C}" srcOrd="2" destOrd="0" presId="urn:microsoft.com/office/officeart/2008/layout/NameandTitleOrganizationalChart"/>
    <dgm:cxn modelId="{4F5B57A4-B0F0-47AD-A2D7-3FB5D5A31774}" type="presParOf" srcId="{AE24A797-DC6E-43F3-A697-70F43D5B11C9}" destId="{53D96FEB-BF6A-4EBD-8552-27378E7D4518}" srcOrd="3" destOrd="0" presId="urn:microsoft.com/office/officeart/2008/layout/NameandTitleOrganizationalChart"/>
    <dgm:cxn modelId="{18848DC4-BEC8-4BFC-B1FB-8D65267295F6}" type="presParOf" srcId="{53D96FEB-BF6A-4EBD-8552-27378E7D4518}" destId="{FCE74DAB-D6A7-4CDB-ACD9-DD188A8256CF}" srcOrd="0" destOrd="0" presId="urn:microsoft.com/office/officeart/2008/layout/NameandTitleOrganizationalChart"/>
    <dgm:cxn modelId="{FB1C4BD2-65CA-488B-A80B-178FCD1636EB}" type="presParOf" srcId="{FCE74DAB-D6A7-4CDB-ACD9-DD188A8256CF}" destId="{1076E7D6-AB32-4B77-9C8E-E1215906F58A}" srcOrd="0" destOrd="0" presId="urn:microsoft.com/office/officeart/2008/layout/NameandTitleOrganizationalChart"/>
    <dgm:cxn modelId="{36C36603-A114-4B9D-A13C-B8DFF8ACBC93}" type="presParOf" srcId="{FCE74DAB-D6A7-4CDB-ACD9-DD188A8256CF}" destId="{9645AE11-3660-4BE8-ABC2-660FAF676E5E}" srcOrd="1" destOrd="0" presId="urn:microsoft.com/office/officeart/2008/layout/NameandTitleOrganizationalChart"/>
    <dgm:cxn modelId="{06EE333F-EC0E-4AAA-9908-49A991632EE9}" type="presParOf" srcId="{FCE74DAB-D6A7-4CDB-ACD9-DD188A8256CF}" destId="{371153C1-13BA-4D7A-A82C-F203C3425B8C}" srcOrd="2" destOrd="0" presId="urn:microsoft.com/office/officeart/2008/layout/NameandTitleOrganizationalChart"/>
    <dgm:cxn modelId="{5624C19C-2F34-445D-AD3D-466A6A46BBA2}" type="presParOf" srcId="{53D96FEB-BF6A-4EBD-8552-27378E7D4518}" destId="{0FC97274-03CB-4D63-B1CB-C9FCB2166385}" srcOrd="1" destOrd="0" presId="urn:microsoft.com/office/officeart/2008/layout/NameandTitleOrganizationalChart"/>
    <dgm:cxn modelId="{76328B84-5ABE-4AC7-B6D9-CAD44BE13A8F}" type="presParOf" srcId="{0FC97274-03CB-4D63-B1CB-C9FCB2166385}" destId="{28A48DE0-7F14-4966-B8E8-0373BCE9F89B}" srcOrd="0" destOrd="0" presId="urn:microsoft.com/office/officeart/2008/layout/NameandTitleOrganizationalChart"/>
    <dgm:cxn modelId="{DD2BAF3B-672D-4C18-A718-3341BC43F34D}" type="presParOf" srcId="{0FC97274-03CB-4D63-B1CB-C9FCB2166385}" destId="{E9F97425-614C-41E9-B481-572E8A9B3D51}" srcOrd="1" destOrd="0" presId="urn:microsoft.com/office/officeart/2008/layout/NameandTitleOrganizationalChart"/>
    <dgm:cxn modelId="{84B65749-2FB9-42A7-93BE-C1DF4B42EA2B}" type="presParOf" srcId="{E9F97425-614C-41E9-B481-572E8A9B3D51}" destId="{92CFD6B5-E399-4A14-8F34-8E47D39C6032}" srcOrd="0" destOrd="0" presId="urn:microsoft.com/office/officeart/2008/layout/NameandTitleOrganizationalChart"/>
    <dgm:cxn modelId="{700A2091-4CB5-4B25-8C51-2EF0FF368DA4}" type="presParOf" srcId="{92CFD6B5-E399-4A14-8F34-8E47D39C6032}" destId="{E420005B-A96D-4B87-AE51-5F559528C833}" srcOrd="0" destOrd="0" presId="urn:microsoft.com/office/officeart/2008/layout/NameandTitleOrganizationalChart"/>
    <dgm:cxn modelId="{A12CEFC1-F941-4A19-B699-F8F48ABF2BCB}" type="presParOf" srcId="{92CFD6B5-E399-4A14-8F34-8E47D39C6032}" destId="{9C8041EE-9833-4E67-8E32-04BEF5BAF0E2}" srcOrd="1" destOrd="0" presId="urn:microsoft.com/office/officeart/2008/layout/NameandTitleOrganizationalChart"/>
    <dgm:cxn modelId="{95B36303-5A09-4D05-83A4-A1D00C211972}" type="presParOf" srcId="{92CFD6B5-E399-4A14-8F34-8E47D39C6032}" destId="{37F76552-2A1F-4C2D-95F5-B4228508C9A7}" srcOrd="2" destOrd="0" presId="urn:microsoft.com/office/officeart/2008/layout/NameandTitleOrganizationalChart"/>
    <dgm:cxn modelId="{A13628B8-DDF0-48BD-8E3B-0F15E77C8909}" type="presParOf" srcId="{E9F97425-614C-41E9-B481-572E8A9B3D51}" destId="{777B82E5-719C-4BD2-B6A7-7532DC06C557}" srcOrd="1" destOrd="0" presId="urn:microsoft.com/office/officeart/2008/layout/NameandTitleOrganizationalChart"/>
    <dgm:cxn modelId="{428C7169-0420-4AD4-819F-B663C6D92976}" type="presParOf" srcId="{777B82E5-719C-4BD2-B6A7-7532DC06C557}" destId="{E555FF58-C7BF-429A-A6CA-D30BE6C081E1}" srcOrd="0" destOrd="0" presId="urn:microsoft.com/office/officeart/2008/layout/NameandTitleOrganizationalChart"/>
    <dgm:cxn modelId="{4DD0B4B2-3338-4AAE-89C9-D7F2A03AC594}" type="presParOf" srcId="{777B82E5-719C-4BD2-B6A7-7532DC06C557}" destId="{F8C81596-E23D-44F3-87C7-C0C9B071919B}" srcOrd="1" destOrd="0" presId="urn:microsoft.com/office/officeart/2008/layout/NameandTitleOrganizationalChart"/>
    <dgm:cxn modelId="{8F24E824-DF8D-4CE1-B802-761A418F05A2}" type="presParOf" srcId="{F8C81596-E23D-44F3-87C7-C0C9B071919B}" destId="{97805BE0-8546-4B74-B963-E7A6617B2DC8}" srcOrd="0" destOrd="0" presId="urn:microsoft.com/office/officeart/2008/layout/NameandTitleOrganizationalChart"/>
    <dgm:cxn modelId="{6CA79C2C-1747-45B8-840D-5ACA670B2895}" type="presParOf" srcId="{97805BE0-8546-4B74-B963-E7A6617B2DC8}" destId="{844771A8-DEFC-441A-9763-D4EF1CC00B42}" srcOrd="0" destOrd="0" presId="urn:microsoft.com/office/officeart/2008/layout/NameandTitleOrganizationalChart"/>
    <dgm:cxn modelId="{D85F91CA-6722-4105-97E8-D3AF0FE773C8}" type="presParOf" srcId="{97805BE0-8546-4B74-B963-E7A6617B2DC8}" destId="{E688DC7B-A24D-4769-B335-B6A7BCD545AC}" srcOrd="1" destOrd="0" presId="urn:microsoft.com/office/officeart/2008/layout/NameandTitleOrganizationalChart"/>
    <dgm:cxn modelId="{1B6B9D2D-4C0B-4857-B392-C7E78999B786}" type="presParOf" srcId="{97805BE0-8546-4B74-B963-E7A6617B2DC8}" destId="{62680DAD-A7DC-4CE9-810C-B42A17927AB2}" srcOrd="2" destOrd="0" presId="urn:microsoft.com/office/officeart/2008/layout/NameandTitleOrganizationalChart"/>
    <dgm:cxn modelId="{9F857822-BF0B-4970-B26B-296A2EDCDD62}" type="presParOf" srcId="{F8C81596-E23D-44F3-87C7-C0C9B071919B}" destId="{F16F2564-3D1B-4FE2-92E4-3C76001B3BDE}" srcOrd="1" destOrd="0" presId="urn:microsoft.com/office/officeart/2008/layout/NameandTitleOrganizationalChart"/>
    <dgm:cxn modelId="{E709F9D6-00DB-4C7A-9A6C-869C76B5F2AA}" type="presParOf" srcId="{F8C81596-E23D-44F3-87C7-C0C9B071919B}" destId="{11281B57-140A-440C-A6BC-0B042C84DD74}" srcOrd="2" destOrd="0" presId="urn:microsoft.com/office/officeart/2008/layout/NameandTitleOrganizationalChart"/>
    <dgm:cxn modelId="{6ABE9BCA-CB42-4A65-A204-6ED64DB08BB4}" type="presParOf" srcId="{E9F97425-614C-41E9-B481-572E8A9B3D51}" destId="{75C9AC54-2367-4EFF-9E75-517F01A907FC}" srcOrd="2" destOrd="0" presId="urn:microsoft.com/office/officeart/2008/layout/NameandTitleOrganizationalChart"/>
    <dgm:cxn modelId="{2785A4FE-9140-4D41-A853-68EF49AA5764}" type="presParOf" srcId="{0FC97274-03CB-4D63-B1CB-C9FCB2166385}" destId="{749CFBC0-DE48-46E0-A099-4D01BE32095E}" srcOrd="2" destOrd="0" presId="urn:microsoft.com/office/officeart/2008/layout/NameandTitleOrganizationalChart"/>
    <dgm:cxn modelId="{D5342AC0-9420-4416-99D9-215D22474B61}" type="presParOf" srcId="{0FC97274-03CB-4D63-B1CB-C9FCB2166385}" destId="{72417218-9156-4B54-971D-973D132D3CE2}" srcOrd="3" destOrd="0" presId="urn:microsoft.com/office/officeart/2008/layout/NameandTitleOrganizationalChart"/>
    <dgm:cxn modelId="{7C6BB7BD-E562-4D60-8659-279043BEF77D}" type="presParOf" srcId="{72417218-9156-4B54-971D-973D132D3CE2}" destId="{B00B0061-66EE-49EA-B339-198BD351B10C}" srcOrd="0" destOrd="0" presId="urn:microsoft.com/office/officeart/2008/layout/NameandTitleOrganizationalChart"/>
    <dgm:cxn modelId="{05945447-6170-4FE2-8E46-8D14FA29E0C3}" type="presParOf" srcId="{B00B0061-66EE-49EA-B339-198BD351B10C}" destId="{829C9796-E127-4422-9659-37BEA7E8DCE2}" srcOrd="0" destOrd="0" presId="urn:microsoft.com/office/officeart/2008/layout/NameandTitleOrganizationalChart"/>
    <dgm:cxn modelId="{0C9079AF-7E61-404E-B191-8DFBE1208DFE}" type="presParOf" srcId="{B00B0061-66EE-49EA-B339-198BD351B10C}" destId="{63106437-0BE4-49E5-8A26-19EDE8E8DE76}" srcOrd="1" destOrd="0" presId="urn:microsoft.com/office/officeart/2008/layout/NameandTitleOrganizationalChart"/>
    <dgm:cxn modelId="{07E3D386-2191-4BAD-8FFE-304844FE3FBD}" type="presParOf" srcId="{B00B0061-66EE-49EA-B339-198BD351B10C}" destId="{A9D43D6D-B331-4757-8E2F-F571D84C74FF}" srcOrd="2" destOrd="0" presId="urn:microsoft.com/office/officeart/2008/layout/NameandTitleOrganizationalChart"/>
    <dgm:cxn modelId="{723FEEC0-1F8C-4EA8-8C83-27004A90095E}" type="presParOf" srcId="{72417218-9156-4B54-971D-973D132D3CE2}" destId="{8A711CD4-4C85-440F-9435-A2CC1D5AD3C3}" srcOrd="1" destOrd="0" presId="urn:microsoft.com/office/officeart/2008/layout/NameandTitleOrganizationalChart"/>
    <dgm:cxn modelId="{A5727EBF-81AD-490E-9A26-3A70D477983B}" type="presParOf" srcId="{8A711CD4-4C85-440F-9435-A2CC1D5AD3C3}" destId="{5D687323-07B0-4342-AF3A-B37274FC8E42}" srcOrd="0" destOrd="0" presId="urn:microsoft.com/office/officeart/2008/layout/NameandTitleOrganizationalChart"/>
    <dgm:cxn modelId="{5CA2802E-C599-4E8D-B5C2-AA3EDB562B87}" type="presParOf" srcId="{8A711CD4-4C85-440F-9435-A2CC1D5AD3C3}" destId="{CD2BC07D-AF72-4C19-BEF6-0B9A7CE2B069}" srcOrd="1" destOrd="0" presId="urn:microsoft.com/office/officeart/2008/layout/NameandTitleOrganizationalChart"/>
    <dgm:cxn modelId="{86750A20-2DCC-4704-A76F-3A23CC4EE37F}" type="presParOf" srcId="{CD2BC07D-AF72-4C19-BEF6-0B9A7CE2B069}" destId="{61022F9C-1821-4F92-87F6-4781CA7CEA76}" srcOrd="0" destOrd="0" presId="urn:microsoft.com/office/officeart/2008/layout/NameandTitleOrganizationalChart"/>
    <dgm:cxn modelId="{E9598CD3-AD0F-4046-A40B-38BFDC884947}" type="presParOf" srcId="{61022F9C-1821-4F92-87F6-4781CA7CEA76}" destId="{6D3CF52E-2A91-4B46-9315-7DF722B82B7A}" srcOrd="0" destOrd="0" presId="urn:microsoft.com/office/officeart/2008/layout/NameandTitleOrganizationalChart"/>
    <dgm:cxn modelId="{38592AAC-290B-46D6-B3FB-50E94E92E3DD}" type="presParOf" srcId="{61022F9C-1821-4F92-87F6-4781CA7CEA76}" destId="{D04CB335-732C-4D76-BF04-793C2D9D71B1}" srcOrd="1" destOrd="0" presId="urn:microsoft.com/office/officeart/2008/layout/NameandTitleOrganizationalChart"/>
    <dgm:cxn modelId="{71A91053-71C3-41AE-9205-3B5783D4D030}" type="presParOf" srcId="{61022F9C-1821-4F92-87F6-4781CA7CEA76}" destId="{16479799-5D79-48FA-9796-1908DBF9DEA6}" srcOrd="2" destOrd="0" presId="urn:microsoft.com/office/officeart/2008/layout/NameandTitleOrganizationalChart"/>
    <dgm:cxn modelId="{3533561A-FFBF-420E-8F45-609E8E8CEA91}" type="presParOf" srcId="{CD2BC07D-AF72-4C19-BEF6-0B9A7CE2B069}" destId="{8EB72F73-05FF-4DE9-871F-C72B6F28FA71}" srcOrd="1" destOrd="0" presId="urn:microsoft.com/office/officeart/2008/layout/NameandTitleOrganizationalChart"/>
    <dgm:cxn modelId="{B08B8D78-BC19-40F2-B2DD-C76D01710B8D}" type="presParOf" srcId="{CD2BC07D-AF72-4C19-BEF6-0B9A7CE2B069}" destId="{18F8E349-FB1D-438D-9B1C-01D03177D4B4}" srcOrd="2" destOrd="0" presId="urn:microsoft.com/office/officeart/2008/layout/NameandTitleOrganizationalChart"/>
    <dgm:cxn modelId="{CB91DD2E-5CCE-46F5-93F1-FDEDC55F5235}" type="presParOf" srcId="{72417218-9156-4B54-971D-973D132D3CE2}" destId="{00FC1E18-3EF3-4E48-A195-6F09CE9A7270}" srcOrd="2" destOrd="0" presId="urn:microsoft.com/office/officeart/2008/layout/NameandTitleOrganizationalChart"/>
    <dgm:cxn modelId="{23B5FC03-12C0-427B-BE88-A307E1B580C6}" type="presParOf" srcId="{53D96FEB-BF6A-4EBD-8552-27378E7D4518}" destId="{FF490EF3-499D-4F66-8A78-A0F1A08C49B3}" srcOrd="2" destOrd="0" presId="urn:microsoft.com/office/officeart/2008/layout/NameandTitleOrganizationalChart"/>
    <dgm:cxn modelId="{042094AA-A133-47D5-B4AE-5449F56EA7E6}" type="presParOf" srcId="{F59F0E77-6F77-4C5B-96E3-3A5DB38B3E55}" destId="{D9CD92DC-E9D0-430B-A5DB-6966DCA8B94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687323-07B0-4342-AF3A-B37274FC8E42}">
      <dsp:nvSpPr>
        <dsp:cNvPr id="0" name=""/>
        <dsp:cNvSpPr/>
      </dsp:nvSpPr>
      <dsp:spPr>
        <a:xfrm>
          <a:off x="7842105" y="2576448"/>
          <a:ext cx="91440" cy="3581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8147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CFBC0-DE48-46E0-A099-4D01BE32095E}">
      <dsp:nvSpPr>
        <dsp:cNvPr id="0" name=""/>
        <dsp:cNvSpPr/>
      </dsp:nvSpPr>
      <dsp:spPr>
        <a:xfrm>
          <a:off x="7084714" y="1598430"/>
          <a:ext cx="803110" cy="358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510"/>
              </a:lnTo>
              <a:lnTo>
                <a:pt x="803110" y="213510"/>
              </a:lnTo>
              <a:lnTo>
                <a:pt x="803110" y="358147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55FF58-C7BF-429A-A6CA-D30BE6C081E1}">
      <dsp:nvSpPr>
        <dsp:cNvPr id="0" name=""/>
        <dsp:cNvSpPr/>
      </dsp:nvSpPr>
      <dsp:spPr>
        <a:xfrm>
          <a:off x="6235883" y="2576448"/>
          <a:ext cx="91440" cy="3581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8147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A48DE0-7F14-4966-B8E8-0373BCE9F89B}">
      <dsp:nvSpPr>
        <dsp:cNvPr id="0" name=""/>
        <dsp:cNvSpPr/>
      </dsp:nvSpPr>
      <dsp:spPr>
        <a:xfrm>
          <a:off x="6281603" y="1598430"/>
          <a:ext cx="803110" cy="358147"/>
        </a:xfrm>
        <a:custGeom>
          <a:avLst/>
          <a:gdLst/>
          <a:ahLst/>
          <a:cxnLst/>
          <a:rect l="0" t="0" r="0" b="0"/>
          <a:pathLst>
            <a:path>
              <a:moveTo>
                <a:pt x="803110" y="0"/>
              </a:moveTo>
              <a:lnTo>
                <a:pt x="803110" y="213510"/>
              </a:lnTo>
              <a:lnTo>
                <a:pt x="0" y="213510"/>
              </a:lnTo>
              <a:lnTo>
                <a:pt x="0" y="358147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A9FADF-1AA8-475A-8C99-8C0F51E5A56C}">
      <dsp:nvSpPr>
        <dsp:cNvPr id="0" name=""/>
        <dsp:cNvSpPr/>
      </dsp:nvSpPr>
      <dsp:spPr>
        <a:xfrm>
          <a:off x="5478493" y="620412"/>
          <a:ext cx="1606221" cy="358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510"/>
              </a:lnTo>
              <a:lnTo>
                <a:pt x="1606221" y="213510"/>
              </a:lnTo>
              <a:lnTo>
                <a:pt x="1606221" y="358147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228700-88A3-4F80-899C-1FCE61BFD2B3}">
      <dsp:nvSpPr>
        <dsp:cNvPr id="0" name=""/>
        <dsp:cNvSpPr/>
      </dsp:nvSpPr>
      <dsp:spPr>
        <a:xfrm>
          <a:off x="5995024" y="4866524"/>
          <a:ext cx="1756066" cy="414105"/>
        </a:xfrm>
        <a:custGeom>
          <a:avLst/>
          <a:gdLst/>
          <a:ahLst/>
          <a:cxnLst/>
          <a:rect l="0" t="0" r="0" b="0"/>
          <a:pathLst>
            <a:path>
              <a:moveTo>
                <a:pt x="0" y="414105"/>
              </a:moveTo>
              <a:lnTo>
                <a:pt x="1756066" y="0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BC916-C87A-4661-B190-FBA3B41674F5}">
      <dsp:nvSpPr>
        <dsp:cNvPr id="0" name=""/>
        <dsp:cNvSpPr/>
      </dsp:nvSpPr>
      <dsp:spPr>
        <a:xfrm>
          <a:off x="4311701" y="4589397"/>
          <a:ext cx="1683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683323" y="45720"/>
              </a:lnTo>
              <a:lnTo>
                <a:pt x="1683323" y="71362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B2C55D-5BEA-484B-BA69-6E2BB276F9B8}">
      <dsp:nvSpPr>
        <dsp:cNvPr id="0" name=""/>
        <dsp:cNvSpPr/>
      </dsp:nvSpPr>
      <dsp:spPr>
        <a:xfrm>
          <a:off x="4311701" y="2576448"/>
          <a:ext cx="363681" cy="1438798"/>
        </a:xfrm>
        <a:custGeom>
          <a:avLst/>
          <a:gdLst/>
          <a:ahLst/>
          <a:cxnLst/>
          <a:rect l="0" t="0" r="0" b="0"/>
          <a:pathLst>
            <a:path>
              <a:moveTo>
                <a:pt x="363681" y="0"/>
              </a:moveTo>
              <a:lnTo>
                <a:pt x="363681" y="1294162"/>
              </a:lnTo>
              <a:lnTo>
                <a:pt x="0" y="1294162"/>
              </a:lnTo>
              <a:lnTo>
                <a:pt x="0" y="1438798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FBE3DC-EE76-4357-87F2-AD281B8E4997}">
      <dsp:nvSpPr>
        <dsp:cNvPr id="0" name=""/>
        <dsp:cNvSpPr/>
      </dsp:nvSpPr>
      <dsp:spPr>
        <a:xfrm>
          <a:off x="3872271" y="1598430"/>
          <a:ext cx="803110" cy="3581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510"/>
              </a:lnTo>
              <a:lnTo>
                <a:pt x="803110" y="213510"/>
              </a:lnTo>
              <a:lnTo>
                <a:pt x="803110" y="358147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E59416-2510-4DC6-9B0E-DCED682676F4}">
      <dsp:nvSpPr>
        <dsp:cNvPr id="0" name=""/>
        <dsp:cNvSpPr/>
      </dsp:nvSpPr>
      <dsp:spPr>
        <a:xfrm>
          <a:off x="3069161" y="1598430"/>
          <a:ext cx="803110" cy="358147"/>
        </a:xfrm>
        <a:custGeom>
          <a:avLst/>
          <a:gdLst/>
          <a:ahLst/>
          <a:cxnLst/>
          <a:rect l="0" t="0" r="0" b="0"/>
          <a:pathLst>
            <a:path>
              <a:moveTo>
                <a:pt x="803110" y="0"/>
              </a:moveTo>
              <a:lnTo>
                <a:pt x="803110" y="213510"/>
              </a:lnTo>
              <a:lnTo>
                <a:pt x="0" y="213510"/>
              </a:lnTo>
              <a:lnTo>
                <a:pt x="0" y="358147"/>
              </a:lnTo>
            </a:path>
          </a:pathLst>
        </a:custGeom>
        <a:noFill/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7CF967-1887-45B0-BFA9-59AF89F5D3DD}">
      <dsp:nvSpPr>
        <dsp:cNvPr id="0" name=""/>
        <dsp:cNvSpPr/>
      </dsp:nvSpPr>
      <dsp:spPr>
        <a:xfrm>
          <a:off x="3872271" y="620412"/>
          <a:ext cx="1606221" cy="358147"/>
        </a:xfrm>
        <a:custGeom>
          <a:avLst/>
          <a:gdLst/>
          <a:ahLst/>
          <a:cxnLst/>
          <a:rect l="0" t="0" r="0" b="0"/>
          <a:pathLst>
            <a:path>
              <a:moveTo>
                <a:pt x="1606221" y="0"/>
              </a:moveTo>
              <a:lnTo>
                <a:pt x="1606221" y="213510"/>
              </a:lnTo>
              <a:lnTo>
                <a:pt x="0" y="213510"/>
              </a:lnTo>
              <a:lnTo>
                <a:pt x="0" y="358147"/>
              </a:lnTo>
            </a:path>
          </a:pathLst>
        </a:custGeom>
        <a:noFill/>
        <a:ln w="19050" cap="rnd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053D86-872A-42FF-9260-022745EBA7C1}">
      <dsp:nvSpPr>
        <dsp:cNvPr id="0" name=""/>
        <dsp:cNvSpPr/>
      </dsp:nvSpPr>
      <dsp:spPr>
        <a:xfrm>
          <a:off x="4879880" y="541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Типи схем</a:t>
          </a:r>
        </a:p>
      </dsp:txBody>
      <dsp:txXfrm>
        <a:off x="4879880" y="541"/>
        <a:ext cx="1197225" cy="619870"/>
      </dsp:txXfrm>
    </dsp:sp>
    <dsp:sp modelId="{89DBCBD1-AE53-42AD-AA4A-619D06BA837B}">
      <dsp:nvSpPr>
        <dsp:cNvPr id="0" name=""/>
        <dsp:cNvSpPr/>
      </dsp:nvSpPr>
      <dsp:spPr>
        <a:xfrm>
          <a:off x="5119325" y="482663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119325" y="482663"/>
        <a:ext cx="1077503" cy="206623"/>
      </dsp:txXfrm>
    </dsp:sp>
    <dsp:sp modelId="{1A9541F9-B4DE-4A92-99DB-366F49DCEF0C}">
      <dsp:nvSpPr>
        <dsp:cNvPr id="0" name=""/>
        <dsp:cNvSpPr/>
      </dsp:nvSpPr>
      <dsp:spPr>
        <a:xfrm>
          <a:off x="3273659" y="978559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Комбінаційні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/>
            <a:t>(без пам</a:t>
          </a:r>
          <a:r>
            <a:rPr lang="en-US" sz="900" kern="1200"/>
            <a:t>'</a:t>
          </a:r>
          <a:r>
            <a:rPr lang="uk-UA" sz="900" kern="1200"/>
            <a:t>яті)</a:t>
          </a:r>
          <a:endParaRPr lang="ru-RU" sz="900" kern="1200"/>
        </a:p>
      </dsp:txBody>
      <dsp:txXfrm>
        <a:off x="3273659" y="978559"/>
        <a:ext cx="1197225" cy="619870"/>
      </dsp:txXfrm>
    </dsp:sp>
    <dsp:sp modelId="{2DD2D904-A530-467C-8FEE-6A01ED22A189}">
      <dsp:nvSpPr>
        <dsp:cNvPr id="0" name=""/>
        <dsp:cNvSpPr/>
      </dsp:nvSpPr>
      <dsp:spPr>
        <a:xfrm>
          <a:off x="3513104" y="1460681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/>
            <a:t>Діагностичний тест</a:t>
          </a:r>
          <a:endParaRPr lang="ru-RU" sz="800" kern="1200"/>
        </a:p>
      </dsp:txBody>
      <dsp:txXfrm>
        <a:off x="3513104" y="1460681"/>
        <a:ext cx="1077503" cy="206623"/>
      </dsp:txXfrm>
    </dsp:sp>
    <dsp:sp modelId="{E7291691-A324-4334-9717-29A2443BBE9C}">
      <dsp:nvSpPr>
        <dsp:cNvPr id="0" name=""/>
        <dsp:cNvSpPr/>
      </dsp:nvSpPr>
      <dsp:spPr>
        <a:xfrm>
          <a:off x="2470548" y="1956577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Без розгалужень</a:t>
          </a:r>
          <a:endParaRPr lang="ru-RU" sz="900" kern="1200"/>
        </a:p>
      </dsp:txBody>
      <dsp:txXfrm>
        <a:off x="2470548" y="1956577"/>
        <a:ext cx="1197225" cy="619870"/>
      </dsp:txXfrm>
    </dsp:sp>
    <dsp:sp modelId="{D587CD40-68BF-4552-A508-B6FFD1432DF2}">
      <dsp:nvSpPr>
        <dsp:cNvPr id="0" name=""/>
        <dsp:cNvSpPr/>
      </dsp:nvSpPr>
      <dsp:spPr>
        <a:xfrm>
          <a:off x="2709993" y="2438699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/>
            <a:t>Діагностичний тест</a:t>
          </a:r>
          <a:endParaRPr lang="ru-RU" sz="800" kern="1200"/>
        </a:p>
      </dsp:txBody>
      <dsp:txXfrm>
        <a:off x="2709993" y="2438699"/>
        <a:ext cx="1077503" cy="206623"/>
      </dsp:txXfrm>
    </dsp:sp>
    <dsp:sp modelId="{FA4BEA8D-3733-4F1B-B2C0-CAB59FF33851}">
      <dsp:nvSpPr>
        <dsp:cNvPr id="0" name=""/>
        <dsp:cNvSpPr/>
      </dsp:nvSpPr>
      <dsp:spPr>
        <a:xfrm>
          <a:off x="4076769" y="1956577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З розгалуженнями</a:t>
          </a:r>
          <a:endParaRPr lang="ru-RU" sz="900" kern="1200"/>
        </a:p>
      </dsp:txBody>
      <dsp:txXfrm>
        <a:off x="4076769" y="1956577"/>
        <a:ext cx="1197225" cy="619870"/>
      </dsp:txXfrm>
    </dsp:sp>
    <dsp:sp modelId="{3B8E7806-9EBB-44F1-A768-33049F1DECEB}">
      <dsp:nvSpPr>
        <dsp:cNvPr id="0" name=""/>
        <dsp:cNvSpPr/>
      </dsp:nvSpPr>
      <dsp:spPr>
        <a:xfrm>
          <a:off x="4316214" y="2438699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/>
            <a:t>Діагностичний тест</a:t>
          </a:r>
          <a:endParaRPr lang="ru-RU" sz="800" kern="1200"/>
        </a:p>
      </dsp:txBody>
      <dsp:txXfrm>
        <a:off x="4316214" y="2438699"/>
        <a:ext cx="1077503" cy="206623"/>
      </dsp:txXfrm>
    </dsp:sp>
    <dsp:sp modelId="{DEAD5D03-B811-4B0E-9ABC-F7A1B2E404BE}">
      <dsp:nvSpPr>
        <dsp:cNvPr id="0" name=""/>
        <dsp:cNvSpPr/>
      </dsp:nvSpPr>
      <dsp:spPr>
        <a:xfrm>
          <a:off x="3713088" y="4015246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1) Умовний розрив розгалуження</a:t>
          </a:r>
          <a:endParaRPr lang="ru-RU" sz="900" kern="1200"/>
        </a:p>
      </dsp:txBody>
      <dsp:txXfrm>
        <a:off x="3713088" y="4015246"/>
        <a:ext cx="1197225" cy="619870"/>
      </dsp:txXfrm>
    </dsp:sp>
    <dsp:sp modelId="{86707388-0482-4641-9135-DA683D7652EC}">
      <dsp:nvSpPr>
        <dsp:cNvPr id="0" name=""/>
        <dsp:cNvSpPr/>
      </dsp:nvSpPr>
      <dsp:spPr>
        <a:xfrm>
          <a:off x="3952535" y="4497370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3952535" y="4497370"/>
        <a:ext cx="1077503" cy="206623"/>
      </dsp:txXfrm>
    </dsp:sp>
    <dsp:sp modelId="{0C0465A2-9EE2-4F68-B7B6-ABDBA5CD189E}">
      <dsp:nvSpPr>
        <dsp:cNvPr id="0" name=""/>
        <dsp:cNvSpPr/>
      </dsp:nvSpPr>
      <dsp:spPr>
        <a:xfrm>
          <a:off x="5396411" y="4660759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2) тест для модернізованої схеми</a:t>
          </a:r>
          <a:endParaRPr lang="ru-RU" sz="900" kern="1200"/>
        </a:p>
      </dsp:txBody>
      <dsp:txXfrm>
        <a:off x="5396411" y="4660759"/>
        <a:ext cx="1197225" cy="619870"/>
      </dsp:txXfrm>
    </dsp:sp>
    <dsp:sp modelId="{489056F2-0BCB-4B0C-8F03-CB3F9E765986}">
      <dsp:nvSpPr>
        <dsp:cNvPr id="0" name=""/>
        <dsp:cNvSpPr/>
      </dsp:nvSpPr>
      <dsp:spPr>
        <a:xfrm>
          <a:off x="5635854" y="5142881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635854" y="5142881"/>
        <a:ext cx="1077503" cy="206623"/>
      </dsp:txXfrm>
    </dsp:sp>
    <dsp:sp modelId="{053C9440-F662-442B-8EC9-8B2E4946B551}">
      <dsp:nvSpPr>
        <dsp:cNvPr id="0" name=""/>
        <dsp:cNvSpPr/>
      </dsp:nvSpPr>
      <dsp:spPr>
        <a:xfrm>
          <a:off x="7152478" y="4866524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3) Суміщення розгалужень</a:t>
          </a:r>
          <a:endParaRPr lang="ru-RU" sz="900" kern="1200"/>
        </a:p>
      </dsp:txBody>
      <dsp:txXfrm>
        <a:off x="7152478" y="4866524"/>
        <a:ext cx="1197225" cy="619870"/>
      </dsp:txXfrm>
    </dsp:sp>
    <dsp:sp modelId="{11087E87-F482-4535-A9A1-501D9AAAC6A0}">
      <dsp:nvSpPr>
        <dsp:cNvPr id="0" name=""/>
        <dsp:cNvSpPr/>
      </dsp:nvSpPr>
      <dsp:spPr>
        <a:xfrm>
          <a:off x="7391936" y="5279776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7391936" y="5279776"/>
        <a:ext cx="1077503" cy="206623"/>
      </dsp:txXfrm>
    </dsp:sp>
    <dsp:sp modelId="{1076E7D6-AB32-4B77-9C8E-E1215906F58A}">
      <dsp:nvSpPr>
        <dsp:cNvPr id="0" name=""/>
        <dsp:cNvSpPr/>
      </dsp:nvSpPr>
      <dsp:spPr>
        <a:xfrm>
          <a:off x="6486101" y="978559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Послідовнісні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(з пам</a:t>
          </a:r>
          <a:r>
            <a:rPr lang="en-US" sz="900" kern="1200"/>
            <a:t>'</a:t>
          </a:r>
          <a:r>
            <a:rPr lang="uk-UA" sz="900" kern="1200"/>
            <a:t>яттю0</a:t>
          </a:r>
          <a:endParaRPr lang="ru-RU" sz="900" kern="1200"/>
        </a:p>
      </dsp:txBody>
      <dsp:txXfrm>
        <a:off x="6486101" y="978559"/>
        <a:ext cx="1197225" cy="619870"/>
      </dsp:txXfrm>
    </dsp:sp>
    <dsp:sp modelId="{9645AE11-3660-4BE8-ABC2-660FAF676E5E}">
      <dsp:nvSpPr>
        <dsp:cNvPr id="0" name=""/>
        <dsp:cNvSpPr/>
      </dsp:nvSpPr>
      <dsp:spPr>
        <a:xfrm>
          <a:off x="6725546" y="1460681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6350" rIns="25400" bIns="6350" numCol="1" spcCol="1270" anchor="ctr" anchorCtr="0">
          <a:noAutofit/>
        </a:bodyPr>
        <a:lstStyle/>
        <a:p>
          <a:pPr lvl="0" algn="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000" kern="1200"/>
            <a:t>Функ./ діагност.</a:t>
          </a:r>
          <a:endParaRPr lang="ru-RU" sz="1000" kern="1200"/>
        </a:p>
      </dsp:txBody>
      <dsp:txXfrm>
        <a:off x="6725546" y="1460681"/>
        <a:ext cx="1077503" cy="206623"/>
      </dsp:txXfrm>
    </dsp:sp>
    <dsp:sp modelId="{E420005B-A96D-4B87-AE51-5F559528C833}">
      <dsp:nvSpPr>
        <dsp:cNvPr id="0" name=""/>
        <dsp:cNvSpPr/>
      </dsp:nvSpPr>
      <dsp:spPr>
        <a:xfrm>
          <a:off x="5682990" y="1956577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З оберненими зв</a:t>
          </a:r>
          <a:r>
            <a:rPr lang="en-US" sz="900" kern="1200"/>
            <a:t>'</a:t>
          </a:r>
          <a:r>
            <a:rPr lang="uk-UA" sz="900" kern="1200"/>
            <a:t>язками</a:t>
          </a:r>
          <a:endParaRPr lang="ru-RU" sz="900" kern="1200"/>
        </a:p>
      </dsp:txBody>
      <dsp:txXfrm>
        <a:off x="5682990" y="1956577"/>
        <a:ext cx="1197225" cy="619870"/>
      </dsp:txXfrm>
    </dsp:sp>
    <dsp:sp modelId="{9C8041EE-9833-4E67-8E32-04BEF5BAF0E2}">
      <dsp:nvSpPr>
        <dsp:cNvPr id="0" name=""/>
        <dsp:cNvSpPr/>
      </dsp:nvSpPr>
      <dsp:spPr>
        <a:xfrm>
          <a:off x="5922436" y="2438699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/>
            <a:t> Діагностичний тест</a:t>
          </a:r>
          <a:endParaRPr lang="ru-RU" sz="800" kern="1200"/>
        </a:p>
      </dsp:txBody>
      <dsp:txXfrm>
        <a:off x="5922436" y="2438699"/>
        <a:ext cx="1077503" cy="206623"/>
      </dsp:txXfrm>
    </dsp:sp>
    <dsp:sp modelId="{844771A8-DEFC-441A-9763-D4EF1CC00B42}">
      <dsp:nvSpPr>
        <dsp:cNvPr id="0" name=""/>
        <dsp:cNvSpPr/>
      </dsp:nvSpPr>
      <dsp:spPr>
        <a:xfrm>
          <a:off x="5682990" y="2934595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Автомати Міллі, Мура зі звязками; </a:t>
          </a:r>
          <a:endParaRPr lang="ru-RU" sz="900" kern="1200"/>
        </a:p>
      </dsp:txBody>
      <dsp:txXfrm>
        <a:off x="5682990" y="2934595"/>
        <a:ext cx="1197225" cy="619870"/>
      </dsp:txXfrm>
    </dsp:sp>
    <dsp:sp modelId="{E688DC7B-A24D-4769-B335-B6A7BCD545AC}">
      <dsp:nvSpPr>
        <dsp:cNvPr id="0" name=""/>
        <dsp:cNvSpPr/>
      </dsp:nvSpPr>
      <dsp:spPr>
        <a:xfrm>
          <a:off x="5922436" y="3416716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5922436" y="3416716"/>
        <a:ext cx="1077503" cy="206623"/>
      </dsp:txXfrm>
    </dsp:sp>
    <dsp:sp modelId="{829C9796-E127-4422-9659-37BEA7E8DCE2}">
      <dsp:nvSpPr>
        <dsp:cNvPr id="0" name=""/>
        <dsp:cNvSpPr/>
      </dsp:nvSpPr>
      <dsp:spPr>
        <a:xfrm>
          <a:off x="7289212" y="1956577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Без обернених зв</a:t>
          </a:r>
          <a:r>
            <a:rPr lang="en-US" sz="900" kern="1200"/>
            <a:t>'</a:t>
          </a:r>
          <a:r>
            <a:rPr lang="uk-UA" sz="900" kern="1200"/>
            <a:t>язків</a:t>
          </a:r>
          <a:endParaRPr lang="ru-RU" sz="900" kern="1200"/>
        </a:p>
      </dsp:txBody>
      <dsp:txXfrm>
        <a:off x="7289212" y="1956577"/>
        <a:ext cx="1197225" cy="619870"/>
      </dsp:txXfrm>
    </dsp:sp>
    <dsp:sp modelId="{63106437-0BE4-49E5-8A26-19EDE8E8DE76}">
      <dsp:nvSpPr>
        <dsp:cNvPr id="0" name=""/>
        <dsp:cNvSpPr/>
      </dsp:nvSpPr>
      <dsp:spPr>
        <a:xfrm>
          <a:off x="7528657" y="2438699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5080" rIns="20320" bIns="5080" numCol="1" spcCol="1270" anchor="ctr" anchorCtr="0">
          <a:noAutofit/>
        </a:bodyPr>
        <a:lstStyle/>
        <a:p>
          <a:pPr lvl="0" algn="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800" kern="1200"/>
            <a:t>Функціональні тести</a:t>
          </a:r>
          <a:endParaRPr lang="ru-RU" sz="800" kern="1200"/>
        </a:p>
      </dsp:txBody>
      <dsp:txXfrm>
        <a:off x="7528657" y="2438699"/>
        <a:ext cx="1077503" cy="206623"/>
      </dsp:txXfrm>
    </dsp:sp>
    <dsp:sp modelId="{6D3CF52E-2A91-4B46-9315-7DF722B82B7A}">
      <dsp:nvSpPr>
        <dsp:cNvPr id="0" name=""/>
        <dsp:cNvSpPr/>
      </dsp:nvSpPr>
      <dsp:spPr>
        <a:xfrm>
          <a:off x="7289212" y="2934595"/>
          <a:ext cx="1197225" cy="61987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87471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900" kern="1200"/>
            <a:t>Накопичувачі; Суматори; регістри; лічильники; тригери.</a:t>
          </a:r>
          <a:endParaRPr lang="ru-RU" sz="900" kern="1200"/>
        </a:p>
      </dsp:txBody>
      <dsp:txXfrm>
        <a:off x="7289212" y="2934595"/>
        <a:ext cx="1197225" cy="619870"/>
      </dsp:txXfrm>
    </dsp:sp>
    <dsp:sp modelId="{D04CB335-732C-4D76-BF04-793C2D9D71B1}">
      <dsp:nvSpPr>
        <dsp:cNvPr id="0" name=""/>
        <dsp:cNvSpPr/>
      </dsp:nvSpPr>
      <dsp:spPr>
        <a:xfrm>
          <a:off x="7528657" y="3416716"/>
          <a:ext cx="1077503" cy="206623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lvl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/>
        </a:p>
      </dsp:txBody>
      <dsp:txXfrm>
        <a:off x="7528657" y="3416716"/>
        <a:ext cx="1077503" cy="206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2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emf"/><Relationship Id="rId5" Type="http://schemas.openxmlformats.org/officeDocument/2006/relationships/package" Target="../embeddings/_________Microsoft_Visio3.vsdx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Visio4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2.emf"/><Relationship Id="rId5" Type="http://schemas.openxmlformats.org/officeDocument/2006/relationships/package" Target="../embeddings/_________Microsoft_Visio5.vsdx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4626" y="446810"/>
            <a:ext cx="10931237" cy="3013363"/>
          </a:xfrm>
        </p:spPr>
        <p:txBody>
          <a:bodyPr/>
          <a:lstStyle/>
          <a:p>
            <a:pPr algn="ctr"/>
            <a:r>
              <a:rPr lang="uk-UA" sz="6000" dirty="0"/>
              <a:t>Розробка </a:t>
            </a:r>
            <a:r>
              <a:rPr lang="uk-UA" sz="6000" dirty="0" err="1"/>
              <a:t>перевіряючих</a:t>
            </a:r>
            <a:r>
              <a:rPr lang="uk-UA" sz="6000" dirty="0"/>
              <a:t> тестів для контролю логічних </a:t>
            </a:r>
            <a:r>
              <a:rPr lang="uk-UA" sz="6000" dirty="0" smtClean="0"/>
              <a:t>схем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uk-UA" dirty="0" smtClean="0"/>
              <a:t>Керівник: </a:t>
            </a:r>
            <a:r>
              <a:rPr lang="uk-UA" dirty="0" err="1" smtClean="0"/>
              <a:t>Семеренко</a:t>
            </a:r>
            <a:r>
              <a:rPr lang="uk-UA" dirty="0" smtClean="0"/>
              <a:t> в. П.</a:t>
            </a:r>
          </a:p>
          <a:p>
            <a:pPr algn="r"/>
            <a:r>
              <a:rPr lang="uk-UA" dirty="0" smtClean="0"/>
              <a:t>Виконав: </a:t>
            </a:r>
            <a:r>
              <a:rPr lang="uk-UA" dirty="0" err="1" smtClean="0"/>
              <a:t>Денесяк</a:t>
            </a:r>
            <a:r>
              <a:rPr lang="uk-UA" dirty="0" smtClean="0"/>
              <a:t> Д. І.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880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312" y="452717"/>
            <a:ext cx="9391506" cy="1895627"/>
          </a:xfrm>
        </p:spPr>
        <p:txBody>
          <a:bodyPr/>
          <a:lstStyle/>
          <a:p>
            <a:r>
              <a:rPr lang="ru-RU" sz="2800" dirty="0"/>
              <a:t>Метою є </a:t>
            </a:r>
            <a:r>
              <a:rPr lang="ru-RU" sz="2800" dirty="0" err="1"/>
              <a:t>підвищення</a:t>
            </a:r>
            <a:r>
              <a:rPr lang="ru-RU" sz="2800" dirty="0"/>
              <a:t> </a:t>
            </a:r>
            <a:r>
              <a:rPr lang="ru-RU" sz="2800" dirty="0" err="1"/>
              <a:t>ефективності</a:t>
            </a:r>
            <a:r>
              <a:rPr lang="ru-RU" sz="2800" dirty="0"/>
              <a:t> </a:t>
            </a:r>
            <a:r>
              <a:rPr lang="ru-RU" sz="2800" dirty="0" err="1"/>
              <a:t>автоматизованого</a:t>
            </a:r>
            <a:r>
              <a:rPr lang="ru-RU" sz="2800" dirty="0"/>
              <a:t> </a:t>
            </a:r>
            <a:r>
              <a:rPr lang="ru-RU" sz="2800" dirty="0" err="1"/>
              <a:t>діагностування</a:t>
            </a:r>
            <a:r>
              <a:rPr lang="ru-RU" sz="2800" dirty="0"/>
              <a:t> </a:t>
            </a:r>
            <a:r>
              <a:rPr lang="ru-RU" sz="2800" dirty="0" err="1"/>
              <a:t>цифрових</a:t>
            </a:r>
            <a:r>
              <a:rPr lang="ru-RU" sz="2800" dirty="0"/>
              <a:t> систем шляхом </a:t>
            </a:r>
            <a:r>
              <a:rPr lang="ru-RU" sz="2800" dirty="0" err="1"/>
              <a:t>розробки</a:t>
            </a:r>
            <a:r>
              <a:rPr lang="ru-RU" sz="2800" dirty="0"/>
              <a:t> </a:t>
            </a:r>
            <a:r>
              <a:rPr lang="ru-RU" sz="2800" dirty="0" err="1" smtClean="0"/>
              <a:t>універсальних</a:t>
            </a:r>
            <a:r>
              <a:rPr lang="ru-RU" sz="2800" dirty="0" smtClean="0"/>
              <a:t> </a:t>
            </a:r>
            <a:r>
              <a:rPr lang="uk-UA" sz="2800" dirty="0" err="1" smtClean="0"/>
              <a:t>перевіряючих</a:t>
            </a:r>
            <a:r>
              <a:rPr lang="ru-RU" sz="2800" dirty="0" smtClean="0"/>
              <a:t> </a:t>
            </a:r>
            <a:r>
              <a:rPr lang="ru-RU" sz="2800" dirty="0" err="1"/>
              <a:t>тестів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452255"/>
            <a:ext cx="8946541" cy="3796144"/>
          </a:xfrm>
        </p:spPr>
        <p:txBody>
          <a:bodyPr/>
          <a:lstStyle/>
          <a:p>
            <a:r>
              <a:rPr lang="uk-UA" dirty="0" smtClean="0"/>
              <a:t>Техніко-економічне обґрунтування доцільності розробки;</a:t>
            </a:r>
          </a:p>
          <a:p>
            <a:r>
              <a:rPr lang="uk-UA" dirty="0" smtClean="0"/>
              <a:t>Аналітичний огляд стану систем тестування логічних схем;</a:t>
            </a:r>
          </a:p>
          <a:p>
            <a:r>
              <a:rPr lang="uk-UA" dirty="0" smtClean="0"/>
              <a:t>Синтез діагностичних тестів;</a:t>
            </a:r>
          </a:p>
          <a:p>
            <a:r>
              <a:rPr lang="uk-UA" dirty="0" smtClean="0"/>
              <a:t>Синтез функціональних</a:t>
            </a:r>
            <a:r>
              <a:rPr lang="ru-RU" dirty="0" smtClean="0"/>
              <a:t> </a:t>
            </a:r>
            <a:r>
              <a:rPr lang="ru-RU" dirty="0" err="1" smtClean="0"/>
              <a:t>тестів</a:t>
            </a:r>
            <a:r>
              <a:rPr lang="ru-RU" dirty="0" smtClean="0"/>
              <a:t> схем </a:t>
            </a:r>
            <a:r>
              <a:rPr lang="ru-RU" dirty="0" err="1" smtClean="0"/>
              <a:t>цифрових</a:t>
            </a:r>
            <a:r>
              <a:rPr lang="uk-UA" dirty="0" smtClean="0"/>
              <a:t> систем;</a:t>
            </a:r>
          </a:p>
          <a:p>
            <a:r>
              <a:rPr lang="uk-UA" dirty="0" smtClean="0"/>
              <a:t>Автоматизація </a:t>
            </a:r>
            <a:r>
              <a:rPr lang="uk-UA" dirty="0"/>
              <a:t>побудови програм </a:t>
            </a:r>
            <a:r>
              <a:rPr lang="uk-UA" dirty="0" err="1"/>
              <a:t>поелементного</a:t>
            </a:r>
            <a:r>
              <a:rPr lang="uk-UA" dirty="0"/>
              <a:t> </a:t>
            </a:r>
            <a:r>
              <a:rPr lang="uk-UA" dirty="0" smtClean="0"/>
              <a:t>діагностування.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333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877407" cy="648718"/>
          </a:xfrm>
        </p:spPr>
        <p:txBody>
          <a:bodyPr/>
          <a:lstStyle/>
          <a:p>
            <a:r>
              <a:rPr lang="uk-UA" sz="3200" dirty="0" err="1"/>
              <a:t>Атуальність</a:t>
            </a:r>
            <a:r>
              <a:rPr lang="uk-UA" sz="3200" dirty="0"/>
              <a:t> використання детермінованого методу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952374"/>
              </p:ext>
            </p:extLst>
          </p:nvPr>
        </p:nvGraphicFramePr>
        <p:xfrm>
          <a:off x="691547" y="1215428"/>
          <a:ext cx="6249579" cy="2691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6230"/>
                <a:gridCol w="1991117"/>
                <a:gridCol w="1512232"/>
              </a:tblGrid>
              <a:tr h="541907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Параметри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Псевдовипадковий метод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Детермінований метод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0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Повнота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Не повна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Повна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61890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Час генерації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Великий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Малий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1907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Складність підбору тестів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Мала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Велика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2052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Спосіб реалізації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Апаратний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Програмний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41907"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Моделювання схеми на етапі тестування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</a:rPr>
                        <a:t>Так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1797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45473" y="22028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1614029"/>
              </p:ext>
            </p:extLst>
          </p:nvPr>
        </p:nvGraphicFramePr>
        <p:xfrm>
          <a:off x="6939294" y="2909455"/>
          <a:ext cx="5062873" cy="3665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r:id="rId3" imgW="6029325" imgH="4371975" progId="Unknown">
                  <p:embed/>
                </p:oleObj>
              </mc:Choice>
              <mc:Fallback>
                <p:oleObj r:id="rId3" imgW="6029325" imgH="4371975" progId="Unknown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9294" y="2909455"/>
                        <a:ext cx="5062873" cy="366539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51154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546" y="276073"/>
            <a:ext cx="11128663" cy="1053963"/>
          </a:xfrm>
        </p:spPr>
        <p:txBody>
          <a:bodyPr/>
          <a:lstStyle/>
          <a:p>
            <a:r>
              <a:rPr lang="uk-UA" dirty="0"/>
              <a:t>Типи тестів на етапах існування схеми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008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7057" y="182555"/>
            <a:ext cx="9404723" cy="773409"/>
          </a:xfrm>
        </p:spPr>
        <p:txBody>
          <a:bodyPr/>
          <a:lstStyle/>
          <a:p>
            <a:pPr algn="ctr"/>
            <a:r>
              <a:rPr lang="uk-UA" dirty="0"/>
              <a:t>Класифікація типів схем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45593"/>
              </p:ext>
            </p:extLst>
          </p:nvPr>
        </p:nvGraphicFramePr>
        <p:xfrm>
          <a:off x="436418" y="1132609"/>
          <a:ext cx="11076709" cy="5579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0398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2075" y="238582"/>
            <a:ext cx="9404723" cy="1400530"/>
          </a:xfrm>
        </p:spPr>
        <p:txBody>
          <a:bodyPr/>
          <a:lstStyle/>
          <a:p>
            <a:r>
              <a:rPr lang="uk-UA" dirty="0"/>
              <a:t>СИНТЕЗ ДІАГНОСТИЧНИХ ТЕСТІВ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042242"/>
              </p:ext>
            </p:extLst>
          </p:nvPr>
        </p:nvGraphicFramePr>
        <p:xfrm>
          <a:off x="646111" y="1433946"/>
          <a:ext cx="7989544" cy="4831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Visio" r:id="rId3" imgW="7572443" imgH="10706190" progId="Visio.Drawing.15">
                  <p:embed/>
                </p:oleObj>
              </mc:Choice>
              <mc:Fallback>
                <p:oleObj name="Visio" r:id="rId3" imgW="7572443" imgH="1070619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4894" b="42419"/>
                      <a:stretch>
                        <a:fillRect/>
                      </a:stretch>
                    </p:blipFill>
                    <p:spPr bwMode="auto">
                      <a:xfrm>
                        <a:off x="646111" y="1433946"/>
                        <a:ext cx="7989544" cy="48317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024255" y="162930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315493"/>
              </p:ext>
            </p:extLst>
          </p:nvPr>
        </p:nvGraphicFramePr>
        <p:xfrm>
          <a:off x="8967355" y="2568156"/>
          <a:ext cx="1476375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5" imgW="1498600" imgH="1866900" progId="Equation.DSMT4">
                  <p:embed/>
                </p:oleObj>
              </mc:Choice>
              <mc:Fallback>
                <p:oleObj name="Equation" r:id="rId5" imgW="1498600" imgH="1866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67355" y="2568156"/>
                        <a:ext cx="1476375" cy="182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4943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793" y="307245"/>
            <a:ext cx="9404723" cy="1400530"/>
          </a:xfrm>
        </p:spPr>
        <p:txBody>
          <a:bodyPr/>
          <a:lstStyle/>
          <a:p>
            <a:r>
              <a:rPr lang="uk-UA" dirty="0"/>
              <a:t>СИНТЕЗ ФУНКЦІОНАЛЬНИХ</a:t>
            </a:r>
            <a:r>
              <a:rPr lang="ru-RU" dirty="0"/>
              <a:t> ТЕСТІВ </a:t>
            </a:r>
            <a:endParaRPr lang="ru-RU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0836462"/>
              </p:ext>
            </p:extLst>
          </p:nvPr>
        </p:nvGraphicFramePr>
        <p:xfrm>
          <a:off x="6213765" y="828675"/>
          <a:ext cx="5667375" cy="602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Visio" r:id="rId3" imgW="9448800" imgH="9953535" progId="Visio.Drawing.15">
                  <p:embed/>
                </p:oleObj>
              </mc:Choice>
              <mc:Fallback>
                <p:oleObj name="Visio" r:id="rId3" imgW="9448800" imgH="9953535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3765" y="828675"/>
                        <a:ext cx="5667375" cy="6029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7609822"/>
              </p:ext>
            </p:extLst>
          </p:nvPr>
        </p:nvGraphicFramePr>
        <p:xfrm>
          <a:off x="581891" y="1147762"/>
          <a:ext cx="5029200" cy="539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Visio" r:id="rId5" imgW="9448800" imgH="9953535" progId="Visio.Drawing.15">
                  <p:embed/>
                </p:oleObj>
              </mc:Choice>
              <mc:Fallback>
                <p:oleObj name="Visio" r:id="rId5" imgW="9448800" imgH="9953535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3897" b="32388"/>
                      <a:stretch>
                        <a:fillRect/>
                      </a:stretch>
                    </p:blipFill>
                    <p:spPr bwMode="auto">
                      <a:xfrm>
                        <a:off x="581891" y="1147762"/>
                        <a:ext cx="5029200" cy="5391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36448" y="5187433"/>
            <a:ext cx="21759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Розрахункова схема </a:t>
            </a:r>
            <a:endParaRPr lang="uk-UA" dirty="0" smtClean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uk-UA" dirty="0" err="1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мультиплексора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350457" y="5325932"/>
            <a:ext cx="2427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Схема </a:t>
            </a:r>
            <a:r>
              <a:rPr lang="uk-UA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мультиплексора</a:t>
            </a: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555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0738" y="0"/>
            <a:ext cx="9404723" cy="1400530"/>
          </a:xfrm>
        </p:spPr>
        <p:txBody>
          <a:bodyPr/>
          <a:lstStyle/>
          <a:p>
            <a:r>
              <a:rPr lang="uk-UA" dirty="0" smtClean="0"/>
              <a:t>Алгоритм роботи програми </a:t>
            </a:r>
            <a:endParaRPr lang="ru-RU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flipV="1">
            <a:off x="718847" y="-187037"/>
            <a:ext cx="964196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048376"/>
              </p:ext>
            </p:extLst>
          </p:nvPr>
        </p:nvGraphicFramePr>
        <p:xfrm>
          <a:off x="604547" y="831273"/>
          <a:ext cx="3884930" cy="587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Visio" r:id="rId3" imgW="7572443" imgH="10706190" progId="Visio.Drawing.15">
                  <p:embed/>
                </p:oleObj>
              </mc:Choice>
              <mc:Fallback>
                <p:oleObj name="Visio" r:id="rId3" imgW="7572443" imgH="10706190" progId="Visio.Drawing.15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658" t="3084" r="23065" b="38640"/>
                      <a:stretch>
                        <a:fillRect/>
                      </a:stretch>
                    </p:blipFill>
                    <p:spPr bwMode="auto">
                      <a:xfrm>
                        <a:off x="604547" y="831273"/>
                        <a:ext cx="3884930" cy="58734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 flipV="1">
            <a:off x="6682562" y="-887095"/>
            <a:ext cx="966220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656802"/>
              </p:ext>
            </p:extLst>
          </p:nvPr>
        </p:nvGraphicFramePr>
        <p:xfrm>
          <a:off x="6682562" y="616688"/>
          <a:ext cx="3173320" cy="6354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Visio" r:id="rId5" imgW="4572000" imgH="9372600" progId="Visio.Drawing.15">
                  <p:embed/>
                </p:oleObj>
              </mc:Choice>
              <mc:Fallback>
                <p:oleObj name="Visio" r:id="rId5" imgW="4572000" imgH="9372600" progId="Visio.Drawing.1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225"/>
                      <a:stretch>
                        <a:fillRect/>
                      </a:stretch>
                    </p:blipFill>
                    <p:spPr bwMode="auto">
                      <a:xfrm>
                        <a:off x="6682562" y="616688"/>
                        <a:ext cx="3173320" cy="63543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0742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361209"/>
            <a:ext cx="10887798" cy="5268191"/>
          </a:xfrm>
        </p:spPr>
        <p:txBody>
          <a:bodyPr>
            <a:normAutofit/>
          </a:bodyPr>
          <a:lstStyle/>
          <a:p>
            <a:r>
              <a:rPr lang="uk-UA" dirty="0"/>
              <a:t>Складено модель побудови </a:t>
            </a:r>
            <a:r>
              <a:rPr lang="uk-UA" dirty="0" err="1"/>
              <a:t>перевіряючих</a:t>
            </a:r>
            <a:r>
              <a:rPr lang="uk-UA" dirty="0"/>
              <a:t> тестів для цифрових логічних схем детермінованим методом за </a:t>
            </a:r>
            <a:r>
              <a:rPr lang="uk-UA" dirty="0" err="1"/>
              <a:t>домомогою</a:t>
            </a:r>
            <a:r>
              <a:rPr lang="uk-UA" dirty="0"/>
              <a:t> кубів. Представлено методики синтезу перевірних тестів для компонентів комбінаційного типу та компонентів послідовного типу.</a:t>
            </a:r>
            <a:endParaRPr lang="ru-RU" dirty="0"/>
          </a:p>
          <a:p>
            <a:r>
              <a:rPr lang="uk-UA" dirty="0"/>
              <a:t>Дана методика відносно проста в реалізації на ЕОМ через відсутність у тілі розрахунку великих масивів </a:t>
            </a:r>
            <a:r>
              <a:rPr lang="uk-UA" dirty="0" err="1"/>
              <a:t>Булевої</a:t>
            </a:r>
            <a:r>
              <a:rPr lang="uk-UA" dirty="0"/>
              <a:t> алгебри, а оперування лише трьома змінними 1, х та 0.</a:t>
            </a:r>
            <a:endParaRPr lang="ru-RU" dirty="0"/>
          </a:p>
          <a:p>
            <a:r>
              <a:rPr lang="uk-UA" dirty="0"/>
              <a:t>Створено універсальний алгоритм роботи програми тестування логічних схем </a:t>
            </a:r>
            <a:r>
              <a:rPr lang="uk-UA" dirty="0" err="1"/>
              <a:t>буль</a:t>
            </a:r>
            <a:r>
              <a:rPr lang="uk-UA" dirty="0"/>
              <a:t>-якої складності, описано принципи створення програм для тестування.</a:t>
            </a:r>
            <a:endParaRPr lang="ru-RU" dirty="0"/>
          </a:p>
          <a:p>
            <a:r>
              <a:rPr lang="uk-UA" dirty="0"/>
              <a:t>Розроблено програму для тестування логічних схем. Програма виконана за допомогою мови програмування </a:t>
            </a:r>
            <a:r>
              <a:rPr lang="ru-RU" dirty="0" err="1"/>
              <a:t>Асемблер</a:t>
            </a:r>
            <a:r>
              <a:rPr lang="uk-UA" dirty="0"/>
              <a:t>, слугує для </a:t>
            </a:r>
            <a:r>
              <a:rPr lang="uk-UA" dirty="0" err="1"/>
              <a:t>виконаня</a:t>
            </a:r>
            <a:r>
              <a:rPr lang="uk-UA" dirty="0"/>
              <a:t> процедури </a:t>
            </a:r>
            <a:r>
              <a:rPr lang="ru-RU" dirty="0" err="1"/>
              <a:t>генераці</a:t>
            </a:r>
            <a:r>
              <a:rPr lang="uk-UA" dirty="0"/>
              <a:t>ї</a:t>
            </a:r>
            <a:r>
              <a:rPr lang="ru-RU" dirty="0"/>
              <a:t> </a:t>
            </a:r>
            <a:r>
              <a:rPr lang="ru-RU" dirty="0" err="1"/>
              <a:t>тестів</a:t>
            </a:r>
            <a:r>
              <a:rPr lang="ru-RU" dirty="0"/>
              <a:t>.</a:t>
            </a:r>
            <a:r>
              <a:rPr lang="uk-UA" dirty="0"/>
              <a:t> Т</a:t>
            </a:r>
            <a:r>
              <a:rPr lang="ru-RU" dirty="0"/>
              <a:t>а</a:t>
            </a:r>
            <a:r>
              <a:rPr lang="uk-UA" dirty="0" err="1"/>
              <a:t>кож</a:t>
            </a:r>
            <a:r>
              <a:rPr lang="uk-UA" dirty="0"/>
              <a:t> виконано програму на мові</a:t>
            </a:r>
            <a:r>
              <a:rPr lang="ru-RU" dirty="0"/>
              <a:t> С, яка </a:t>
            </a:r>
            <a:r>
              <a:rPr lang="ru-RU" dirty="0" err="1"/>
              <a:t>слугує</a:t>
            </a:r>
            <a:r>
              <a:rPr lang="ru-RU" dirty="0"/>
              <a:t> для подач</a:t>
            </a:r>
            <a:r>
              <a:rPr lang="uk-UA" dirty="0"/>
              <a:t>і</a:t>
            </a:r>
            <a:r>
              <a:rPr lang="ru-RU" dirty="0"/>
              <a:t> та </a:t>
            </a:r>
            <a:r>
              <a:rPr lang="ru-RU" dirty="0" err="1"/>
              <a:t>аналіз</a:t>
            </a:r>
            <a:r>
              <a:rPr lang="uk-UA" dirty="0"/>
              <a:t>у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контролю.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3800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</TotalTime>
  <Words>335</Words>
  <Application>Microsoft Office PowerPoint</Application>
  <PresentationFormat>Широкоэкранный</PresentationFormat>
  <Paragraphs>72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8" baseType="lpstr">
      <vt:lpstr>Arial</vt:lpstr>
      <vt:lpstr>Calibri</vt:lpstr>
      <vt:lpstr>Century Gothic</vt:lpstr>
      <vt:lpstr>Times New Roman</vt:lpstr>
      <vt:lpstr>Wingdings 3</vt:lpstr>
      <vt:lpstr>Ион</vt:lpstr>
      <vt:lpstr>Unknown</vt:lpstr>
      <vt:lpstr>Документ Microsoft Visio</vt:lpstr>
      <vt:lpstr>MathType 6.0 Equation</vt:lpstr>
      <vt:lpstr>Розробка перевіряючих тестів для контролю логічних схем</vt:lpstr>
      <vt:lpstr>Метою є підвищення ефективності автоматизованого діагностування цифрових систем шляхом розробки універсальних перевіряючих тестів.</vt:lpstr>
      <vt:lpstr>Атуальність використання детермінованого методу</vt:lpstr>
      <vt:lpstr>Типи тестів на етапах існування схеми</vt:lpstr>
      <vt:lpstr>Класифікація типів схем</vt:lpstr>
      <vt:lpstr>СИНТЕЗ ДІАГНОСТИЧНИХ ТЕСТІВ</vt:lpstr>
      <vt:lpstr>СИНТЕЗ ФУНКЦІОНАЛЬНИХ ТЕСТІВ </vt:lpstr>
      <vt:lpstr>Алгоритм роботи програми </vt:lpstr>
      <vt:lpstr>Висновки</vt:lpstr>
    </vt:vector>
  </TitlesOfParts>
  <Company>altaivital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Розробка перевіряючих тестів для контролю логічних схем</dc:title>
  <dc:creator>Dmitriy</dc:creator>
  <cp:lastModifiedBy>Dmitriy</cp:lastModifiedBy>
  <cp:revision>6</cp:revision>
  <dcterms:created xsi:type="dcterms:W3CDTF">2016-03-29T08:04:33Z</dcterms:created>
  <dcterms:modified xsi:type="dcterms:W3CDTF">2016-03-29T10:21:10Z</dcterms:modified>
</cp:coreProperties>
</file>