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9" r:id="rId1"/>
    <p:sldMasterId id="2147483768" r:id="rId2"/>
    <p:sldMasterId id="2147483650" r:id="rId3"/>
    <p:sldMasterId id="2147483651" r:id="rId4"/>
    <p:sldMasterId id="2147483652" r:id="rId5"/>
    <p:sldMasterId id="2147483653" r:id="rId6"/>
    <p:sldMasterId id="2147483654" r:id="rId7"/>
    <p:sldMasterId id="2147483655" r:id="rId8"/>
    <p:sldMasterId id="2147483656" r:id="rId9"/>
    <p:sldMasterId id="2147483657" r:id="rId10"/>
  </p:sldMasterIdLst>
  <p:notesMasterIdLst>
    <p:notesMasterId r:id="rId36"/>
  </p:notesMasterIdLst>
  <p:sldIdLst>
    <p:sldId id="256" r:id="rId11"/>
    <p:sldId id="257" r:id="rId12"/>
    <p:sldId id="258" r:id="rId13"/>
    <p:sldId id="271" r:id="rId14"/>
    <p:sldId id="270" r:id="rId15"/>
    <p:sldId id="259" r:id="rId16"/>
    <p:sldId id="262" r:id="rId17"/>
    <p:sldId id="276" r:id="rId18"/>
    <p:sldId id="263" r:id="rId19"/>
    <p:sldId id="264" r:id="rId20"/>
    <p:sldId id="265" r:id="rId21"/>
    <p:sldId id="274" r:id="rId22"/>
    <p:sldId id="266" r:id="rId23"/>
    <p:sldId id="267" r:id="rId24"/>
    <p:sldId id="275" r:id="rId25"/>
    <p:sldId id="277" r:id="rId26"/>
    <p:sldId id="278" r:id="rId27"/>
    <p:sldId id="281" r:id="rId28"/>
    <p:sldId id="279" r:id="rId29"/>
    <p:sldId id="273" r:id="rId30"/>
    <p:sldId id="280" r:id="rId31"/>
    <p:sldId id="261" r:id="rId32"/>
    <p:sldId id="286" r:id="rId33"/>
    <p:sldId id="272" r:id="rId34"/>
    <p:sldId id="285" r:id="rId35"/>
  </p:sldIdLst>
  <p:sldSz cx="9144000" cy="6858000" type="screen4x3"/>
  <p:notesSz cx="6858000" cy="9144000"/>
  <p:custDataLst>
    <p:tags r:id="rId37"/>
  </p:custDataLst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Calibri" pitchFamily="32" charset="0"/>
      <a:defRPr kern="1200">
        <a:solidFill>
          <a:schemeClr val="bg1"/>
        </a:solidFill>
        <a:latin typeface="Calibri" pitchFamily="32" charset="0"/>
        <a:ea typeface="+mn-ea"/>
        <a:cs typeface="+mn-cs"/>
      </a:defRPr>
    </a:lvl1pPr>
    <a:lvl2pPr marL="4572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Calibri" pitchFamily="32" charset="0"/>
      <a:defRPr kern="1200">
        <a:solidFill>
          <a:schemeClr val="bg1"/>
        </a:solidFill>
        <a:latin typeface="Calibri" pitchFamily="32" charset="0"/>
        <a:ea typeface="+mn-ea"/>
        <a:cs typeface="+mn-cs"/>
      </a:defRPr>
    </a:lvl2pPr>
    <a:lvl3pPr marL="9144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Calibri" pitchFamily="32" charset="0"/>
      <a:defRPr kern="1200">
        <a:solidFill>
          <a:schemeClr val="bg1"/>
        </a:solidFill>
        <a:latin typeface="Calibri" pitchFamily="32" charset="0"/>
        <a:ea typeface="+mn-ea"/>
        <a:cs typeface="+mn-cs"/>
      </a:defRPr>
    </a:lvl3pPr>
    <a:lvl4pPr marL="1371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Calibri" pitchFamily="32" charset="0"/>
      <a:defRPr kern="1200">
        <a:solidFill>
          <a:schemeClr val="bg1"/>
        </a:solidFill>
        <a:latin typeface="Calibri" pitchFamily="32" charset="0"/>
        <a:ea typeface="+mn-ea"/>
        <a:cs typeface="+mn-cs"/>
      </a:defRPr>
    </a:lvl4pPr>
    <a:lvl5pPr marL="18288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Calibri" pitchFamily="32" charset="0"/>
      <a:defRPr kern="1200">
        <a:solidFill>
          <a:schemeClr val="bg1"/>
        </a:solidFill>
        <a:latin typeface="Calibri" pitchFamily="32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Calibri" pitchFamily="32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Calibri" pitchFamily="32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Calibri" pitchFamily="32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Calibri" pitchFamily="32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E60"/>
    <a:srgbClr val="F16813"/>
    <a:srgbClr val="FF6600"/>
    <a:srgbClr val="ED9033"/>
    <a:srgbClr val="FF9933"/>
    <a:srgbClr val="DAF2E7"/>
    <a:srgbClr val="FA7D00"/>
    <a:srgbClr val="D2A21C"/>
    <a:srgbClr val="FDEAC3"/>
    <a:srgbClr val="FCD9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3" autoAdjust="0"/>
    <p:restoredTop sz="94660"/>
  </p:normalViewPr>
  <p:slideViewPr>
    <p:cSldViewPr>
      <p:cViewPr>
        <p:scale>
          <a:sx n="60" d="100"/>
          <a:sy n="60" d="100"/>
        </p:scale>
        <p:origin x="-1638" y="-29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66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0" y="0"/>
            <a:ext cx="2971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3884613" y="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  <a:cs typeface="Lucida Sans Unicode" charset="0"/>
              </a:defRPr>
            </a:lvl1pPr>
          </a:lstStyle>
          <a:p>
            <a:endParaRPr lang="en-GB"/>
          </a:p>
        </p:txBody>
      </p:sp>
      <p:sp>
        <p:nvSpPr>
          <p:cNvPr id="11269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68825" cy="3425825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1270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/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0" y="8683625"/>
            <a:ext cx="2971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72" name="Rectangle 8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  <a:cs typeface="Lucida Sans Unicode" charset="0"/>
              </a:defRPr>
            </a:lvl1pPr>
          </a:lstStyle>
          <a:p>
            <a:fld id="{D04F8E76-DB9C-4155-BF7A-C37E70D65681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60794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D04F8E76-DB9C-4155-BF7A-C37E70D65681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8818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D04F8E76-DB9C-4155-BF7A-C37E70D65681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251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D04F8E76-DB9C-4155-BF7A-C37E70D65681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57106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D04F8E76-DB9C-4155-BF7A-C37E70D65681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48694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D04F8E76-DB9C-4155-BF7A-C37E70D65681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02402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D04F8E76-DB9C-4155-BF7A-C37E70D65681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3207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D04F8E76-DB9C-4155-BF7A-C37E70D65681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25323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D04F8E76-DB9C-4155-BF7A-C37E70D65681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14896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D04F8E76-DB9C-4155-BF7A-C37E70D65681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99183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D04F8E76-DB9C-4155-BF7A-C37E70D65681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63127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D04F8E76-DB9C-4155-BF7A-C37E70D65681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99791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D04F8E76-DB9C-4155-BF7A-C37E70D65681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93514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D04F8E76-DB9C-4155-BF7A-C37E70D65681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18159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D04F8E76-DB9C-4155-BF7A-C37E70D65681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04808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D04F8E76-DB9C-4155-BF7A-C37E70D65681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57799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D04F8E76-DB9C-4155-BF7A-C37E70D65681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562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D04F8E76-DB9C-4155-BF7A-C37E70D65681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80806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D04F8E76-DB9C-4155-BF7A-C37E70D65681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0985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D04F8E76-DB9C-4155-BF7A-C37E70D65681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34096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D04F8E76-DB9C-4155-BF7A-C37E70D65681}" type="slidenum">
              <a:rPr lang="en-GB" smtClean="0"/>
              <a:pPr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88154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D04F8E76-DB9C-4155-BF7A-C37E70D65681}" type="slidenum">
              <a:rPr lang="en-GB" smtClean="0"/>
              <a:pPr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51102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D04F8E76-DB9C-4155-BF7A-C37E70D65681}" type="slidenum">
              <a:rPr lang="en-GB" smtClean="0"/>
              <a:pPr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12533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D04F8E76-DB9C-4155-BF7A-C37E70D65681}" type="slidenum">
              <a:rPr lang="en-GB" smtClean="0"/>
              <a:pPr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91547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D04F8E76-DB9C-4155-BF7A-C37E70D65681}" type="slidenum">
              <a:rPr lang="en-GB" smtClean="0"/>
              <a:pPr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2764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1538" y="2130425"/>
            <a:ext cx="7715304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85918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A648E23E-E976-434E-9A6E-3845DCBED1D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931853"/>
            <a:ext cx="7643866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2214554"/>
            <a:ext cx="7643866" cy="407196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B9E8C66-CE06-4734-9150-48E8C6979E36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1" y="4406900"/>
            <a:ext cx="720886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85851" y="2571744"/>
            <a:ext cx="720886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2D4BD0E-BDB2-4F69-AEC2-2BF492AFD62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28728" y="3068638"/>
            <a:ext cx="3600000" cy="314644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357818" y="3071810"/>
            <a:ext cx="3600000" cy="31432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B2250EE-9836-4A0F-A9D9-8210113944B0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1071546"/>
            <a:ext cx="732951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57290" y="2360610"/>
            <a:ext cx="335758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357290" y="3143248"/>
            <a:ext cx="3357586" cy="31432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929190" y="2357430"/>
            <a:ext cx="375761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929190" y="3121050"/>
            <a:ext cx="3757610" cy="316547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FF297B6-3A28-439E-A7B3-0542745B125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11193924-45CC-4B3A-AC96-AE5AFF7EFB73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054F5BF-A2C8-4E28-9E60-C0732897224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494B143-E47D-46F5-A186-FA0D72A39532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3F96917-8986-4F81-A75E-661D58B710D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B8755E9-0C48-4D5D-9AD9-95E3AF8B8B22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65925" y="1773238"/>
            <a:ext cx="2195513" cy="50419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79388" y="1773238"/>
            <a:ext cx="6434137" cy="50419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09CA7322-1F73-44C0-9750-6E7F5EB3FA4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F8405-01EB-4118-BA3E-051E1989D2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F8405-01EB-4118-BA3E-051E1989D2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F8405-01EB-4118-BA3E-051E1989D2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F8405-01EB-4118-BA3E-051E1989D2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F8405-01EB-4118-BA3E-051E1989D2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F8405-01EB-4118-BA3E-051E1989D2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F8405-01EB-4118-BA3E-051E1989D2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F8405-01EB-4118-BA3E-051E1989D2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F8405-01EB-4118-BA3E-051E1989D2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F8405-01EB-4118-BA3E-051E1989D2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F8405-01EB-4118-BA3E-051E1989D2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ED263D8A-41AA-48D9-9D52-409469BF8BA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1C12211F-7729-4487-BF2E-B181359CBB2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342ADCE1-2C0A-4429-9085-1B8D6F4E7B4E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388" y="3068638"/>
            <a:ext cx="4314825" cy="3746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3068638"/>
            <a:ext cx="4314825" cy="3746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EC1F84B6-4A02-4EA0-9B32-F62BAFCC938F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Номер слайда 7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D62215B1-A8E5-463D-8156-96F9CD92F02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3F69A828-3D2A-4981-9E5F-EDED9B94F5E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E4BFF07E-C732-495F-BAFA-B97EEDF0873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F83E0250-6C87-4EF9-9332-9C6CFCD0C428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227990A4-CEB8-4891-9BFE-3F8EB3EB607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221DD207-0DFB-4685-8FA4-E93E0F06DE96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65925" y="1773238"/>
            <a:ext cx="2195513" cy="50419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79388" y="1773238"/>
            <a:ext cx="6434137" cy="50419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F44FA6F2-FBA3-423C-8538-D763A9FD929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CEF7DEED-257A-4709-9F67-BE08D18AA24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61BE9E2C-B85B-498E-926C-6A8E35D74816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540963D2-1EFA-4C69-98F0-7BA0C9B20425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388" y="3068638"/>
            <a:ext cx="4314825" cy="3746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3068638"/>
            <a:ext cx="4314825" cy="3746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643A05C9-E28D-4ABD-844A-DA1FCE09BEDB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Номер слайда 7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D001D04F-E43A-4F1A-8EB8-4B24CF970E18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FD339522-6B73-48D1-9A7B-D3181E630670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6CCC3CDB-3B79-47AF-BB8F-B4A48472A7B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6D3D434B-66F4-41E3-9842-1A3F9FA3782B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58170FB2-5297-403C-8EC7-E1B5264A522F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BE2AD839-F071-4EFA-883C-827AAAF2557F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65925" y="1773238"/>
            <a:ext cx="2195513" cy="50419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79388" y="1773238"/>
            <a:ext cx="6434137" cy="50419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610EE72A-85CA-4611-994A-0712EE21388C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31085C0D-79AD-438D-8517-4B1F6D731B5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A839EAAE-3A5B-442F-9A84-F1400CA462BC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9EA970F6-6081-4BC9-8410-042421050D3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388" y="3068638"/>
            <a:ext cx="4314825" cy="3746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3068638"/>
            <a:ext cx="4314825" cy="3746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F23601F9-0B62-4B17-8737-0C197855905E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Номер слайда 7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A205EA60-932C-4D34-B68B-0ECDBBE5F75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BDC1A439-A249-40FF-9A04-7EF74937EF3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5683D638-481B-40CB-9A3E-FA593D69DB9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60CE3180-B81C-4C29-B676-D66FD85CCA0B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62C97FD8-4681-4271-B573-DE912814F2E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B36EAA88-1FE0-4238-ACB3-4FAF5168C67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65925" y="1773238"/>
            <a:ext cx="2195513" cy="50419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79388" y="1773238"/>
            <a:ext cx="6434137" cy="50419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9F1E4721-7754-4712-B255-FB259EB71CDE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58A667EA-575B-4AB5-B128-224DB12FF2A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9C01750A-B08C-4156-8891-5CF3571F1EF0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F30BAB98-77AE-4502-9853-0171421F0DAE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388" y="3068638"/>
            <a:ext cx="4314825" cy="3746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3068638"/>
            <a:ext cx="4314825" cy="3746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1106DD9B-C111-422B-B8F4-63E12DD501E2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Номер слайда 7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01411255-874D-4509-881C-39C3C67574C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BDA954B6-8870-4322-9C9F-5C468B05D2DE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CEF17165-9C17-43EE-896E-1813B989684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67497EFF-2D0C-431D-8594-C086C1B7A595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7A489152-3CEB-40FC-92F9-0852A8E3CE6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A6A34ECB-4C5C-48B0-8DE9-B910BF1BC33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65925" y="1773238"/>
            <a:ext cx="2195513" cy="50419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79388" y="1773238"/>
            <a:ext cx="6434137" cy="50419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A906A38D-28A7-417B-A238-0074F75018E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0F41352A-49C0-4A02-8AEE-5C333863A31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C2B74670-A84B-438C-B5CA-9044D812C65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3B0545F7-A03D-492C-9457-AC110EE98005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388" y="3068638"/>
            <a:ext cx="4314825" cy="3746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3068638"/>
            <a:ext cx="4314825" cy="3746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22D8B387-21F9-41B3-82EB-8357957791C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Номер слайда 7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9813CEBD-97CF-4FE0-A4D0-46B5E4A7B3A6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B680DCCE-4AFD-4F94-9CD6-231F01A95F1B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82D37613-72A6-49B0-A0F1-3C10669B54D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4D31F4A8-E7DD-4B0B-8879-2D1542BEB070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B00DC4BB-11F1-43EC-ADCB-84E76CA71D0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5B062048-1FC6-4900-8390-B5837D6B52C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65925" y="1773238"/>
            <a:ext cx="2195513" cy="50419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79388" y="1773238"/>
            <a:ext cx="6434137" cy="50419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9B60E3BC-387E-4276-9725-F626CC6B542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C1D4BDCC-8684-4B6A-A46B-F6BAE297AE6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2DF4618D-83F4-4BE3-B47A-7B9E6FEBCA93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048FDB10-2777-4BFE-99D8-81B51B480C78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388" y="3068638"/>
            <a:ext cx="4314825" cy="3746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3068638"/>
            <a:ext cx="4314825" cy="3746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4464C556-5ED9-48B2-B60A-AF61C5A1226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Номер слайда 7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7EE1A09F-ED82-427D-8E69-C26ACFAC3D9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D6D5399C-AEDF-4BD5-931A-526632BA1B35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88917944-A057-43E5-A6DE-8807CA78235F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7E4898DC-9519-4A98-A848-03198A0680CF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DEF1E3E0-6546-4471-8B20-FA2BC93D4FE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F612431E-AC08-47DE-8DA8-649BC214CE3B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65925" y="1773238"/>
            <a:ext cx="2195513" cy="50419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79388" y="1773238"/>
            <a:ext cx="6434137" cy="50419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986A451B-853D-48B7-96B3-99CF0F5307A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CE18C28B-E5ED-4986-9355-6F91A9A4D38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3D9F5EBB-B419-4C21-8B71-1D5430A91DF5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A8EB586B-520A-4972-AFC6-D831EE9086F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388" y="3068638"/>
            <a:ext cx="4314825" cy="3746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3068638"/>
            <a:ext cx="4314825" cy="3746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7421186F-0265-40F5-89A0-C412BFD0664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Номер слайда 7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E0149ADC-1E92-46DE-A4F2-CDBB93BC32B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6B2C7A3F-C76B-433E-9397-2F2AC866BEF8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B8197DBF-F52E-43E0-A491-3620CE60802F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DAD36458-A8AD-404B-8267-124D1265425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BF9CFFFF-F73F-4B7B-BBA5-475487AD5FFE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1ACA7F6E-F080-40A5-86AF-5ADB5FE03615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65925" y="1773238"/>
            <a:ext cx="2195513" cy="50419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79388" y="1773238"/>
            <a:ext cx="6434137" cy="50419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E62E9366-C68C-4F25-A2B5-D49FE9D5E9A8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AAD3C34E-5007-4123-A4E0-D955473868CB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B91507F9-0776-4039-9257-156696BD92E0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461D887F-51DD-4F53-ABF3-2A05544CBA5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388" y="3068638"/>
            <a:ext cx="4314825" cy="3746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6613" y="3068638"/>
            <a:ext cx="4314825" cy="3746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F11B2001-0824-472C-98AC-CBB6909DEBB5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Номер слайда 7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F67AF13E-F52A-4CEC-B66F-E17CD7442A5C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00131DBD-AE28-46E3-A7E5-3BA6CC6DD8D8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51EAEB7C-42BE-400C-B497-B5364280BD2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D78C1664-52E1-4F14-A350-58421F97B4C6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70AFFDB5-1EB6-423F-B274-639F0D3CC7CE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EB71C4A6-EBAF-4D91-A2F0-422711B80B9E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65925" y="1773238"/>
            <a:ext cx="2195513" cy="50419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79388" y="1773238"/>
            <a:ext cx="6434137" cy="50419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7DEBC4A7-D636-46FB-B681-F54C5808B40C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2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2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2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2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224859" y="0"/>
            <a:ext cx="1919173" cy="82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214282" y="209531"/>
            <a:ext cx="6602412" cy="504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428728" y="1785926"/>
            <a:ext cx="7532710" cy="1139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err="1" smtClean="0"/>
              <a:t>Для</a:t>
            </a:r>
            <a:r>
              <a:rPr lang="en-GB" dirty="0" smtClean="0"/>
              <a:t> </a:t>
            </a:r>
            <a:r>
              <a:rPr lang="en-GB" dirty="0" err="1" smtClean="0"/>
              <a:t>правки</a:t>
            </a:r>
            <a:r>
              <a:rPr lang="en-GB" dirty="0" smtClean="0"/>
              <a:t> </a:t>
            </a:r>
            <a:r>
              <a:rPr lang="en-GB" dirty="0" err="1" smtClean="0"/>
              <a:t>текста</a:t>
            </a:r>
            <a:r>
              <a:rPr lang="en-GB" dirty="0" smtClean="0"/>
              <a:t> </a:t>
            </a:r>
            <a:r>
              <a:rPr lang="en-GB" dirty="0" err="1" smtClean="0"/>
              <a:t>заголовка</a:t>
            </a:r>
            <a:r>
              <a:rPr lang="en-GB" dirty="0" smtClean="0"/>
              <a:t> </a:t>
            </a:r>
            <a:r>
              <a:rPr lang="en-GB" dirty="0" err="1" smtClean="0"/>
              <a:t>щелкните</a:t>
            </a:r>
            <a:r>
              <a:rPr lang="en-GB" dirty="0" smtClean="0"/>
              <a:t> </a:t>
            </a:r>
            <a:r>
              <a:rPr lang="en-GB" dirty="0" err="1" smtClean="0"/>
              <a:t>мышью</a:t>
            </a:r>
            <a:endParaRPr lang="en-GB" dirty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28728" y="3111524"/>
            <a:ext cx="7532710" cy="3746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err="1" smtClean="0"/>
              <a:t>Для</a:t>
            </a:r>
            <a:r>
              <a:rPr lang="en-GB" dirty="0" smtClean="0"/>
              <a:t> </a:t>
            </a:r>
            <a:r>
              <a:rPr lang="en-GB" dirty="0" err="1" smtClean="0"/>
              <a:t>правки</a:t>
            </a:r>
            <a:r>
              <a:rPr lang="en-GB" dirty="0" smtClean="0"/>
              <a:t> </a:t>
            </a:r>
            <a:r>
              <a:rPr lang="en-GB" dirty="0" err="1" smtClean="0"/>
              <a:t>структуры</a:t>
            </a:r>
            <a:r>
              <a:rPr lang="en-GB" dirty="0" smtClean="0"/>
              <a:t> </a:t>
            </a:r>
            <a:r>
              <a:rPr lang="en-GB" dirty="0" err="1" smtClean="0"/>
              <a:t>щелкните</a:t>
            </a:r>
            <a:r>
              <a:rPr lang="en-GB" dirty="0" smtClean="0"/>
              <a:t> </a:t>
            </a:r>
            <a:r>
              <a:rPr lang="en-GB" dirty="0" err="1" smtClean="0"/>
              <a:t>мышью</a:t>
            </a:r>
            <a:endParaRPr lang="en-GB" dirty="0" smtClean="0"/>
          </a:p>
          <a:p>
            <a:pPr lvl="1"/>
            <a:r>
              <a:rPr lang="en-GB" dirty="0" err="1" smtClean="0"/>
              <a:t>Второй</a:t>
            </a:r>
            <a:r>
              <a:rPr lang="en-GB" dirty="0" smtClean="0"/>
              <a:t> </a:t>
            </a:r>
            <a:r>
              <a:rPr lang="en-GB" dirty="0" err="1" smtClean="0"/>
              <a:t>уровень</a:t>
            </a:r>
            <a:r>
              <a:rPr lang="en-GB" dirty="0" smtClean="0"/>
              <a:t> </a:t>
            </a:r>
            <a:r>
              <a:rPr lang="en-GB" dirty="0" err="1" smtClean="0"/>
              <a:t>структуры</a:t>
            </a:r>
            <a:endParaRPr lang="en-GB" dirty="0" smtClean="0"/>
          </a:p>
          <a:p>
            <a:pPr lvl="2"/>
            <a:r>
              <a:rPr lang="en-GB" dirty="0" err="1" smtClean="0"/>
              <a:t>Третий</a:t>
            </a:r>
            <a:r>
              <a:rPr lang="en-GB" dirty="0" smtClean="0"/>
              <a:t> </a:t>
            </a:r>
            <a:r>
              <a:rPr lang="en-GB" dirty="0" err="1" smtClean="0"/>
              <a:t>уровень</a:t>
            </a:r>
            <a:r>
              <a:rPr lang="en-GB" dirty="0" smtClean="0"/>
              <a:t> </a:t>
            </a:r>
            <a:r>
              <a:rPr lang="en-GB" dirty="0" err="1" smtClean="0"/>
              <a:t>структуры</a:t>
            </a:r>
            <a:endParaRPr lang="en-GB" dirty="0" smtClean="0"/>
          </a:p>
          <a:p>
            <a:pPr lvl="3"/>
            <a:r>
              <a:rPr lang="en-GB" dirty="0" err="1" smtClean="0"/>
              <a:t>Четвертый</a:t>
            </a:r>
            <a:r>
              <a:rPr lang="en-GB" dirty="0" smtClean="0"/>
              <a:t> </a:t>
            </a:r>
            <a:r>
              <a:rPr lang="en-GB" dirty="0" err="1" smtClean="0"/>
              <a:t>уровень</a:t>
            </a:r>
            <a:r>
              <a:rPr lang="en-GB" dirty="0" smtClean="0"/>
              <a:t> </a:t>
            </a:r>
            <a:r>
              <a:rPr lang="en-GB" dirty="0" err="1" smtClean="0"/>
              <a:t>структуры</a:t>
            </a:r>
            <a:endParaRPr lang="en-GB" dirty="0" smtClean="0"/>
          </a:p>
          <a:p>
            <a:pPr lvl="4"/>
            <a:r>
              <a:rPr lang="en-GB" dirty="0" err="1" smtClean="0"/>
              <a:t>Пятый</a:t>
            </a:r>
            <a:r>
              <a:rPr lang="en-GB" dirty="0" smtClean="0"/>
              <a:t> </a:t>
            </a:r>
            <a:r>
              <a:rPr lang="en-GB" dirty="0" err="1" smtClean="0"/>
              <a:t>уровень</a:t>
            </a:r>
            <a:r>
              <a:rPr lang="en-GB" dirty="0" smtClean="0"/>
              <a:t> </a:t>
            </a:r>
            <a:r>
              <a:rPr lang="en-GB" dirty="0" err="1" smtClean="0"/>
              <a:t>структуры</a:t>
            </a:r>
            <a:endParaRPr lang="en-GB" dirty="0" smtClean="0"/>
          </a:p>
          <a:p>
            <a:pPr lvl="4"/>
            <a:r>
              <a:rPr lang="en-GB" dirty="0" err="1" smtClean="0"/>
              <a:t>Шестой</a:t>
            </a:r>
            <a:r>
              <a:rPr lang="en-GB" dirty="0" smtClean="0"/>
              <a:t> </a:t>
            </a:r>
            <a:r>
              <a:rPr lang="en-GB" dirty="0" err="1" smtClean="0"/>
              <a:t>уровень</a:t>
            </a:r>
            <a:r>
              <a:rPr lang="en-GB" dirty="0" smtClean="0"/>
              <a:t> </a:t>
            </a:r>
            <a:r>
              <a:rPr lang="en-GB" dirty="0" err="1" smtClean="0"/>
              <a:t>структуры</a:t>
            </a:r>
            <a:endParaRPr lang="en-GB" dirty="0" smtClean="0"/>
          </a:p>
          <a:p>
            <a:pPr lvl="4"/>
            <a:r>
              <a:rPr lang="en-GB" dirty="0" err="1" smtClean="0"/>
              <a:t>Седьмой</a:t>
            </a:r>
            <a:r>
              <a:rPr lang="en-GB" dirty="0" smtClean="0"/>
              <a:t> </a:t>
            </a:r>
            <a:r>
              <a:rPr lang="en-GB" dirty="0" err="1" smtClean="0"/>
              <a:t>уровень</a:t>
            </a:r>
            <a:r>
              <a:rPr lang="en-GB" dirty="0" smtClean="0"/>
              <a:t> </a:t>
            </a:r>
            <a:r>
              <a:rPr lang="en-GB" dirty="0" err="1" smtClean="0"/>
              <a:t>структуры</a:t>
            </a:r>
            <a:endParaRPr lang="en-GB" dirty="0" smtClean="0"/>
          </a:p>
          <a:p>
            <a:pPr lvl="4"/>
            <a:r>
              <a:rPr lang="en-GB" dirty="0" err="1" smtClean="0"/>
              <a:t>Восьмой</a:t>
            </a:r>
            <a:r>
              <a:rPr lang="en-GB" dirty="0" smtClean="0"/>
              <a:t> </a:t>
            </a:r>
            <a:r>
              <a:rPr lang="en-GB" dirty="0" err="1" smtClean="0"/>
              <a:t>уровень</a:t>
            </a:r>
            <a:r>
              <a:rPr lang="en-GB" dirty="0" smtClean="0"/>
              <a:t> </a:t>
            </a:r>
            <a:r>
              <a:rPr lang="en-GB" dirty="0" err="1" smtClean="0"/>
              <a:t>структуры</a:t>
            </a:r>
            <a:endParaRPr lang="en-GB" dirty="0" smtClean="0"/>
          </a:p>
          <a:p>
            <a:pPr lvl="4"/>
            <a:r>
              <a:rPr lang="en-GB" dirty="0" err="1" smtClean="0"/>
              <a:t>Девятый</a:t>
            </a:r>
            <a:r>
              <a:rPr lang="en-GB" dirty="0" smtClean="0"/>
              <a:t> </a:t>
            </a:r>
            <a:r>
              <a:rPr lang="en-GB" dirty="0" err="1" smtClean="0"/>
              <a:t>уровень</a:t>
            </a:r>
            <a:r>
              <a:rPr lang="en-GB" dirty="0" smtClean="0"/>
              <a:t> </a:t>
            </a:r>
            <a:r>
              <a:rPr lang="en-GB" dirty="0" err="1" smtClean="0"/>
              <a:t>структуры</a:t>
            </a:r>
            <a:endParaRPr lang="en-GB" dirty="0" smtClean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885113" y="6381750"/>
            <a:ext cx="1076325" cy="361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E46C0A"/>
              </a:buClr>
              <a:buFont typeface="Ubuntu" pitchFamily="32" charset="0"/>
              <a:buNone/>
              <a:tabLst>
                <a:tab pos="723900" algn="l"/>
              </a:tabLst>
              <a:defRPr sz="1400" b="1">
                <a:solidFill>
                  <a:srgbClr val="E46C0A"/>
                </a:solidFill>
                <a:latin typeface="+mn-lt"/>
                <a:cs typeface="Lucida Sans Unicode" charset="0"/>
              </a:defRPr>
            </a:lvl1pPr>
          </a:lstStyle>
          <a:p>
            <a:fld id="{83CD5189-9B40-4E15-AD29-0865A30837B6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8" name="Прямоугольник 7"/>
          <p:cNvSpPr/>
          <p:nvPr/>
        </p:nvSpPr>
        <p:spPr>
          <a:xfrm rot="16200000">
            <a:off x="-2610765" y="3243770"/>
            <a:ext cx="59293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spc="600" dirty="0" smtClean="0">
                <a:solidFill>
                  <a:srgbClr val="9CCCCB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6350" stA="55000" endA="50" endPos="85000" dist="29997" dir="5400000" sy="-100000" algn="bl" rotWithShape="0"/>
                </a:effectLst>
              </a:rPr>
              <a:t>http://lib.vntu.edu.ua/</a:t>
            </a:r>
            <a:endParaRPr lang="ru-RU" sz="3200" spc="600" dirty="0">
              <a:solidFill>
                <a:srgbClr val="9CCCCB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6350" stA="55000" endA="50" endPos="85000" dist="29997" dir="5400000" sy="-100000" algn="bl" rotWithShape="0"/>
              </a:effectLst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  <p:hf hdr="0" ftr="0" dt="0"/>
  <p:txStyles>
    <p:titleStyle>
      <a:lvl1pPr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+mj-lt"/>
          <a:ea typeface="+mj-ea"/>
          <a:cs typeface="+mj-cs"/>
        </a:defRPr>
      </a:lvl1pPr>
      <a:lvl2pPr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2pPr>
      <a:lvl3pPr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3pPr>
      <a:lvl4pPr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4pPr>
      <a:lvl5pPr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5pPr>
      <a:lvl6pPr marL="4572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6pPr>
      <a:lvl7pPr marL="9144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7pPr>
      <a:lvl8pPr marL="13716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8pPr>
      <a:lvl9pPr marL="18288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9pPr>
    </p:titleStyle>
    <p:bodyStyle>
      <a:lvl1pPr marL="339725" indent="-339725" algn="l" defTabSz="449263" rtl="0" fontAlgn="base">
        <a:spcBef>
          <a:spcPts val="800"/>
        </a:spcBef>
        <a:spcAft>
          <a:spcPct val="0"/>
        </a:spcAft>
        <a:buClr>
          <a:srgbClr val="262626"/>
        </a:buClr>
        <a:buSzPct val="100000"/>
        <a:buFont typeface="Arial" charset="0"/>
        <a:buChar char="•"/>
        <a:defRPr sz="3200">
          <a:solidFill>
            <a:srgbClr val="262626"/>
          </a:solidFill>
          <a:latin typeface="+mn-lt"/>
          <a:ea typeface="+mn-ea"/>
          <a:cs typeface="+mn-cs"/>
        </a:defRPr>
      </a:lvl1pPr>
      <a:lvl2pPr marL="739775" indent="-282575" algn="l" defTabSz="449263" rtl="0" fontAlgn="base">
        <a:spcBef>
          <a:spcPts val="700"/>
        </a:spcBef>
        <a:spcAft>
          <a:spcPct val="0"/>
        </a:spcAft>
        <a:buClr>
          <a:srgbClr val="262626"/>
        </a:buClr>
        <a:buSzPct val="100000"/>
        <a:buFont typeface="Arial" charset="0"/>
        <a:buChar char="–"/>
        <a:defRPr sz="2800">
          <a:solidFill>
            <a:srgbClr val="262626"/>
          </a:solidFill>
          <a:latin typeface="+mn-lt"/>
          <a:ea typeface="+mn-ea"/>
          <a:cs typeface="+mn-cs"/>
        </a:defRPr>
      </a:lvl2pPr>
      <a:lvl3pPr marL="1143000" indent="-228600" algn="l" defTabSz="449263" rtl="0" fontAlgn="base">
        <a:spcBef>
          <a:spcPts val="600"/>
        </a:spcBef>
        <a:spcAft>
          <a:spcPct val="0"/>
        </a:spcAft>
        <a:buClr>
          <a:srgbClr val="262626"/>
        </a:buClr>
        <a:buSzPct val="100000"/>
        <a:buFont typeface="Arial" charset="0"/>
        <a:buChar char="•"/>
        <a:defRPr sz="2400">
          <a:solidFill>
            <a:srgbClr val="262626"/>
          </a:solidFill>
          <a:latin typeface="+mn-lt"/>
          <a:ea typeface="+mn-ea"/>
          <a:cs typeface="+mn-cs"/>
        </a:defRPr>
      </a:lvl3pPr>
      <a:lvl4pPr marL="16002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–"/>
        <a:defRPr sz="2000">
          <a:solidFill>
            <a:srgbClr val="262626"/>
          </a:solidFill>
          <a:latin typeface="+mn-lt"/>
          <a:ea typeface="+mn-ea"/>
          <a:cs typeface="+mn-cs"/>
        </a:defRPr>
      </a:lvl4pPr>
      <a:lvl5pPr marL="20574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0F8405-01EB-4118-BA3E-051E1989D26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164388" y="0"/>
            <a:ext cx="1979612" cy="854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1773238"/>
            <a:ext cx="8782050" cy="1139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3068638"/>
            <a:ext cx="8782050" cy="3746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0425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SzPct val="45000"/>
              <a:buFont typeface="Wingdings" charset="2"/>
              <a:buNone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cs typeface="Lucida Sans Unicode" charset="0"/>
              </a:defRPr>
            </a:lvl1pPr>
          </a:lstStyle>
          <a:p>
            <a:endParaRPr lang="en-GB"/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3124200" y="6356350"/>
            <a:ext cx="28956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7885113" y="6381750"/>
            <a:ext cx="1076325" cy="361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E46C0A"/>
              </a:buClr>
              <a:buFont typeface="Ubuntu" pitchFamily="32" charset="0"/>
              <a:buNone/>
              <a:tabLst>
                <a:tab pos="723900" algn="l"/>
              </a:tabLst>
              <a:defRPr sz="1400" b="1">
                <a:solidFill>
                  <a:srgbClr val="E46C0A"/>
                </a:solidFill>
                <a:latin typeface="+mn-lt"/>
                <a:cs typeface="Lucida Sans Unicode" charset="0"/>
              </a:defRPr>
            </a:lvl1pPr>
          </a:lstStyle>
          <a:p>
            <a:fld id="{4ACCEBA1-5C53-4FA3-B9F7-BCF41E36B1D6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  <p:hf hdr="0" ftr="0" dt="0"/>
  <p:txStyles>
    <p:titleStyle>
      <a:lvl1pPr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+mj-lt"/>
          <a:ea typeface="+mj-ea"/>
          <a:cs typeface="+mj-cs"/>
        </a:defRPr>
      </a:lvl1pPr>
      <a:lvl2pPr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2pPr>
      <a:lvl3pPr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3pPr>
      <a:lvl4pPr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4pPr>
      <a:lvl5pPr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5pPr>
      <a:lvl6pPr marL="4572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6pPr>
      <a:lvl7pPr marL="9144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7pPr>
      <a:lvl8pPr marL="13716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8pPr>
      <a:lvl9pPr marL="18288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9pPr>
    </p:titleStyle>
    <p:bodyStyle>
      <a:lvl1pPr marL="339725" indent="-339725" algn="l" defTabSz="449263" rtl="0" fontAlgn="base">
        <a:spcBef>
          <a:spcPts val="800"/>
        </a:spcBef>
        <a:spcAft>
          <a:spcPct val="0"/>
        </a:spcAft>
        <a:buClr>
          <a:srgbClr val="262626"/>
        </a:buClr>
        <a:buSzPct val="100000"/>
        <a:buFont typeface="Arial" charset="0"/>
        <a:buChar char="•"/>
        <a:defRPr sz="3200">
          <a:solidFill>
            <a:srgbClr val="262626"/>
          </a:solidFill>
          <a:latin typeface="+mn-lt"/>
          <a:ea typeface="+mn-ea"/>
          <a:cs typeface="+mn-cs"/>
        </a:defRPr>
      </a:lvl1pPr>
      <a:lvl2pPr marL="739775" indent="-282575" algn="l" defTabSz="449263" rtl="0" fontAlgn="base">
        <a:spcBef>
          <a:spcPts val="700"/>
        </a:spcBef>
        <a:spcAft>
          <a:spcPct val="0"/>
        </a:spcAft>
        <a:buClr>
          <a:srgbClr val="262626"/>
        </a:buClr>
        <a:buSzPct val="100000"/>
        <a:buFont typeface="Arial" charset="0"/>
        <a:buChar char="–"/>
        <a:defRPr sz="2800">
          <a:solidFill>
            <a:srgbClr val="262626"/>
          </a:solidFill>
          <a:latin typeface="+mn-lt"/>
          <a:ea typeface="+mn-ea"/>
          <a:cs typeface="+mn-cs"/>
        </a:defRPr>
      </a:lvl2pPr>
      <a:lvl3pPr marL="1143000" indent="-228600" algn="l" defTabSz="449263" rtl="0" fontAlgn="base">
        <a:spcBef>
          <a:spcPts val="600"/>
        </a:spcBef>
        <a:spcAft>
          <a:spcPct val="0"/>
        </a:spcAft>
        <a:buClr>
          <a:srgbClr val="262626"/>
        </a:buClr>
        <a:buSzPct val="100000"/>
        <a:buFont typeface="Arial" charset="0"/>
        <a:buChar char="•"/>
        <a:defRPr sz="2400">
          <a:solidFill>
            <a:srgbClr val="262626"/>
          </a:solidFill>
          <a:latin typeface="+mn-lt"/>
          <a:ea typeface="+mn-ea"/>
          <a:cs typeface="+mn-cs"/>
        </a:defRPr>
      </a:lvl3pPr>
      <a:lvl4pPr marL="16002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–"/>
        <a:defRPr sz="2000">
          <a:solidFill>
            <a:srgbClr val="262626"/>
          </a:solidFill>
          <a:latin typeface="+mn-lt"/>
          <a:ea typeface="+mn-ea"/>
          <a:cs typeface="+mn-cs"/>
        </a:defRPr>
      </a:lvl4pPr>
      <a:lvl5pPr marL="20574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164388" y="0"/>
            <a:ext cx="1979612" cy="854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1773238"/>
            <a:ext cx="8782050" cy="1139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3068638"/>
            <a:ext cx="8782050" cy="3746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0425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SzPct val="45000"/>
              <a:buFont typeface="Wingdings" charset="2"/>
              <a:buNone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cs typeface="Lucida Sans Unicode" charset="0"/>
              </a:defRPr>
            </a:lvl1pPr>
          </a:lstStyle>
          <a:p>
            <a:endParaRPr lang="en-GB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3124200" y="6356350"/>
            <a:ext cx="28956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7885113" y="6381750"/>
            <a:ext cx="1076325" cy="361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E46C0A"/>
              </a:buClr>
              <a:buFont typeface="Ubuntu" pitchFamily="32" charset="0"/>
              <a:buNone/>
              <a:tabLst>
                <a:tab pos="723900" algn="l"/>
              </a:tabLst>
              <a:defRPr sz="1400" b="1">
                <a:solidFill>
                  <a:srgbClr val="E46C0A"/>
                </a:solidFill>
                <a:latin typeface="+mn-lt"/>
                <a:cs typeface="Lucida Sans Unicode" charset="0"/>
              </a:defRPr>
            </a:lvl1pPr>
          </a:lstStyle>
          <a:p>
            <a:fld id="{C6B2DA34-67D6-4B1A-ADEF-5B7B3BE3FF6E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  <p:hf hdr="0" ftr="0" dt="0"/>
  <p:txStyles>
    <p:titleStyle>
      <a:lvl1pPr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+mj-lt"/>
          <a:ea typeface="+mj-ea"/>
          <a:cs typeface="+mj-cs"/>
        </a:defRPr>
      </a:lvl1pPr>
      <a:lvl2pPr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2pPr>
      <a:lvl3pPr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3pPr>
      <a:lvl4pPr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4pPr>
      <a:lvl5pPr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5pPr>
      <a:lvl6pPr marL="4572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6pPr>
      <a:lvl7pPr marL="9144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7pPr>
      <a:lvl8pPr marL="13716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8pPr>
      <a:lvl9pPr marL="18288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9pPr>
    </p:titleStyle>
    <p:bodyStyle>
      <a:lvl1pPr marL="339725" indent="-339725" algn="l" defTabSz="449263" rtl="0" fontAlgn="base">
        <a:spcBef>
          <a:spcPts val="800"/>
        </a:spcBef>
        <a:spcAft>
          <a:spcPct val="0"/>
        </a:spcAft>
        <a:buClr>
          <a:srgbClr val="262626"/>
        </a:buClr>
        <a:buSzPct val="100000"/>
        <a:buFont typeface="Arial" charset="0"/>
        <a:buChar char="•"/>
        <a:defRPr sz="3200">
          <a:solidFill>
            <a:srgbClr val="262626"/>
          </a:solidFill>
          <a:latin typeface="+mn-lt"/>
          <a:ea typeface="+mn-ea"/>
          <a:cs typeface="+mn-cs"/>
        </a:defRPr>
      </a:lvl1pPr>
      <a:lvl2pPr marL="739775" indent="-282575" algn="l" defTabSz="449263" rtl="0" fontAlgn="base">
        <a:spcBef>
          <a:spcPts val="700"/>
        </a:spcBef>
        <a:spcAft>
          <a:spcPct val="0"/>
        </a:spcAft>
        <a:buClr>
          <a:srgbClr val="262626"/>
        </a:buClr>
        <a:buSzPct val="100000"/>
        <a:buFont typeface="Arial" charset="0"/>
        <a:buChar char="–"/>
        <a:defRPr sz="2800">
          <a:solidFill>
            <a:srgbClr val="262626"/>
          </a:solidFill>
          <a:latin typeface="+mn-lt"/>
          <a:ea typeface="+mn-ea"/>
          <a:cs typeface="+mn-cs"/>
        </a:defRPr>
      </a:lvl2pPr>
      <a:lvl3pPr marL="1143000" indent="-228600" algn="l" defTabSz="449263" rtl="0" fontAlgn="base">
        <a:spcBef>
          <a:spcPts val="600"/>
        </a:spcBef>
        <a:spcAft>
          <a:spcPct val="0"/>
        </a:spcAft>
        <a:buClr>
          <a:srgbClr val="262626"/>
        </a:buClr>
        <a:buSzPct val="100000"/>
        <a:buFont typeface="Arial" charset="0"/>
        <a:buChar char="•"/>
        <a:defRPr sz="2400">
          <a:solidFill>
            <a:srgbClr val="262626"/>
          </a:solidFill>
          <a:latin typeface="+mn-lt"/>
          <a:ea typeface="+mn-ea"/>
          <a:cs typeface="+mn-cs"/>
        </a:defRPr>
      </a:lvl3pPr>
      <a:lvl4pPr marL="16002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–"/>
        <a:defRPr sz="2000">
          <a:solidFill>
            <a:srgbClr val="262626"/>
          </a:solidFill>
          <a:latin typeface="+mn-lt"/>
          <a:ea typeface="+mn-ea"/>
          <a:cs typeface="+mn-cs"/>
        </a:defRPr>
      </a:lvl4pPr>
      <a:lvl5pPr marL="20574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164388" y="0"/>
            <a:ext cx="1979612" cy="854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1773238"/>
            <a:ext cx="8782050" cy="1139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3068638"/>
            <a:ext cx="8782050" cy="3746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0425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SzPct val="45000"/>
              <a:buFont typeface="Wingdings" charset="2"/>
              <a:buNone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cs typeface="Lucida Sans Unicode" charset="0"/>
              </a:defRPr>
            </a:lvl1pPr>
          </a:lstStyle>
          <a:p>
            <a:endParaRPr lang="en-GB"/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3124200" y="6356350"/>
            <a:ext cx="28956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7885113" y="6381750"/>
            <a:ext cx="1076325" cy="361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E46C0A"/>
              </a:buClr>
              <a:buFont typeface="Ubuntu" pitchFamily="32" charset="0"/>
              <a:buNone/>
              <a:tabLst>
                <a:tab pos="723900" algn="l"/>
              </a:tabLst>
              <a:defRPr sz="1400" b="1">
                <a:solidFill>
                  <a:srgbClr val="E46C0A"/>
                </a:solidFill>
                <a:latin typeface="+mn-lt"/>
                <a:cs typeface="Lucida Sans Unicode" charset="0"/>
              </a:defRPr>
            </a:lvl1pPr>
          </a:lstStyle>
          <a:p>
            <a:fld id="{4E61450B-183C-4EBB-84E3-D356E6C9CFEC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  <p:hf hdr="0" ftr="0" dt="0"/>
  <p:txStyles>
    <p:titleStyle>
      <a:lvl1pPr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+mj-lt"/>
          <a:ea typeface="+mj-ea"/>
          <a:cs typeface="+mj-cs"/>
        </a:defRPr>
      </a:lvl1pPr>
      <a:lvl2pPr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2pPr>
      <a:lvl3pPr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3pPr>
      <a:lvl4pPr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4pPr>
      <a:lvl5pPr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5pPr>
      <a:lvl6pPr marL="4572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6pPr>
      <a:lvl7pPr marL="9144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7pPr>
      <a:lvl8pPr marL="13716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8pPr>
      <a:lvl9pPr marL="18288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9pPr>
    </p:titleStyle>
    <p:bodyStyle>
      <a:lvl1pPr marL="339725" indent="-339725" algn="l" defTabSz="449263" rtl="0" fontAlgn="base">
        <a:spcBef>
          <a:spcPts val="800"/>
        </a:spcBef>
        <a:spcAft>
          <a:spcPct val="0"/>
        </a:spcAft>
        <a:buClr>
          <a:srgbClr val="262626"/>
        </a:buClr>
        <a:buSzPct val="100000"/>
        <a:buFont typeface="Arial" charset="0"/>
        <a:buChar char="•"/>
        <a:defRPr sz="3200">
          <a:solidFill>
            <a:srgbClr val="262626"/>
          </a:solidFill>
          <a:latin typeface="+mn-lt"/>
          <a:ea typeface="+mn-ea"/>
          <a:cs typeface="+mn-cs"/>
        </a:defRPr>
      </a:lvl1pPr>
      <a:lvl2pPr marL="739775" indent="-282575" algn="l" defTabSz="449263" rtl="0" fontAlgn="base">
        <a:spcBef>
          <a:spcPts val="700"/>
        </a:spcBef>
        <a:spcAft>
          <a:spcPct val="0"/>
        </a:spcAft>
        <a:buClr>
          <a:srgbClr val="262626"/>
        </a:buClr>
        <a:buSzPct val="100000"/>
        <a:buFont typeface="Arial" charset="0"/>
        <a:buChar char="–"/>
        <a:defRPr sz="2800">
          <a:solidFill>
            <a:srgbClr val="262626"/>
          </a:solidFill>
          <a:latin typeface="+mn-lt"/>
          <a:ea typeface="+mn-ea"/>
          <a:cs typeface="+mn-cs"/>
        </a:defRPr>
      </a:lvl2pPr>
      <a:lvl3pPr marL="1143000" indent="-228600" algn="l" defTabSz="449263" rtl="0" fontAlgn="base">
        <a:spcBef>
          <a:spcPts val="600"/>
        </a:spcBef>
        <a:spcAft>
          <a:spcPct val="0"/>
        </a:spcAft>
        <a:buClr>
          <a:srgbClr val="262626"/>
        </a:buClr>
        <a:buSzPct val="100000"/>
        <a:buFont typeface="Arial" charset="0"/>
        <a:buChar char="•"/>
        <a:defRPr sz="2400">
          <a:solidFill>
            <a:srgbClr val="262626"/>
          </a:solidFill>
          <a:latin typeface="+mn-lt"/>
          <a:ea typeface="+mn-ea"/>
          <a:cs typeface="+mn-cs"/>
        </a:defRPr>
      </a:lvl3pPr>
      <a:lvl4pPr marL="16002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–"/>
        <a:defRPr sz="2000">
          <a:solidFill>
            <a:srgbClr val="262626"/>
          </a:solidFill>
          <a:latin typeface="+mn-lt"/>
          <a:ea typeface="+mn-ea"/>
          <a:cs typeface="+mn-cs"/>
        </a:defRPr>
      </a:lvl4pPr>
      <a:lvl5pPr marL="20574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164388" y="0"/>
            <a:ext cx="1979612" cy="854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1773238"/>
            <a:ext cx="8782050" cy="1139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3068638"/>
            <a:ext cx="8782050" cy="3746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0425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SzPct val="45000"/>
              <a:buFont typeface="Wingdings" charset="2"/>
              <a:buNone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cs typeface="Lucida Sans Unicode" charset="0"/>
              </a:defRPr>
            </a:lvl1pPr>
          </a:lstStyle>
          <a:p>
            <a:endParaRPr lang="en-GB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124200" y="6356350"/>
            <a:ext cx="28956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7885113" y="6381750"/>
            <a:ext cx="1076325" cy="361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E46C0A"/>
              </a:buClr>
              <a:buFont typeface="Ubuntu" pitchFamily="32" charset="0"/>
              <a:buNone/>
              <a:tabLst>
                <a:tab pos="723900" algn="l"/>
              </a:tabLst>
              <a:defRPr sz="1400" b="1">
                <a:solidFill>
                  <a:srgbClr val="E46C0A"/>
                </a:solidFill>
                <a:latin typeface="+mn-lt"/>
                <a:cs typeface="Lucida Sans Unicode" charset="0"/>
              </a:defRPr>
            </a:lvl1pPr>
          </a:lstStyle>
          <a:p>
            <a:fld id="{47CADC22-3E12-42AB-B660-559177D1E8F6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  <p:hf hdr="0" ftr="0" dt="0"/>
  <p:txStyles>
    <p:titleStyle>
      <a:lvl1pPr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+mj-lt"/>
          <a:ea typeface="+mj-ea"/>
          <a:cs typeface="+mj-cs"/>
        </a:defRPr>
      </a:lvl1pPr>
      <a:lvl2pPr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2pPr>
      <a:lvl3pPr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3pPr>
      <a:lvl4pPr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4pPr>
      <a:lvl5pPr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5pPr>
      <a:lvl6pPr marL="4572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6pPr>
      <a:lvl7pPr marL="9144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7pPr>
      <a:lvl8pPr marL="13716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8pPr>
      <a:lvl9pPr marL="18288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9pPr>
    </p:titleStyle>
    <p:bodyStyle>
      <a:lvl1pPr marL="339725" indent="-339725" algn="l" defTabSz="449263" rtl="0" fontAlgn="base">
        <a:spcBef>
          <a:spcPts val="800"/>
        </a:spcBef>
        <a:spcAft>
          <a:spcPct val="0"/>
        </a:spcAft>
        <a:buClr>
          <a:srgbClr val="262626"/>
        </a:buClr>
        <a:buSzPct val="100000"/>
        <a:buFont typeface="Arial" charset="0"/>
        <a:buChar char="•"/>
        <a:defRPr sz="3200">
          <a:solidFill>
            <a:srgbClr val="262626"/>
          </a:solidFill>
          <a:latin typeface="+mn-lt"/>
          <a:ea typeface="+mn-ea"/>
          <a:cs typeface="+mn-cs"/>
        </a:defRPr>
      </a:lvl1pPr>
      <a:lvl2pPr marL="739775" indent="-282575" algn="l" defTabSz="449263" rtl="0" fontAlgn="base">
        <a:spcBef>
          <a:spcPts val="700"/>
        </a:spcBef>
        <a:spcAft>
          <a:spcPct val="0"/>
        </a:spcAft>
        <a:buClr>
          <a:srgbClr val="262626"/>
        </a:buClr>
        <a:buSzPct val="100000"/>
        <a:buFont typeface="Arial" charset="0"/>
        <a:buChar char="–"/>
        <a:defRPr sz="2800">
          <a:solidFill>
            <a:srgbClr val="262626"/>
          </a:solidFill>
          <a:latin typeface="+mn-lt"/>
          <a:ea typeface="+mn-ea"/>
          <a:cs typeface="+mn-cs"/>
        </a:defRPr>
      </a:lvl2pPr>
      <a:lvl3pPr marL="1143000" indent="-228600" algn="l" defTabSz="449263" rtl="0" fontAlgn="base">
        <a:spcBef>
          <a:spcPts val="600"/>
        </a:spcBef>
        <a:spcAft>
          <a:spcPct val="0"/>
        </a:spcAft>
        <a:buClr>
          <a:srgbClr val="262626"/>
        </a:buClr>
        <a:buSzPct val="100000"/>
        <a:buFont typeface="Arial" charset="0"/>
        <a:buChar char="•"/>
        <a:defRPr sz="2400">
          <a:solidFill>
            <a:srgbClr val="262626"/>
          </a:solidFill>
          <a:latin typeface="+mn-lt"/>
          <a:ea typeface="+mn-ea"/>
          <a:cs typeface="+mn-cs"/>
        </a:defRPr>
      </a:lvl3pPr>
      <a:lvl4pPr marL="16002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–"/>
        <a:defRPr sz="2000">
          <a:solidFill>
            <a:srgbClr val="262626"/>
          </a:solidFill>
          <a:latin typeface="+mn-lt"/>
          <a:ea typeface="+mn-ea"/>
          <a:cs typeface="+mn-cs"/>
        </a:defRPr>
      </a:lvl4pPr>
      <a:lvl5pPr marL="20574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164388" y="0"/>
            <a:ext cx="1979612" cy="854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1773238"/>
            <a:ext cx="8782050" cy="1139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3068638"/>
            <a:ext cx="8782050" cy="3746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0425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SzPct val="45000"/>
              <a:buFont typeface="Wingdings" charset="2"/>
              <a:buNone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cs typeface="Lucida Sans Unicode" charset="0"/>
              </a:defRPr>
            </a:lvl1pPr>
          </a:lstStyle>
          <a:p>
            <a:endParaRPr lang="en-GB"/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3124200" y="6356350"/>
            <a:ext cx="28956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7885113" y="6381750"/>
            <a:ext cx="1076325" cy="361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E46C0A"/>
              </a:buClr>
              <a:buFont typeface="Ubuntu" pitchFamily="32" charset="0"/>
              <a:buNone/>
              <a:tabLst>
                <a:tab pos="723900" algn="l"/>
              </a:tabLst>
              <a:defRPr sz="1400" b="1">
                <a:solidFill>
                  <a:srgbClr val="E46C0A"/>
                </a:solidFill>
                <a:latin typeface="+mn-lt"/>
                <a:cs typeface="Lucida Sans Unicode" charset="0"/>
              </a:defRPr>
            </a:lvl1pPr>
          </a:lstStyle>
          <a:p>
            <a:fld id="{50B9871B-3A5A-46D8-BD16-5B0F1275FEFD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  <p:hf hdr="0" ftr="0" dt="0"/>
  <p:txStyles>
    <p:titleStyle>
      <a:lvl1pPr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+mj-lt"/>
          <a:ea typeface="+mj-ea"/>
          <a:cs typeface="+mj-cs"/>
        </a:defRPr>
      </a:lvl1pPr>
      <a:lvl2pPr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2pPr>
      <a:lvl3pPr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3pPr>
      <a:lvl4pPr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4pPr>
      <a:lvl5pPr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5pPr>
      <a:lvl6pPr marL="4572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6pPr>
      <a:lvl7pPr marL="9144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7pPr>
      <a:lvl8pPr marL="13716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8pPr>
      <a:lvl9pPr marL="18288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9pPr>
    </p:titleStyle>
    <p:bodyStyle>
      <a:lvl1pPr marL="339725" indent="-339725" algn="l" defTabSz="449263" rtl="0" fontAlgn="base">
        <a:spcBef>
          <a:spcPts val="800"/>
        </a:spcBef>
        <a:spcAft>
          <a:spcPct val="0"/>
        </a:spcAft>
        <a:buClr>
          <a:srgbClr val="262626"/>
        </a:buClr>
        <a:buSzPct val="100000"/>
        <a:buFont typeface="Arial" charset="0"/>
        <a:buChar char="•"/>
        <a:defRPr sz="3200">
          <a:solidFill>
            <a:srgbClr val="262626"/>
          </a:solidFill>
          <a:latin typeface="+mn-lt"/>
          <a:ea typeface="+mn-ea"/>
          <a:cs typeface="+mn-cs"/>
        </a:defRPr>
      </a:lvl1pPr>
      <a:lvl2pPr marL="739775" indent="-282575" algn="l" defTabSz="449263" rtl="0" fontAlgn="base">
        <a:spcBef>
          <a:spcPts val="700"/>
        </a:spcBef>
        <a:spcAft>
          <a:spcPct val="0"/>
        </a:spcAft>
        <a:buClr>
          <a:srgbClr val="262626"/>
        </a:buClr>
        <a:buSzPct val="100000"/>
        <a:buFont typeface="Arial" charset="0"/>
        <a:buChar char="–"/>
        <a:defRPr sz="2800">
          <a:solidFill>
            <a:srgbClr val="262626"/>
          </a:solidFill>
          <a:latin typeface="+mn-lt"/>
          <a:ea typeface="+mn-ea"/>
          <a:cs typeface="+mn-cs"/>
        </a:defRPr>
      </a:lvl2pPr>
      <a:lvl3pPr marL="1143000" indent="-228600" algn="l" defTabSz="449263" rtl="0" fontAlgn="base">
        <a:spcBef>
          <a:spcPts val="600"/>
        </a:spcBef>
        <a:spcAft>
          <a:spcPct val="0"/>
        </a:spcAft>
        <a:buClr>
          <a:srgbClr val="262626"/>
        </a:buClr>
        <a:buSzPct val="100000"/>
        <a:buFont typeface="Arial" charset="0"/>
        <a:buChar char="•"/>
        <a:defRPr sz="2400">
          <a:solidFill>
            <a:srgbClr val="262626"/>
          </a:solidFill>
          <a:latin typeface="+mn-lt"/>
          <a:ea typeface="+mn-ea"/>
          <a:cs typeface="+mn-cs"/>
        </a:defRPr>
      </a:lvl3pPr>
      <a:lvl4pPr marL="16002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–"/>
        <a:defRPr sz="2000">
          <a:solidFill>
            <a:srgbClr val="262626"/>
          </a:solidFill>
          <a:latin typeface="+mn-lt"/>
          <a:ea typeface="+mn-ea"/>
          <a:cs typeface="+mn-cs"/>
        </a:defRPr>
      </a:lvl4pPr>
      <a:lvl5pPr marL="20574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164388" y="0"/>
            <a:ext cx="1979612" cy="854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1773238"/>
            <a:ext cx="8782050" cy="1139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3068638"/>
            <a:ext cx="8782050" cy="3746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0425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SzPct val="45000"/>
              <a:buFont typeface="Wingdings" charset="2"/>
              <a:buNone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cs typeface="Lucida Sans Unicode" charset="0"/>
              </a:defRPr>
            </a:lvl1pPr>
          </a:lstStyle>
          <a:p>
            <a:endParaRPr lang="en-GB"/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3124200" y="6356350"/>
            <a:ext cx="28956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7885113" y="6381750"/>
            <a:ext cx="1076325" cy="361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E46C0A"/>
              </a:buClr>
              <a:buFont typeface="Ubuntu" pitchFamily="32" charset="0"/>
              <a:buNone/>
              <a:tabLst>
                <a:tab pos="723900" algn="l"/>
              </a:tabLst>
              <a:defRPr sz="1400" b="1">
                <a:solidFill>
                  <a:srgbClr val="E46C0A"/>
                </a:solidFill>
                <a:latin typeface="+mn-lt"/>
                <a:cs typeface="Lucida Sans Unicode" charset="0"/>
              </a:defRPr>
            </a:lvl1pPr>
          </a:lstStyle>
          <a:p>
            <a:fld id="{F11A8AF0-6FC0-42C2-B1B9-F9A559D9C4CB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  <p:hf hdr="0" ftr="0" dt="0"/>
  <p:txStyles>
    <p:titleStyle>
      <a:lvl1pPr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+mj-lt"/>
          <a:ea typeface="+mj-ea"/>
          <a:cs typeface="+mj-cs"/>
        </a:defRPr>
      </a:lvl1pPr>
      <a:lvl2pPr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2pPr>
      <a:lvl3pPr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3pPr>
      <a:lvl4pPr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4pPr>
      <a:lvl5pPr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5pPr>
      <a:lvl6pPr marL="4572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6pPr>
      <a:lvl7pPr marL="9144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7pPr>
      <a:lvl8pPr marL="13716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8pPr>
      <a:lvl9pPr marL="18288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9pPr>
    </p:titleStyle>
    <p:bodyStyle>
      <a:lvl1pPr marL="339725" indent="-339725" algn="l" defTabSz="449263" rtl="0" fontAlgn="base">
        <a:spcBef>
          <a:spcPts val="800"/>
        </a:spcBef>
        <a:spcAft>
          <a:spcPct val="0"/>
        </a:spcAft>
        <a:buClr>
          <a:srgbClr val="262626"/>
        </a:buClr>
        <a:buSzPct val="100000"/>
        <a:buFont typeface="Arial" charset="0"/>
        <a:buChar char="•"/>
        <a:defRPr sz="3200">
          <a:solidFill>
            <a:srgbClr val="262626"/>
          </a:solidFill>
          <a:latin typeface="+mn-lt"/>
          <a:ea typeface="+mn-ea"/>
          <a:cs typeface="+mn-cs"/>
        </a:defRPr>
      </a:lvl1pPr>
      <a:lvl2pPr marL="739775" indent="-282575" algn="l" defTabSz="449263" rtl="0" fontAlgn="base">
        <a:spcBef>
          <a:spcPts val="700"/>
        </a:spcBef>
        <a:spcAft>
          <a:spcPct val="0"/>
        </a:spcAft>
        <a:buClr>
          <a:srgbClr val="262626"/>
        </a:buClr>
        <a:buSzPct val="100000"/>
        <a:buFont typeface="Arial" charset="0"/>
        <a:buChar char="–"/>
        <a:defRPr sz="2800">
          <a:solidFill>
            <a:srgbClr val="262626"/>
          </a:solidFill>
          <a:latin typeface="+mn-lt"/>
          <a:ea typeface="+mn-ea"/>
          <a:cs typeface="+mn-cs"/>
        </a:defRPr>
      </a:lvl2pPr>
      <a:lvl3pPr marL="1143000" indent="-228600" algn="l" defTabSz="449263" rtl="0" fontAlgn="base">
        <a:spcBef>
          <a:spcPts val="600"/>
        </a:spcBef>
        <a:spcAft>
          <a:spcPct val="0"/>
        </a:spcAft>
        <a:buClr>
          <a:srgbClr val="262626"/>
        </a:buClr>
        <a:buSzPct val="100000"/>
        <a:buFont typeface="Arial" charset="0"/>
        <a:buChar char="•"/>
        <a:defRPr sz="2400">
          <a:solidFill>
            <a:srgbClr val="262626"/>
          </a:solidFill>
          <a:latin typeface="+mn-lt"/>
          <a:ea typeface="+mn-ea"/>
          <a:cs typeface="+mn-cs"/>
        </a:defRPr>
      </a:lvl3pPr>
      <a:lvl4pPr marL="16002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–"/>
        <a:defRPr sz="2000">
          <a:solidFill>
            <a:srgbClr val="262626"/>
          </a:solidFill>
          <a:latin typeface="+mn-lt"/>
          <a:ea typeface="+mn-ea"/>
          <a:cs typeface="+mn-cs"/>
        </a:defRPr>
      </a:lvl4pPr>
      <a:lvl5pPr marL="20574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164388" y="0"/>
            <a:ext cx="1979612" cy="854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1773238"/>
            <a:ext cx="8782050" cy="1139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3068638"/>
            <a:ext cx="8782050" cy="3746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0425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SzPct val="45000"/>
              <a:buFont typeface="Wingdings" charset="2"/>
              <a:buNone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cs typeface="Lucida Sans Unicode" charset="0"/>
              </a:defRPr>
            </a:lvl1pPr>
          </a:lstStyle>
          <a:p>
            <a:endParaRPr lang="en-GB"/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3124200" y="6356350"/>
            <a:ext cx="28956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7885113" y="6381750"/>
            <a:ext cx="1076325" cy="361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E46C0A"/>
              </a:buClr>
              <a:buFont typeface="Ubuntu" pitchFamily="32" charset="0"/>
              <a:buNone/>
              <a:tabLst>
                <a:tab pos="723900" algn="l"/>
              </a:tabLst>
              <a:defRPr sz="1400" b="1">
                <a:solidFill>
                  <a:srgbClr val="E46C0A"/>
                </a:solidFill>
                <a:latin typeface="+mn-lt"/>
                <a:cs typeface="Lucida Sans Unicode" charset="0"/>
              </a:defRPr>
            </a:lvl1pPr>
          </a:lstStyle>
          <a:p>
            <a:fld id="{C27229BF-453C-4BC7-852A-B15C7716B08C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  <p:hf hdr="0" ftr="0" dt="0"/>
  <p:txStyles>
    <p:titleStyle>
      <a:lvl1pPr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+mj-lt"/>
          <a:ea typeface="+mj-ea"/>
          <a:cs typeface="+mj-cs"/>
        </a:defRPr>
      </a:lvl1pPr>
      <a:lvl2pPr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2pPr>
      <a:lvl3pPr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3pPr>
      <a:lvl4pPr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4pPr>
      <a:lvl5pPr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5pPr>
      <a:lvl6pPr marL="4572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6pPr>
      <a:lvl7pPr marL="9144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7pPr>
      <a:lvl8pPr marL="13716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8pPr>
      <a:lvl9pPr marL="18288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9pPr>
    </p:titleStyle>
    <p:bodyStyle>
      <a:lvl1pPr marL="339725" indent="-339725" algn="l" defTabSz="449263" rtl="0" fontAlgn="base">
        <a:spcBef>
          <a:spcPts val="800"/>
        </a:spcBef>
        <a:spcAft>
          <a:spcPct val="0"/>
        </a:spcAft>
        <a:buClr>
          <a:srgbClr val="262626"/>
        </a:buClr>
        <a:buSzPct val="100000"/>
        <a:buFont typeface="Arial" charset="0"/>
        <a:buChar char="•"/>
        <a:defRPr sz="3200">
          <a:solidFill>
            <a:srgbClr val="262626"/>
          </a:solidFill>
          <a:latin typeface="+mn-lt"/>
          <a:ea typeface="+mn-ea"/>
          <a:cs typeface="+mn-cs"/>
        </a:defRPr>
      </a:lvl1pPr>
      <a:lvl2pPr marL="739775" indent="-282575" algn="l" defTabSz="449263" rtl="0" fontAlgn="base">
        <a:spcBef>
          <a:spcPts val="700"/>
        </a:spcBef>
        <a:spcAft>
          <a:spcPct val="0"/>
        </a:spcAft>
        <a:buClr>
          <a:srgbClr val="262626"/>
        </a:buClr>
        <a:buSzPct val="100000"/>
        <a:buFont typeface="Arial" charset="0"/>
        <a:buChar char="–"/>
        <a:defRPr sz="2800">
          <a:solidFill>
            <a:srgbClr val="262626"/>
          </a:solidFill>
          <a:latin typeface="+mn-lt"/>
          <a:ea typeface="+mn-ea"/>
          <a:cs typeface="+mn-cs"/>
        </a:defRPr>
      </a:lvl2pPr>
      <a:lvl3pPr marL="1143000" indent="-228600" algn="l" defTabSz="449263" rtl="0" fontAlgn="base">
        <a:spcBef>
          <a:spcPts val="600"/>
        </a:spcBef>
        <a:spcAft>
          <a:spcPct val="0"/>
        </a:spcAft>
        <a:buClr>
          <a:srgbClr val="262626"/>
        </a:buClr>
        <a:buSzPct val="100000"/>
        <a:buFont typeface="Arial" charset="0"/>
        <a:buChar char="•"/>
        <a:defRPr sz="2400">
          <a:solidFill>
            <a:srgbClr val="262626"/>
          </a:solidFill>
          <a:latin typeface="+mn-lt"/>
          <a:ea typeface="+mn-ea"/>
          <a:cs typeface="+mn-cs"/>
        </a:defRPr>
      </a:lvl3pPr>
      <a:lvl4pPr marL="16002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–"/>
        <a:defRPr sz="2000">
          <a:solidFill>
            <a:srgbClr val="262626"/>
          </a:solidFill>
          <a:latin typeface="+mn-lt"/>
          <a:ea typeface="+mn-ea"/>
          <a:cs typeface="+mn-cs"/>
        </a:defRPr>
      </a:lvl4pPr>
      <a:lvl5pPr marL="20574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164388" y="0"/>
            <a:ext cx="1979612" cy="854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1773238"/>
            <a:ext cx="8782050" cy="1139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3068638"/>
            <a:ext cx="8782050" cy="3746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0425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SzPct val="45000"/>
              <a:buFont typeface="Wingdings" charset="2"/>
              <a:buNone/>
              <a:tabLst>
                <a:tab pos="723900" algn="l"/>
                <a:tab pos="14478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cs typeface="Lucida Sans Unicode" charset="0"/>
              </a:defRPr>
            </a:lvl1pPr>
          </a:lstStyle>
          <a:p>
            <a:endParaRPr lang="en-GB"/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3124200" y="6356350"/>
            <a:ext cx="28956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7885113" y="6381750"/>
            <a:ext cx="1076325" cy="361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E46C0A"/>
              </a:buClr>
              <a:buFont typeface="Ubuntu" pitchFamily="32" charset="0"/>
              <a:buNone/>
              <a:tabLst>
                <a:tab pos="723900" algn="l"/>
              </a:tabLst>
              <a:defRPr sz="1400" b="1">
                <a:solidFill>
                  <a:srgbClr val="E46C0A"/>
                </a:solidFill>
                <a:latin typeface="+mn-lt"/>
                <a:cs typeface="Lucida Sans Unicode" charset="0"/>
              </a:defRPr>
            </a:lvl1pPr>
          </a:lstStyle>
          <a:p>
            <a:fld id="{483CDF3B-2529-434E-B8AB-C9A72D2007A9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  <p:hf hdr="0" ftr="0" dt="0"/>
  <p:txStyles>
    <p:titleStyle>
      <a:lvl1pPr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+mj-lt"/>
          <a:ea typeface="+mj-ea"/>
          <a:cs typeface="+mj-cs"/>
        </a:defRPr>
      </a:lvl1pPr>
      <a:lvl2pPr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2pPr>
      <a:lvl3pPr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3pPr>
      <a:lvl4pPr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4pPr>
      <a:lvl5pPr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5pPr>
      <a:lvl6pPr marL="4572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6pPr>
      <a:lvl7pPr marL="9144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7pPr>
      <a:lvl8pPr marL="13716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8pPr>
      <a:lvl9pPr marL="1828800" algn="ctr" defTabSz="449263" rtl="0" fontAlgn="base">
        <a:spcBef>
          <a:spcPct val="0"/>
        </a:spcBef>
        <a:spcAft>
          <a:spcPct val="0"/>
        </a:spcAft>
        <a:buClr>
          <a:srgbClr val="E46C0A"/>
        </a:buClr>
        <a:buSzPct val="100000"/>
        <a:buFont typeface="Ubuntu" pitchFamily="32" charset="0"/>
        <a:defRPr sz="3200">
          <a:solidFill>
            <a:srgbClr val="E46C0A"/>
          </a:solidFill>
          <a:latin typeface="Ubuntu" pitchFamily="32" charset="0"/>
          <a:ea typeface="MS Gothic" charset="0"/>
          <a:cs typeface="MS Gothic" charset="0"/>
        </a:defRPr>
      </a:lvl9pPr>
    </p:titleStyle>
    <p:bodyStyle>
      <a:lvl1pPr marL="339725" indent="-339725" algn="l" defTabSz="449263" rtl="0" fontAlgn="base">
        <a:spcBef>
          <a:spcPts val="800"/>
        </a:spcBef>
        <a:spcAft>
          <a:spcPct val="0"/>
        </a:spcAft>
        <a:buClr>
          <a:srgbClr val="262626"/>
        </a:buClr>
        <a:buSzPct val="100000"/>
        <a:buFont typeface="Arial" charset="0"/>
        <a:buChar char="•"/>
        <a:defRPr sz="3200">
          <a:solidFill>
            <a:srgbClr val="262626"/>
          </a:solidFill>
          <a:latin typeface="+mn-lt"/>
          <a:ea typeface="+mn-ea"/>
          <a:cs typeface="+mn-cs"/>
        </a:defRPr>
      </a:lvl1pPr>
      <a:lvl2pPr marL="739775" indent="-282575" algn="l" defTabSz="449263" rtl="0" fontAlgn="base">
        <a:spcBef>
          <a:spcPts val="700"/>
        </a:spcBef>
        <a:spcAft>
          <a:spcPct val="0"/>
        </a:spcAft>
        <a:buClr>
          <a:srgbClr val="262626"/>
        </a:buClr>
        <a:buSzPct val="100000"/>
        <a:buFont typeface="Arial" charset="0"/>
        <a:buChar char="–"/>
        <a:defRPr sz="2800">
          <a:solidFill>
            <a:srgbClr val="262626"/>
          </a:solidFill>
          <a:latin typeface="+mn-lt"/>
          <a:ea typeface="+mn-ea"/>
          <a:cs typeface="+mn-cs"/>
        </a:defRPr>
      </a:lvl2pPr>
      <a:lvl3pPr marL="1143000" indent="-228600" algn="l" defTabSz="449263" rtl="0" fontAlgn="base">
        <a:spcBef>
          <a:spcPts val="600"/>
        </a:spcBef>
        <a:spcAft>
          <a:spcPct val="0"/>
        </a:spcAft>
        <a:buClr>
          <a:srgbClr val="262626"/>
        </a:buClr>
        <a:buSzPct val="100000"/>
        <a:buFont typeface="Arial" charset="0"/>
        <a:buChar char="•"/>
        <a:defRPr sz="2400">
          <a:solidFill>
            <a:srgbClr val="262626"/>
          </a:solidFill>
          <a:latin typeface="+mn-lt"/>
          <a:ea typeface="+mn-ea"/>
          <a:cs typeface="+mn-cs"/>
        </a:defRPr>
      </a:lvl3pPr>
      <a:lvl4pPr marL="16002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–"/>
        <a:defRPr sz="2000">
          <a:solidFill>
            <a:srgbClr val="262626"/>
          </a:solidFill>
          <a:latin typeface="+mn-lt"/>
          <a:ea typeface="+mn-ea"/>
          <a:cs typeface="+mn-cs"/>
        </a:defRPr>
      </a:lvl4pPr>
      <a:lvl5pPr marL="20574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6pPr>
      <a:lvl7pPr marL="29718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7pPr>
      <a:lvl8pPr marL="34290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8pPr>
      <a:lvl9pPr marL="3886200" indent="-228600" algn="l" defTabSz="449263" rtl="0" fontAlgn="base">
        <a:spcBef>
          <a:spcPts val="500"/>
        </a:spcBef>
        <a:spcAft>
          <a:spcPct val="0"/>
        </a:spcAft>
        <a:buClr>
          <a:srgbClr val="262626"/>
        </a:buClr>
        <a:buSzPct val="100000"/>
        <a:buFont typeface="Arial" charset="0"/>
        <a:buChar char="»"/>
        <a:defRPr sz="2000">
          <a:solidFill>
            <a:srgbClr val="262626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lib.vntu.edu.ua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gif"/><Relationship Id="rId5" Type="http://schemas.openxmlformats.org/officeDocument/2006/relationships/image" Target="../media/image29.jpeg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lib.vntu.edu.ua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857224" y="1214422"/>
            <a:ext cx="7786742" cy="25545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uk-UA" sz="4000" b="1" dirty="0" smtClean="0">
                <a:solidFill>
                  <a:srgbClr val="FF6600"/>
                </a:solidFill>
                <a:latin typeface="+mj-lt"/>
              </a:rPr>
              <a:t>Сайт НТБ ВНТУ</a:t>
            </a:r>
            <a:br>
              <a:rPr lang="uk-UA" sz="4000" b="1" dirty="0" smtClean="0">
                <a:solidFill>
                  <a:srgbClr val="FF6600"/>
                </a:solidFill>
                <a:latin typeface="+mj-lt"/>
              </a:rPr>
            </a:br>
            <a:r>
              <a:rPr lang="uk-UA" sz="4000" b="1" dirty="0" smtClean="0">
                <a:solidFill>
                  <a:srgbClr val="FF6600"/>
                </a:solidFill>
                <a:latin typeface="+mj-lt"/>
              </a:rPr>
              <a:t>як інформаційний ресурс</a:t>
            </a:r>
            <a:br>
              <a:rPr lang="uk-UA" sz="4000" b="1" dirty="0" smtClean="0">
                <a:solidFill>
                  <a:srgbClr val="FF6600"/>
                </a:solidFill>
                <a:latin typeface="+mj-lt"/>
              </a:rPr>
            </a:br>
            <a:r>
              <a:rPr lang="uk-UA" sz="4000" b="1" dirty="0" smtClean="0">
                <a:solidFill>
                  <a:srgbClr val="FF6600"/>
                </a:solidFill>
                <a:latin typeface="+mj-lt"/>
              </a:rPr>
              <a:t>забезпечення якісної освіти</a:t>
            </a:r>
            <a:br>
              <a:rPr lang="uk-UA" sz="4000" b="1" dirty="0" smtClean="0">
                <a:solidFill>
                  <a:srgbClr val="FF6600"/>
                </a:solidFill>
                <a:latin typeface="+mj-lt"/>
              </a:rPr>
            </a:br>
            <a:r>
              <a:rPr lang="uk-UA" sz="4000" b="1" dirty="0" smtClean="0">
                <a:solidFill>
                  <a:srgbClr val="FF6600"/>
                </a:solidFill>
                <a:latin typeface="+mj-lt"/>
              </a:rPr>
              <a:t>та науки в університеті</a:t>
            </a:r>
            <a:endParaRPr lang="ru-RU" sz="4000" dirty="0">
              <a:solidFill>
                <a:srgbClr val="FF6600"/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00562" y="5000636"/>
            <a:ext cx="42862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2400" dirty="0" smtClean="0">
                <a:solidFill>
                  <a:schemeClr val="tx1"/>
                </a:solidFill>
                <a:latin typeface="+mn-lt"/>
              </a:rPr>
              <a:t>Людмила Андронік</a:t>
            </a:r>
          </a:p>
          <a:p>
            <a:pPr algn="r"/>
            <a:r>
              <a:rPr lang="uk-UA" sz="2000" dirty="0" smtClean="0">
                <a:solidFill>
                  <a:schemeClr val="tx1"/>
                </a:solidFill>
                <a:latin typeface="+mn-lt"/>
              </a:rPr>
              <a:t>гол. бібліотекар НТБ ВНТУ</a:t>
            </a:r>
            <a:endParaRPr lang="ru-RU" sz="2000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 bwMode="auto">
          <a:xfrm>
            <a:off x="4857752" y="4857760"/>
            <a:ext cx="3857652" cy="1588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Прямоугольник 1"/>
          <p:cNvSpPr/>
          <p:nvPr/>
        </p:nvSpPr>
        <p:spPr>
          <a:xfrm>
            <a:off x="5436097" y="5888696"/>
            <a:ext cx="3207870" cy="73866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2400" dirty="0">
                <a:solidFill>
                  <a:srgbClr val="FF0000"/>
                </a:solidFill>
                <a:latin typeface="+mn-lt"/>
                <a:hlinkClick r:id="rId3"/>
              </a:rPr>
              <a:t>http://lib.vntu.edu.ua</a:t>
            </a:r>
            <a:r>
              <a:rPr lang="en-US" dirty="0">
                <a:solidFill>
                  <a:srgbClr val="FF0000"/>
                </a:solidFill>
                <a:hlinkClick r:id="rId3"/>
              </a:rPr>
              <a:t>/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5576" y="1916831"/>
            <a:ext cx="7848872" cy="298543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r"/>
            <a:r>
              <a:rPr lang="uk-UA" sz="4000" b="1" dirty="0">
                <a:solidFill>
                  <a:srgbClr val="2E5C53"/>
                </a:solidFill>
                <a:latin typeface="+mj-lt"/>
              </a:rPr>
              <a:t>Якщо </a:t>
            </a:r>
            <a:r>
              <a:rPr lang="uk-UA" sz="4000" b="1" dirty="0" smtClean="0">
                <a:solidFill>
                  <a:srgbClr val="2E5C53"/>
                </a:solidFill>
                <a:latin typeface="+mj-lt"/>
              </a:rPr>
              <a:t>ваша робота</a:t>
            </a:r>
          </a:p>
          <a:p>
            <a:pPr algn="r"/>
            <a:r>
              <a:rPr lang="uk-UA" sz="4000" b="1" dirty="0" smtClean="0">
                <a:solidFill>
                  <a:srgbClr val="2E5C53"/>
                </a:solidFill>
                <a:latin typeface="+mj-lt"/>
              </a:rPr>
              <a:t>не представлена в Інтернеті,</a:t>
            </a:r>
          </a:p>
          <a:p>
            <a:pPr algn="r"/>
            <a:r>
              <a:rPr lang="uk-UA" sz="4000" b="1" dirty="0" smtClean="0">
                <a:solidFill>
                  <a:srgbClr val="2E5C53"/>
                </a:solidFill>
                <a:latin typeface="+mj-lt"/>
              </a:rPr>
              <a:t>то вважайте, що вашої роботи </a:t>
            </a:r>
            <a:r>
              <a:rPr lang="uk-UA" sz="4000" b="1" dirty="0" smtClean="0">
                <a:solidFill>
                  <a:srgbClr val="FF6600"/>
                </a:solidFill>
                <a:latin typeface="+mj-lt"/>
              </a:rPr>
              <a:t>не існує!</a:t>
            </a:r>
          </a:p>
          <a:p>
            <a:pPr algn="r"/>
            <a:r>
              <a:rPr lang="uk-UA" sz="2800" i="1" dirty="0" smtClean="0">
                <a:solidFill>
                  <a:srgbClr val="2E5C53"/>
                </a:solidFill>
                <a:latin typeface="+mn-lt"/>
              </a:rPr>
              <a:t>(</a:t>
            </a:r>
            <a:r>
              <a:rPr lang="uk-UA" sz="2800" b="1" i="1" dirty="0" smtClean="0">
                <a:solidFill>
                  <a:srgbClr val="2E5C53"/>
                </a:solidFill>
                <a:latin typeface="+mn-lt"/>
              </a:rPr>
              <a:t>Білл </a:t>
            </a:r>
            <a:r>
              <a:rPr lang="uk-UA" sz="2800" b="1" i="1" dirty="0">
                <a:solidFill>
                  <a:srgbClr val="2E5C53"/>
                </a:solidFill>
                <a:latin typeface="+mn-lt"/>
              </a:rPr>
              <a:t>Гейтс</a:t>
            </a:r>
            <a:r>
              <a:rPr lang="uk-UA" sz="2800" i="1" dirty="0">
                <a:solidFill>
                  <a:srgbClr val="2E5C53"/>
                </a:solidFill>
                <a:latin typeface="+mn-lt"/>
              </a:rPr>
              <a:t>)</a:t>
            </a:r>
            <a:endParaRPr lang="ru-RU" sz="2800" dirty="0">
              <a:solidFill>
                <a:srgbClr val="2E5C53"/>
              </a:solidFill>
              <a:latin typeface="+mn-lt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6B9E8C66-CE06-4734-9150-48E8C6979E36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09595" y="838646"/>
            <a:ext cx="54006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r>
              <a:rPr lang="uk-UA" sz="4000" b="1" dirty="0" smtClean="0">
                <a:solidFill>
                  <a:srgbClr val="FF6600"/>
                </a:solidFill>
                <a:latin typeface="+mj-lt"/>
              </a:rPr>
              <a:t>Наша робота існує!!!</a:t>
            </a:r>
            <a:endParaRPr lang="ru-RU" sz="4000" b="1" dirty="0">
              <a:solidFill>
                <a:srgbClr val="FF6600"/>
              </a:solidFill>
              <a:latin typeface="+mj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058" y="1628800"/>
            <a:ext cx="3515771" cy="23144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4284">
            <a:off x="1004537" y="4085210"/>
            <a:ext cx="3885862" cy="22592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5081">
            <a:off x="5312295" y="3908667"/>
            <a:ext cx="3320842" cy="24344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825" y="1546533"/>
            <a:ext cx="4135803" cy="23087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6B9E8C66-CE06-4734-9150-48E8C6979E36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4487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3688" y="680024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uk-UA" sz="3600" b="1" dirty="0" smtClean="0">
                <a:solidFill>
                  <a:srgbClr val="FF6600"/>
                </a:solidFill>
                <a:latin typeface="+mj-lt"/>
              </a:rPr>
              <a:t>Сайт НТБ ВНТУ</a:t>
            </a:r>
            <a:endParaRPr lang="ru-RU" sz="3600" b="1" dirty="0">
              <a:solidFill>
                <a:srgbClr val="FF6600"/>
              </a:solidFill>
              <a:latin typeface="+mj-lt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6B9E8C66-CE06-4734-9150-48E8C6979E36}" type="slidenum">
              <a:rPr lang="en-GB" smtClean="0"/>
              <a:pPr/>
              <a:t>4</a:t>
            </a:fld>
            <a:endParaRPr lang="en-GB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97" y="1353498"/>
            <a:ext cx="8401530" cy="51269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827584" y="908720"/>
            <a:ext cx="8208912" cy="5760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buNone/>
              <a:tabLst/>
            </a:pPr>
            <a:r>
              <a:rPr kumimoji="0" lang="uk-UA" sz="2600" b="1" i="0" u="none" strike="noStrike" cap="none" normalizeH="0" baseline="0" dirty="0" smtClean="0">
                <a:ln>
                  <a:noFill/>
                </a:ln>
                <a:solidFill>
                  <a:srgbClr val="FF6600"/>
                </a:solidFill>
                <a:effectLst/>
                <a:latin typeface="+mj-lt"/>
              </a:rPr>
              <a:t>Інформаційно-сервісні</a:t>
            </a:r>
            <a:r>
              <a:rPr kumimoji="0" lang="uk-UA" sz="2600" b="1" i="0" u="none" strike="noStrike" cap="none" normalizeH="0" dirty="0" smtClean="0">
                <a:ln>
                  <a:noFill/>
                </a:ln>
                <a:solidFill>
                  <a:srgbClr val="FF6600"/>
                </a:solidFill>
                <a:effectLst/>
                <a:latin typeface="+mj-lt"/>
              </a:rPr>
              <a:t> ресурси сайту НТБ ВНТУ</a:t>
            </a:r>
            <a:endParaRPr kumimoji="0" lang="ru-RU" sz="2600" b="1" i="0" u="none" strike="noStrike" cap="none" normalizeH="0" baseline="0" dirty="0" smtClean="0">
              <a:ln>
                <a:noFill/>
              </a:ln>
              <a:solidFill>
                <a:srgbClr val="FF6600"/>
              </a:solidFill>
              <a:effectLst/>
              <a:latin typeface="+mj-lt"/>
            </a:endParaRPr>
          </a:p>
        </p:txBody>
      </p:sp>
      <p:sp>
        <p:nvSpPr>
          <p:cNvPr id="5" name="Блок-схема: альтернативный процесс 4"/>
          <p:cNvSpPr/>
          <p:nvPr/>
        </p:nvSpPr>
        <p:spPr bwMode="auto">
          <a:xfrm>
            <a:off x="877913" y="1755738"/>
            <a:ext cx="1280220" cy="506685"/>
          </a:xfrm>
          <a:prstGeom prst="flowChartAlternateProcess">
            <a:avLst/>
          </a:prstGeom>
          <a:solidFill>
            <a:srgbClr val="FDEAC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buNone/>
              <a:tabLst/>
            </a:pPr>
            <a:r>
              <a:rPr kumimoji="0" lang="uk-UA" sz="1200" b="1" i="0" u="none" strike="noStrike" cap="none" normalizeH="0" baseline="0" dirty="0" smtClean="0">
                <a:ln>
                  <a:noFill/>
                </a:ln>
                <a:solidFill>
                  <a:srgbClr val="F16813"/>
                </a:solidFill>
                <a:effectLst/>
                <a:latin typeface="+mn-lt"/>
              </a:rPr>
              <a:t>Електронний каталог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F16813"/>
              </a:solidFill>
              <a:effectLst/>
              <a:latin typeface="+mn-lt"/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 bwMode="auto">
          <a:xfrm>
            <a:off x="2239963" y="1755737"/>
            <a:ext cx="1224136" cy="521135"/>
          </a:xfrm>
          <a:prstGeom prst="flowChartAlternateProcess">
            <a:avLst/>
          </a:prstGeom>
          <a:solidFill>
            <a:srgbClr val="FDEAC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buNone/>
              <a:tabLst/>
            </a:pPr>
            <a:r>
              <a:rPr kumimoji="0" lang="uk-UA" sz="1400" b="1" i="0" u="none" strike="noStrike" cap="none" normalizeH="0" baseline="0" dirty="0" err="1" smtClean="0">
                <a:ln>
                  <a:noFill/>
                </a:ln>
                <a:solidFill>
                  <a:srgbClr val="FF6600"/>
                </a:solidFill>
                <a:effectLst/>
                <a:latin typeface="Calibri" pitchFamily="32" charset="0"/>
              </a:rPr>
              <a:t>Репозитарій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FF6600"/>
              </a:solidFill>
              <a:effectLst/>
              <a:latin typeface="Calibri" pitchFamily="32" charset="0"/>
            </a:endParaRPr>
          </a:p>
        </p:txBody>
      </p:sp>
      <p:sp>
        <p:nvSpPr>
          <p:cNvPr id="8" name="Блок-схема: альтернативный процесс 7"/>
          <p:cNvSpPr/>
          <p:nvPr/>
        </p:nvSpPr>
        <p:spPr bwMode="auto">
          <a:xfrm>
            <a:off x="5000628" y="1785926"/>
            <a:ext cx="1152128" cy="521135"/>
          </a:xfrm>
          <a:prstGeom prst="flowChartAlternateProcess">
            <a:avLst/>
          </a:prstGeom>
          <a:solidFill>
            <a:srgbClr val="FDEAC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buNone/>
              <a:tabLst/>
            </a:pPr>
            <a:r>
              <a:rPr kumimoji="0" lang="uk-UA" sz="1200" b="1" i="0" u="none" strike="noStrike" cap="none" normalizeH="0" baseline="0" dirty="0" smtClean="0">
                <a:ln>
                  <a:noFill/>
                </a:ln>
                <a:solidFill>
                  <a:srgbClr val="F16813"/>
                </a:solidFill>
                <a:effectLst/>
                <a:latin typeface="+mj-lt"/>
              </a:rPr>
              <a:t>ВДС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F16813"/>
              </a:solidFill>
              <a:effectLst/>
              <a:latin typeface="+mj-lt"/>
            </a:endParaRPr>
          </a:p>
        </p:txBody>
      </p:sp>
      <p:sp>
        <p:nvSpPr>
          <p:cNvPr id="9" name="Блок-схема: альтернативный процесс 8"/>
          <p:cNvSpPr/>
          <p:nvPr/>
        </p:nvSpPr>
        <p:spPr bwMode="auto">
          <a:xfrm>
            <a:off x="3571868" y="1785926"/>
            <a:ext cx="1296144" cy="521134"/>
          </a:xfrm>
          <a:prstGeom prst="flowChartAlternateProcess">
            <a:avLst/>
          </a:prstGeom>
          <a:solidFill>
            <a:srgbClr val="FDEAC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buNone/>
              <a:tabLst/>
            </a:pPr>
            <a:r>
              <a:rPr kumimoji="0" lang="uk-UA" sz="1200" b="1" i="0" u="none" strike="noStrike" cap="none" normalizeH="0" baseline="0" dirty="0" smtClean="0">
                <a:ln>
                  <a:noFill/>
                </a:ln>
                <a:solidFill>
                  <a:srgbClr val="FA7D00"/>
                </a:solidFill>
                <a:effectLst/>
                <a:latin typeface="+mj-lt"/>
              </a:rPr>
              <a:t>На допомогу</a:t>
            </a:r>
          </a:p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buNone/>
              <a:tabLst/>
            </a:pPr>
            <a:r>
              <a:rPr lang="uk-UA" sz="1200" b="1" dirty="0" smtClean="0">
                <a:solidFill>
                  <a:srgbClr val="FA7D00"/>
                </a:solidFill>
                <a:latin typeface="+mj-lt"/>
              </a:rPr>
              <a:t>науковцю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FA7D00"/>
              </a:solidFill>
              <a:effectLst/>
              <a:latin typeface="+mj-lt"/>
            </a:endParaRPr>
          </a:p>
        </p:txBody>
      </p:sp>
      <p:sp>
        <p:nvSpPr>
          <p:cNvPr id="10" name="Блок-схема: альтернативный процесс 9"/>
          <p:cNvSpPr/>
          <p:nvPr/>
        </p:nvSpPr>
        <p:spPr bwMode="auto">
          <a:xfrm>
            <a:off x="7712049" y="1755739"/>
            <a:ext cx="1296144" cy="521134"/>
          </a:xfrm>
          <a:prstGeom prst="flowChartAlternateProcess">
            <a:avLst/>
          </a:prstGeom>
          <a:solidFill>
            <a:srgbClr val="FDEAC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buNone/>
              <a:tabLst/>
            </a:pPr>
            <a:r>
              <a:rPr kumimoji="0" lang="uk-UA" sz="1200" b="1" i="0" u="none" strike="noStrike" cap="none" normalizeH="0" baseline="0" dirty="0" smtClean="0">
                <a:ln>
                  <a:noFill/>
                </a:ln>
                <a:solidFill>
                  <a:srgbClr val="FA7D00"/>
                </a:solidFill>
                <a:effectLst/>
                <a:latin typeface="+mj-lt"/>
              </a:rPr>
              <a:t>Ресурси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FA7D00"/>
              </a:solidFill>
              <a:effectLst/>
              <a:latin typeface="+mj-lt"/>
            </a:endParaRPr>
          </a:p>
        </p:txBody>
      </p:sp>
      <p:sp>
        <p:nvSpPr>
          <p:cNvPr id="11" name="Блок-схема: альтернативный процесс 10"/>
          <p:cNvSpPr/>
          <p:nvPr/>
        </p:nvSpPr>
        <p:spPr bwMode="auto">
          <a:xfrm>
            <a:off x="6300192" y="1755738"/>
            <a:ext cx="1296144" cy="521134"/>
          </a:xfrm>
          <a:prstGeom prst="flowChartAlternateProcess">
            <a:avLst/>
          </a:prstGeom>
          <a:solidFill>
            <a:srgbClr val="FDEAC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buNone/>
              <a:tabLst/>
            </a:pPr>
            <a:r>
              <a:rPr kumimoji="0" lang="uk-UA" sz="1200" b="1" i="0" u="none" strike="noStrike" cap="none" normalizeH="0" baseline="0" dirty="0" smtClean="0">
                <a:ln>
                  <a:noFill/>
                </a:ln>
                <a:solidFill>
                  <a:srgbClr val="FA7D00"/>
                </a:solidFill>
                <a:effectLst/>
                <a:latin typeface="+mj-lt"/>
              </a:rPr>
              <a:t>Послуги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FA7D00"/>
              </a:solidFill>
              <a:effectLst/>
              <a:latin typeface="+mj-lt"/>
            </a:endParaRPr>
          </a:p>
        </p:txBody>
      </p:sp>
      <p:sp>
        <p:nvSpPr>
          <p:cNvPr id="19" name="Блок-схема: альтернативный процесс 18"/>
          <p:cNvSpPr/>
          <p:nvPr/>
        </p:nvSpPr>
        <p:spPr bwMode="auto">
          <a:xfrm>
            <a:off x="928662" y="2857496"/>
            <a:ext cx="3860576" cy="3528392"/>
          </a:xfrm>
          <a:prstGeom prst="flowChartAlternateProcess">
            <a:avLst/>
          </a:prstGeom>
          <a:solidFill>
            <a:srgbClr val="DAF2E7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lvl="0" indent="-85725" eaLnBrk="1" latinLnBrk="0"/>
            <a:r>
              <a:rPr lang="uk-UA" sz="12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- </a:t>
            </a:r>
            <a:r>
              <a:rPr lang="uk-UA" sz="1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Про обов’язкові публікації </a:t>
            </a:r>
            <a:r>
              <a:rPr lang="uk-UA" sz="14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в іноземних фахових виданнях:</a:t>
            </a:r>
            <a:endParaRPr lang="uk-UA" sz="14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lvl="0" eaLnBrk="1" latinLnBrk="0"/>
            <a:r>
              <a:rPr lang="uk-UA" sz="1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- </a:t>
            </a:r>
            <a:r>
              <a:rPr lang="uk-UA" sz="1400" b="1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Наукометричні</a:t>
            </a:r>
            <a:r>
              <a:rPr lang="uk-UA" sz="1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бази;</a:t>
            </a:r>
          </a:p>
          <a:p>
            <a:pPr lvl="0" eaLnBrk="1" latinLnBrk="0"/>
            <a:r>
              <a:rPr lang="uk-UA" sz="1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- </a:t>
            </a:r>
            <a:r>
              <a:rPr lang="uk-UA" sz="1400" b="1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Наукометричні</a:t>
            </a:r>
            <a:r>
              <a:rPr lang="uk-UA" sz="1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показники;</a:t>
            </a:r>
          </a:p>
          <a:p>
            <a:pPr lvl="0" eaLnBrk="1" latinLnBrk="0"/>
            <a:r>
              <a:rPr lang="uk-UA" sz="1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- </a:t>
            </a:r>
            <a:r>
              <a:rPr lang="uk-UA" sz="1400" b="1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Бібліометрика</a:t>
            </a:r>
            <a:r>
              <a:rPr lang="uk-UA" sz="1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r>
              <a:rPr lang="uk-UA" sz="1400" b="1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україниської</a:t>
            </a:r>
            <a:r>
              <a:rPr lang="uk-UA" sz="1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науки;</a:t>
            </a:r>
          </a:p>
          <a:p>
            <a:pPr lvl="0" eaLnBrk="1" latinLnBrk="0"/>
            <a:r>
              <a:rPr lang="uk-UA" sz="1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- Авторам публікацій;</a:t>
            </a:r>
          </a:p>
          <a:p>
            <a:pPr lvl="0" eaLnBrk="1" latinLnBrk="0"/>
            <a:r>
              <a:rPr lang="uk-UA" sz="1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- Майбутнім здобувачам;</a:t>
            </a:r>
          </a:p>
          <a:p>
            <a:pPr marL="85725" lvl="0" indent="-85725" eaLnBrk="1" latinLnBrk="0"/>
            <a:r>
              <a:rPr lang="uk-UA" sz="1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- Нормативно-правова база атестації </a:t>
            </a:r>
            <a:r>
              <a:rPr lang="uk-UA" sz="14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наукових та науково-педагогічних </a:t>
            </a:r>
            <a:r>
              <a:rPr lang="uk-UA" sz="1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кадрів вищої кваліфікації;</a:t>
            </a:r>
          </a:p>
          <a:p>
            <a:pPr lvl="0" eaLnBrk="1" latinLnBrk="0"/>
            <a:r>
              <a:rPr lang="uk-UA" sz="1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- Мережа спеціалізованих вчених рад;</a:t>
            </a:r>
          </a:p>
          <a:p>
            <a:pPr lvl="0" eaLnBrk="1" latinLnBrk="0"/>
            <a:r>
              <a:rPr lang="uk-UA" sz="1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- Перелік наукових спеціальностей;</a:t>
            </a:r>
          </a:p>
          <a:p>
            <a:pPr lvl="0" eaLnBrk="1" latinLnBrk="0"/>
            <a:r>
              <a:rPr lang="uk-UA" sz="1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- Етичний кодекс ученого;</a:t>
            </a:r>
          </a:p>
          <a:p>
            <a:pPr lvl="0" eaLnBrk="1" latinLnBrk="0"/>
            <a:r>
              <a:rPr lang="uk-UA" sz="14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- Інтелектуальна власність в Україні </a:t>
            </a:r>
          </a:p>
        </p:txBody>
      </p:sp>
      <p:sp>
        <p:nvSpPr>
          <p:cNvPr id="20" name="Блок-схема: альтернативный процесс 19"/>
          <p:cNvSpPr/>
          <p:nvPr/>
        </p:nvSpPr>
        <p:spPr bwMode="auto">
          <a:xfrm>
            <a:off x="5643570" y="2500306"/>
            <a:ext cx="2434580" cy="1482824"/>
          </a:xfrm>
          <a:prstGeom prst="flowChartAlternateProcess">
            <a:avLst/>
          </a:prstGeom>
          <a:solidFill>
            <a:srgbClr val="DAF2E7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marR="0" indent="-85725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buNone/>
              <a:tabLst/>
            </a:pP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</a:rPr>
              <a:t>- Електронне замовлення</a:t>
            </a:r>
          </a:p>
          <a:p>
            <a:pPr marL="85725" marR="0" indent="-85725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buNone/>
              <a:tabLst/>
            </a:pPr>
            <a:r>
              <a:rPr lang="uk-UA" sz="14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- Електронна доставка</a:t>
            </a:r>
          </a:p>
          <a:p>
            <a:pPr marL="180975" marR="0" indent="-95250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buNone/>
              <a:tabLst/>
            </a:pP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</a:rPr>
              <a:t>документів</a:t>
            </a:r>
          </a:p>
          <a:p>
            <a:pPr marL="85725" marR="0" indent="-85725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buNone/>
              <a:tabLst/>
            </a:pPr>
            <a:r>
              <a:rPr lang="uk-UA" sz="14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- Визначення індексів</a:t>
            </a:r>
          </a:p>
          <a:p>
            <a:pPr marL="85725" marR="0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buNone/>
              <a:tabLst/>
            </a:pP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</a:rPr>
              <a:t>УДК, ББК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+mn-lt"/>
            </a:endParaRPr>
          </a:p>
        </p:txBody>
      </p:sp>
      <p:sp>
        <p:nvSpPr>
          <p:cNvPr id="21" name="Блок-схема: альтернативный процесс 20"/>
          <p:cNvSpPr/>
          <p:nvPr/>
        </p:nvSpPr>
        <p:spPr bwMode="auto">
          <a:xfrm>
            <a:off x="4932040" y="4143380"/>
            <a:ext cx="3744417" cy="2525980"/>
          </a:xfrm>
          <a:prstGeom prst="flowChartAlternateProcess">
            <a:avLst/>
          </a:prstGeom>
          <a:solidFill>
            <a:srgbClr val="DAF2E7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indent="-85725">
              <a:buFontTx/>
              <a:buChar char="-"/>
            </a:pP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</a:rPr>
              <a:t>Видання бібліотеки;</a:t>
            </a:r>
          </a:p>
          <a:p>
            <a:pPr marL="85725" indent="-85725">
              <a:buFontTx/>
              <a:buChar char="-"/>
            </a:pPr>
            <a:r>
              <a:rPr lang="uk-UA" sz="14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Відкриті ресурси ВНТУ:</a:t>
            </a:r>
          </a:p>
          <a:p>
            <a:pPr marL="85725" indent="-85725"/>
            <a:r>
              <a:rPr lang="uk-UA" sz="14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    - Наукова періодика;</a:t>
            </a:r>
          </a:p>
          <a:p>
            <a:pPr marL="85725" indent="-85725"/>
            <a:r>
              <a:rPr lang="uk-UA" sz="14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    - </a:t>
            </a:r>
            <a:r>
              <a:rPr lang="uk-UA" sz="1400" b="1" dirty="0" err="1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Репозитарій</a:t>
            </a:r>
            <a:endParaRPr lang="uk-UA" sz="1400" b="1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marL="85725" indent="-85725">
              <a:buFontTx/>
              <a:buChar char="-"/>
            </a:pPr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</a:rPr>
              <a:t>Електронні</a:t>
            </a:r>
            <a:r>
              <a:rPr kumimoji="0" lang="uk-UA" sz="1400" b="1" i="0" u="none" strike="noStrike" cap="none" normalizeH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</a:rPr>
              <a:t> ресурси:</a:t>
            </a:r>
          </a:p>
          <a:p>
            <a:pPr marL="85725" indent="-85725"/>
            <a:r>
              <a:rPr kumimoji="0" lang="uk-UA" sz="1400" b="1" i="0" u="none" strike="noStrike" cap="none" normalizeH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</a:rPr>
              <a:t>      - Локальні ресурси;</a:t>
            </a:r>
          </a:p>
          <a:p>
            <a:pPr marL="85725" indent="-85725"/>
            <a:r>
              <a:rPr lang="uk-UA" sz="14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      - Наукові ресурси України;</a:t>
            </a:r>
          </a:p>
          <a:p>
            <a:pPr marL="85725" indent="-85725"/>
            <a:r>
              <a:rPr kumimoji="0" lang="uk-UA" sz="14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</a:rPr>
              <a:t>       - Ресурси</a:t>
            </a:r>
            <a:r>
              <a:rPr kumimoji="0" lang="uk-UA" sz="1400" b="1" i="0" u="none" strike="noStrike" cap="none" normalizeH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</a:rPr>
              <a:t> вільного доступу;</a:t>
            </a:r>
          </a:p>
          <a:p>
            <a:pPr marL="85725" indent="-85725"/>
            <a:r>
              <a:rPr lang="uk-UA" sz="14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      - Патенти, стандарти;</a:t>
            </a:r>
          </a:p>
          <a:p>
            <a:pPr marL="85725" indent="-85725"/>
            <a:r>
              <a:rPr kumimoji="0" lang="uk-UA" sz="1400" b="1" i="0" u="none" strike="noStrike" cap="none" normalizeH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n-lt"/>
              </a:rPr>
              <a:t>       - Дисертації;</a:t>
            </a:r>
          </a:p>
          <a:p>
            <a:pPr marL="85725" indent="-85725"/>
            <a:r>
              <a:rPr lang="uk-UA" sz="14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       - </a:t>
            </a:r>
            <a:r>
              <a:rPr lang="uk-UA" sz="1400" b="1" dirty="0" err="1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Інтернет-посилання</a:t>
            </a:r>
            <a:endParaRPr kumimoji="0" lang="uk-UA" sz="14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+mn-lt"/>
            </a:endParaRPr>
          </a:p>
          <a:p>
            <a:pPr marL="85725" indent="-85725"/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+mn-lt"/>
            </a:endParaRPr>
          </a:p>
        </p:txBody>
      </p:sp>
      <p:cxnSp>
        <p:nvCxnSpPr>
          <p:cNvPr id="57" name="Прямая со стрелкой 56"/>
          <p:cNvCxnSpPr>
            <a:stCxn id="11" idx="2"/>
            <a:endCxn id="20" idx="0"/>
          </p:cNvCxnSpPr>
          <p:nvPr/>
        </p:nvCxnSpPr>
        <p:spPr bwMode="auto">
          <a:xfrm rot="5400000">
            <a:off x="6792845" y="2344887"/>
            <a:ext cx="223434" cy="87404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>
            <a:stCxn id="10" idx="2"/>
          </p:cNvCxnSpPr>
          <p:nvPr/>
        </p:nvCxnSpPr>
        <p:spPr bwMode="auto">
          <a:xfrm rot="5400000">
            <a:off x="7416796" y="3218292"/>
            <a:ext cx="1884745" cy="1907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Стрелка вниз 16"/>
          <p:cNvSpPr/>
          <p:nvPr/>
        </p:nvSpPr>
        <p:spPr bwMode="auto">
          <a:xfrm>
            <a:off x="3786182" y="2285992"/>
            <a:ext cx="71438" cy="571504"/>
          </a:xfrm>
          <a:prstGeom prst="downArrow">
            <a:avLst>
              <a:gd name="adj1" fmla="val 35298"/>
              <a:gd name="adj2" fmla="val 111260"/>
            </a:avLst>
          </a:prstGeom>
          <a:solidFill>
            <a:schemeClr val="accent5">
              <a:lumMod val="75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Calibri" pitchFamily="32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6B9E8C66-CE06-4734-9150-48E8C6979E36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7049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5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00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9" grpId="0" animBg="1"/>
      <p:bldP spid="20" grpId="0" animBg="1"/>
      <p:bldP spid="21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28" y="1643050"/>
            <a:ext cx="6315075" cy="4286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00176" y="759024"/>
            <a:ext cx="4467968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uk-UA" sz="3200" b="1" dirty="0" smtClean="0">
                <a:solidFill>
                  <a:srgbClr val="FF6600"/>
                </a:solidFill>
                <a:latin typeface="+mj-lt"/>
              </a:rPr>
              <a:t>Електронний каталог</a:t>
            </a:r>
            <a:endParaRPr lang="ru-RU" sz="3200" b="1" dirty="0">
              <a:solidFill>
                <a:srgbClr val="FF6600"/>
              </a:solidFill>
              <a:latin typeface="+mj-lt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6B9E8C66-CE06-4734-9150-48E8C6979E36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3838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32" y="2071678"/>
            <a:ext cx="5525811" cy="45101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71538" y="631470"/>
            <a:ext cx="6000792" cy="523220"/>
          </a:xfrm>
          <a:prstGeom prst="rect">
            <a:avLst/>
          </a:prstGeom>
          <a:noFill/>
        </p:spPr>
        <p:txBody>
          <a:bodyPr vert="horz"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uk-UA" sz="2800" b="1" dirty="0" smtClean="0">
                <a:solidFill>
                  <a:srgbClr val="FF6600"/>
                </a:solidFill>
                <a:latin typeface="+mj-lt"/>
              </a:rPr>
              <a:t>Інституційний </a:t>
            </a:r>
            <a:r>
              <a:rPr lang="uk-UA" sz="2800" b="1" dirty="0" err="1" smtClean="0">
                <a:solidFill>
                  <a:srgbClr val="FF6600"/>
                </a:solidFill>
                <a:latin typeface="+mj-lt"/>
              </a:rPr>
              <a:t>репозитарій</a:t>
            </a:r>
            <a:r>
              <a:rPr lang="uk-UA" sz="2800" b="1" dirty="0" smtClean="0">
                <a:solidFill>
                  <a:srgbClr val="FF6600"/>
                </a:solidFill>
                <a:latin typeface="+mj-lt"/>
              </a:rPr>
              <a:t> ВНТУ</a:t>
            </a:r>
            <a:endParaRPr lang="ru-RU" sz="2800" b="1" dirty="0">
              <a:solidFill>
                <a:srgbClr val="FF6600"/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5471" y="1124744"/>
            <a:ext cx="821537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spcBef>
                <a:spcPts val="450"/>
              </a:spcBef>
              <a:buClr>
                <a:srgbClr val="262626"/>
              </a:buClr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dirty="0" err="1" smtClean="0">
                <a:solidFill>
                  <a:schemeClr val="accent1">
                    <a:lumMod val="50000"/>
                  </a:schemeClr>
                </a:solidFill>
                <a:latin typeface="Ubuntu" pitchFamily="32" charset="0"/>
                <a:cs typeface="Times New Roman" pitchFamily="16" charset="0"/>
              </a:rPr>
              <a:t>накопичує</a:t>
            </a:r>
            <a:r>
              <a:rPr lang="en-GB" sz="1600" dirty="0" smtClean="0">
                <a:solidFill>
                  <a:schemeClr val="accent1">
                    <a:lumMod val="50000"/>
                  </a:schemeClr>
                </a:solidFill>
                <a:latin typeface="Ubuntu" pitchFamily="32" charset="0"/>
                <a:cs typeface="Times New Roman" pitchFamily="16" charset="0"/>
              </a:rPr>
              <a:t>, </a:t>
            </a:r>
            <a:r>
              <a:rPr lang="en-GB" sz="1600" dirty="0" err="1" smtClean="0">
                <a:solidFill>
                  <a:schemeClr val="accent1">
                    <a:lumMod val="50000"/>
                  </a:schemeClr>
                </a:solidFill>
                <a:latin typeface="Ubuntu" pitchFamily="32" charset="0"/>
                <a:cs typeface="Times New Roman" pitchFamily="16" charset="0"/>
              </a:rPr>
              <a:t>зберігає</a:t>
            </a:r>
            <a:r>
              <a:rPr lang="en-GB" sz="1600" dirty="0" smtClean="0">
                <a:solidFill>
                  <a:schemeClr val="accent1">
                    <a:lumMod val="50000"/>
                  </a:schemeClr>
                </a:solidFill>
                <a:latin typeface="Ubuntu" pitchFamily="32" charset="0"/>
                <a:cs typeface="Times New Roman" pitchFamily="16" charset="0"/>
              </a:rPr>
              <a:t>, </a:t>
            </a:r>
            <a:r>
              <a:rPr lang="en-GB" sz="1600" dirty="0" err="1" smtClean="0">
                <a:solidFill>
                  <a:schemeClr val="accent1">
                    <a:lumMod val="50000"/>
                  </a:schemeClr>
                </a:solidFill>
                <a:latin typeface="Ubuntu" pitchFamily="32" charset="0"/>
                <a:cs typeface="Times New Roman" pitchFamily="16" charset="0"/>
              </a:rPr>
              <a:t>розповсюджує</a:t>
            </a:r>
            <a:r>
              <a:rPr lang="en-GB" sz="1600" dirty="0" smtClean="0">
                <a:solidFill>
                  <a:schemeClr val="accent1">
                    <a:lumMod val="50000"/>
                  </a:schemeClr>
                </a:solidFill>
                <a:latin typeface="Ubuntu" pitchFamily="32" charset="0"/>
                <a:cs typeface="Times New Roman" pitchFamily="16" charset="0"/>
              </a:rPr>
              <a:t> </a:t>
            </a:r>
            <a:r>
              <a:rPr lang="en-GB" sz="1600" dirty="0" err="1" smtClean="0">
                <a:solidFill>
                  <a:schemeClr val="accent1">
                    <a:lumMod val="50000"/>
                  </a:schemeClr>
                </a:solidFill>
                <a:latin typeface="Ubuntu" pitchFamily="32" charset="0"/>
                <a:cs typeface="Times New Roman" pitchFamily="16" charset="0"/>
              </a:rPr>
              <a:t>та</a:t>
            </a:r>
            <a:r>
              <a:rPr lang="en-GB" sz="1600" dirty="0" smtClean="0">
                <a:solidFill>
                  <a:schemeClr val="accent1">
                    <a:lumMod val="50000"/>
                  </a:schemeClr>
                </a:solidFill>
                <a:latin typeface="Ubuntu" pitchFamily="32" charset="0"/>
                <a:cs typeface="Times New Roman" pitchFamily="16" charset="0"/>
              </a:rPr>
              <a:t> </a:t>
            </a:r>
            <a:r>
              <a:rPr lang="en-GB" sz="1600" dirty="0" err="1" smtClean="0">
                <a:solidFill>
                  <a:schemeClr val="accent1">
                    <a:lumMod val="50000"/>
                  </a:schemeClr>
                </a:solidFill>
                <a:latin typeface="Ubuntu" pitchFamily="32" charset="0"/>
                <a:cs typeface="Times New Roman" pitchFamily="16" charset="0"/>
              </a:rPr>
              <a:t>забезпечує</a:t>
            </a:r>
            <a:r>
              <a:rPr lang="en-GB" sz="1600" dirty="0" smtClean="0">
                <a:solidFill>
                  <a:schemeClr val="accent1">
                    <a:lumMod val="50000"/>
                  </a:schemeClr>
                </a:solidFill>
                <a:latin typeface="Ubuntu" pitchFamily="32" charset="0"/>
                <a:cs typeface="Times New Roman" pitchFamily="16" charset="0"/>
              </a:rPr>
              <a:t> </a:t>
            </a:r>
            <a:r>
              <a:rPr lang="en-GB" sz="1600" dirty="0" err="1" smtClean="0">
                <a:solidFill>
                  <a:schemeClr val="accent1">
                    <a:lumMod val="50000"/>
                  </a:schemeClr>
                </a:solidFill>
                <a:latin typeface="Ubuntu" pitchFamily="32" charset="0"/>
                <a:cs typeface="Times New Roman" pitchFamily="16" charset="0"/>
              </a:rPr>
              <a:t>довготривалий</a:t>
            </a:r>
            <a:r>
              <a:rPr lang="en-GB" sz="1600" dirty="0" smtClean="0">
                <a:solidFill>
                  <a:schemeClr val="accent1">
                    <a:lumMod val="50000"/>
                  </a:schemeClr>
                </a:solidFill>
                <a:latin typeface="Ubuntu" pitchFamily="32" charset="0"/>
                <a:cs typeface="Times New Roman" pitchFamily="16" charset="0"/>
              </a:rPr>
              <a:t>, </a:t>
            </a:r>
            <a:r>
              <a:rPr lang="en-GB" sz="1600" dirty="0" err="1" smtClean="0">
                <a:solidFill>
                  <a:schemeClr val="accent1">
                    <a:lumMod val="50000"/>
                  </a:schemeClr>
                </a:solidFill>
                <a:latin typeface="Ubuntu" pitchFamily="32" charset="0"/>
                <a:cs typeface="Times New Roman" pitchFamily="16" charset="0"/>
              </a:rPr>
              <a:t>постійний</a:t>
            </a:r>
            <a:r>
              <a:rPr lang="en-GB" sz="1600" dirty="0" smtClean="0">
                <a:solidFill>
                  <a:schemeClr val="accent1">
                    <a:lumMod val="50000"/>
                  </a:schemeClr>
                </a:solidFill>
                <a:latin typeface="Ubuntu" pitchFamily="32" charset="0"/>
                <a:cs typeface="Times New Roman" pitchFamily="16" charset="0"/>
              </a:rPr>
              <a:t> </a:t>
            </a:r>
            <a:r>
              <a:rPr lang="en-GB" sz="1600" dirty="0" err="1" smtClean="0">
                <a:solidFill>
                  <a:schemeClr val="accent1">
                    <a:lumMod val="50000"/>
                  </a:schemeClr>
                </a:solidFill>
                <a:latin typeface="Ubuntu" pitchFamily="32" charset="0"/>
                <a:cs typeface="Times New Roman" pitchFamily="16" charset="0"/>
              </a:rPr>
              <a:t>та</a:t>
            </a:r>
            <a:r>
              <a:rPr lang="en-GB" sz="1600" dirty="0" smtClean="0">
                <a:solidFill>
                  <a:schemeClr val="accent1">
                    <a:lumMod val="50000"/>
                  </a:schemeClr>
                </a:solidFill>
                <a:latin typeface="Ubuntu" pitchFamily="32" charset="0"/>
                <a:cs typeface="Times New Roman" pitchFamily="16" charset="0"/>
              </a:rPr>
              <a:t> </a:t>
            </a:r>
            <a:r>
              <a:rPr lang="en-GB" sz="1600" dirty="0" err="1" smtClean="0">
                <a:solidFill>
                  <a:schemeClr val="accent1">
                    <a:lumMod val="50000"/>
                  </a:schemeClr>
                </a:solidFill>
                <a:latin typeface="Ubuntu" pitchFamily="32" charset="0"/>
                <a:cs typeface="Times New Roman" pitchFamily="16" charset="0"/>
              </a:rPr>
              <a:t>надійний</a:t>
            </a:r>
            <a:r>
              <a:rPr lang="en-GB" sz="1600" dirty="0" smtClean="0">
                <a:solidFill>
                  <a:schemeClr val="accent1">
                    <a:lumMod val="50000"/>
                  </a:schemeClr>
                </a:solidFill>
                <a:latin typeface="Ubuntu" pitchFamily="32" charset="0"/>
                <a:cs typeface="Times New Roman" pitchFamily="16" charset="0"/>
              </a:rPr>
              <a:t> </a:t>
            </a:r>
            <a:r>
              <a:rPr lang="en-GB" sz="1600" dirty="0" err="1" smtClean="0">
                <a:solidFill>
                  <a:schemeClr val="accent1">
                    <a:lumMod val="50000"/>
                  </a:schemeClr>
                </a:solidFill>
                <a:latin typeface="Ubuntu" pitchFamily="32" charset="0"/>
                <a:cs typeface="Times New Roman" pitchFamily="16" charset="0"/>
              </a:rPr>
              <a:t>доступ</a:t>
            </a:r>
            <a:r>
              <a:rPr lang="en-GB" sz="1600" dirty="0" smtClean="0">
                <a:solidFill>
                  <a:schemeClr val="accent1">
                    <a:lumMod val="50000"/>
                  </a:schemeClr>
                </a:solidFill>
                <a:latin typeface="Ubuntu" pitchFamily="32" charset="0"/>
                <a:cs typeface="Times New Roman" pitchFamily="16" charset="0"/>
              </a:rPr>
              <a:t> </a:t>
            </a:r>
            <a:r>
              <a:rPr lang="en-GB" sz="1600" dirty="0" err="1" smtClean="0">
                <a:solidFill>
                  <a:schemeClr val="accent1">
                    <a:lumMod val="50000"/>
                  </a:schemeClr>
                </a:solidFill>
                <a:latin typeface="Ubuntu" pitchFamily="32" charset="0"/>
                <a:cs typeface="Times New Roman" pitchFamily="16" charset="0"/>
              </a:rPr>
              <a:t>до</a:t>
            </a:r>
            <a:r>
              <a:rPr lang="en-GB" sz="1600" dirty="0" smtClean="0">
                <a:solidFill>
                  <a:schemeClr val="accent1">
                    <a:lumMod val="50000"/>
                  </a:schemeClr>
                </a:solidFill>
                <a:latin typeface="Ubuntu" pitchFamily="32" charset="0"/>
                <a:cs typeface="Times New Roman" pitchFamily="16" charset="0"/>
              </a:rPr>
              <a:t> </a:t>
            </a:r>
            <a:r>
              <a:rPr lang="en-GB" sz="1600" dirty="0" err="1" smtClean="0">
                <a:solidFill>
                  <a:schemeClr val="accent1">
                    <a:lumMod val="50000"/>
                  </a:schemeClr>
                </a:solidFill>
                <a:latin typeface="Ubuntu" pitchFamily="32" charset="0"/>
                <a:cs typeface="Times New Roman" pitchFamily="16" charset="0"/>
              </a:rPr>
              <a:t>наукових</a:t>
            </a:r>
            <a:r>
              <a:rPr lang="en-GB" sz="1600" dirty="0" smtClean="0">
                <a:solidFill>
                  <a:schemeClr val="accent1">
                    <a:lumMod val="50000"/>
                  </a:schemeClr>
                </a:solidFill>
                <a:latin typeface="Ubuntu" pitchFamily="32" charset="0"/>
                <a:cs typeface="Times New Roman" pitchFamily="16" charset="0"/>
              </a:rPr>
              <a:t> </a:t>
            </a:r>
            <a:r>
              <a:rPr lang="en-GB" sz="1600" dirty="0" err="1" smtClean="0">
                <a:solidFill>
                  <a:schemeClr val="accent1">
                    <a:lumMod val="50000"/>
                  </a:schemeClr>
                </a:solidFill>
                <a:latin typeface="Ubuntu" pitchFamily="32" charset="0"/>
                <a:cs typeface="Times New Roman" pitchFamily="16" charset="0"/>
              </a:rPr>
              <a:t>робіт</a:t>
            </a:r>
            <a:r>
              <a:rPr lang="en-GB" sz="1600" dirty="0" smtClean="0">
                <a:solidFill>
                  <a:schemeClr val="accent1">
                    <a:lumMod val="50000"/>
                  </a:schemeClr>
                </a:solidFill>
                <a:latin typeface="Ubuntu" pitchFamily="32" charset="0"/>
                <a:cs typeface="Times New Roman" pitchFamily="16" charset="0"/>
              </a:rPr>
              <a:t> </a:t>
            </a:r>
            <a:r>
              <a:rPr lang="en-GB" sz="1600" dirty="0" err="1" smtClean="0">
                <a:solidFill>
                  <a:schemeClr val="accent1">
                    <a:lumMod val="50000"/>
                  </a:schemeClr>
                </a:solidFill>
                <a:latin typeface="Ubuntu" pitchFamily="32" charset="0"/>
                <a:cs typeface="Times New Roman" pitchFamily="16" charset="0"/>
              </a:rPr>
              <a:t>професорсько-викладацького</a:t>
            </a:r>
            <a:r>
              <a:rPr lang="en-GB" sz="1600" dirty="0" smtClean="0">
                <a:solidFill>
                  <a:schemeClr val="accent1">
                    <a:lumMod val="50000"/>
                  </a:schemeClr>
                </a:solidFill>
                <a:latin typeface="Ubuntu" pitchFamily="32" charset="0"/>
                <a:cs typeface="Times New Roman" pitchFamily="16" charset="0"/>
              </a:rPr>
              <a:t> </a:t>
            </a:r>
            <a:r>
              <a:rPr lang="en-GB" sz="1600" dirty="0" err="1" smtClean="0">
                <a:solidFill>
                  <a:schemeClr val="accent1">
                    <a:lumMod val="50000"/>
                  </a:schemeClr>
                </a:solidFill>
                <a:latin typeface="Ubuntu" pitchFamily="32" charset="0"/>
                <a:cs typeface="Times New Roman" pitchFamily="16" charset="0"/>
              </a:rPr>
              <a:t>складу</a:t>
            </a:r>
            <a:r>
              <a:rPr lang="en-GB" sz="1600" dirty="0" smtClean="0">
                <a:solidFill>
                  <a:schemeClr val="accent1">
                    <a:lumMod val="50000"/>
                  </a:schemeClr>
                </a:solidFill>
                <a:latin typeface="Ubuntu" pitchFamily="32" charset="0"/>
                <a:cs typeface="Times New Roman" pitchFamily="16" charset="0"/>
              </a:rPr>
              <a:t>, </a:t>
            </a:r>
            <a:r>
              <a:rPr lang="en-GB" sz="1600" dirty="0" err="1" smtClean="0">
                <a:solidFill>
                  <a:schemeClr val="accent1">
                    <a:lumMod val="50000"/>
                  </a:schemeClr>
                </a:solidFill>
                <a:latin typeface="Ubuntu" pitchFamily="32" charset="0"/>
                <a:cs typeface="Times New Roman" pitchFamily="16" charset="0"/>
              </a:rPr>
              <a:t>співробітників</a:t>
            </a:r>
            <a:r>
              <a:rPr lang="en-GB" sz="1600" dirty="0" smtClean="0">
                <a:solidFill>
                  <a:schemeClr val="accent1">
                    <a:lumMod val="50000"/>
                  </a:schemeClr>
                </a:solidFill>
                <a:latin typeface="Ubuntu" pitchFamily="32" charset="0"/>
                <a:cs typeface="Times New Roman" pitchFamily="16" charset="0"/>
              </a:rPr>
              <a:t> </a:t>
            </a:r>
            <a:r>
              <a:rPr lang="en-GB" sz="1600" dirty="0" err="1" smtClean="0">
                <a:solidFill>
                  <a:schemeClr val="accent1">
                    <a:lumMod val="50000"/>
                  </a:schemeClr>
                </a:solidFill>
                <a:latin typeface="Ubuntu" pitchFamily="32" charset="0"/>
                <a:cs typeface="Times New Roman" pitchFamily="16" charset="0"/>
              </a:rPr>
              <a:t>та</a:t>
            </a:r>
            <a:r>
              <a:rPr lang="en-GB" sz="1600" dirty="0" smtClean="0">
                <a:solidFill>
                  <a:schemeClr val="accent1">
                    <a:lumMod val="50000"/>
                  </a:schemeClr>
                </a:solidFill>
                <a:latin typeface="Ubuntu" pitchFamily="32" charset="0"/>
                <a:cs typeface="Times New Roman" pitchFamily="16" charset="0"/>
              </a:rPr>
              <a:t> </a:t>
            </a:r>
            <a:r>
              <a:rPr lang="en-GB" sz="1600" dirty="0" err="1" smtClean="0">
                <a:solidFill>
                  <a:schemeClr val="accent1">
                    <a:lumMod val="50000"/>
                  </a:schemeClr>
                </a:solidFill>
                <a:latin typeface="Ubuntu" pitchFamily="32" charset="0"/>
                <a:cs typeface="Times New Roman" pitchFamily="16" charset="0"/>
              </a:rPr>
              <a:t>студентів</a:t>
            </a:r>
            <a:r>
              <a:rPr lang="en-GB" sz="1600" dirty="0" smtClean="0">
                <a:solidFill>
                  <a:schemeClr val="accent1">
                    <a:lumMod val="50000"/>
                  </a:schemeClr>
                </a:solidFill>
                <a:latin typeface="Ubuntu" pitchFamily="32" charset="0"/>
                <a:cs typeface="Times New Roman" pitchFamily="16" charset="0"/>
              </a:rPr>
              <a:t> </a:t>
            </a:r>
            <a:r>
              <a:rPr lang="en-GB" sz="1600" dirty="0" err="1" smtClean="0">
                <a:solidFill>
                  <a:schemeClr val="accent1">
                    <a:lumMod val="50000"/>
                  </a:schemeClr>
                </a:solidFill>
                <a:latin typeface="Ubuntu" pitchFamily="32" charset="0"/>
                <a:cs typeface="Times New Roman" pitchFamily="16" charset="0"/>
              </a:rPr>
              <a:t>Університету</a:t>
            </a:r>
            <a:r>
              <a:rPr lang="en-GB" sz="1600" dirty="0" smtClean="0">
                <a:solidFill>
                  <a:schemeClr val="accent1">
                    <a:lumMod val="50000"/>
                  </a:schemeClr>
                </a:solidFill>
                <a:latin typeface="Ubuntu" pitchFamily="32" charset="0"/>
                <a:cs typeface="Times New Roman" pitchFamily="16" charset="0"/>
              </a:rPr>
              <a:t> </a:t>
            </a:r>
            <a:r>
              <a:rPr lang="en-GB" sz="1600" dirty="0" err="1" smtClean="0">
                <a:solidFill>
                  <a:schemeClr val="accent1">
                    <a:lumMod val="50000"/>
                  </a:schemeClr>
                </a:solidFill>
                <a:latin typeface="Ubuntu" pitchFamily="32" charset="0"/>
                <a:ea typeface="Calibri" pitchFamily="32" charset="0"/>
                <a:cs typeface="Calibri" pitchFamily="32" charset="0"/>
              </a:rPr>
              <a:t>через</a:t>
            </a:r>
            <a:r>
              <a:rPr lang="en-GB" sz="1600" dirty="0" smtClean="0">
                <a:solidFill>
                  <a:schemeClr val="accent1">
                    <a:lumMod val="50000"/>
                  </a:schemeClr>
                </a:solidFill>
                <a:latin typeface="Ubuntu" pitchFamily="32" charset="0"/>
                <a:ea typeface="Calibri" pitchFamily="32" charset="0"/>
                <a:cs typeface="Calibri" pitchFamily="32" charset="0"/>
              </a:rPr>
              <a:t> </a:t>
            </a:r>
            <a:r>
              <a:rPr lang="en-GB" sz="1600" dirty="0" err="1" smtClean="0">
                <a:solidFill>
                  <a:schemeClr val="accent1">
                    <a:lumMod val="50000"/>
                  </a:schemeClr>
                </a:solidFill>
                <a:latin typeface="Ubuntu" pitchFamily="32" charset="0"/>
                <a:ea typeface="Calibri" pitchFamily="32" charset="0"/>
                <a:cs typeface="Calibri" pitchFamily="32" charset="0"/>
              </a:rPr>
              <a:t>Інтернет</a:t>
            </a:r>
            <a:endParaRPr lang="en-GB" sz="1600" dirty="0">
              <a:solidFill>
                <a:schemeClr val="accent1">
                  <a:lumMod val="50000"/>
                </a:schemeClr>
              </a:solidFill>
              <a:latin typeface="Ubuntu" pitchFamily="32" charset="0"/>
              <a:ea typeface="Calibri" pitchFamily="32" charset="0"/>
              <a:cs typeface="Calibri" pitchFamily="32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6B9E8C66-CE06-4734-9150-48E8C6979E36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136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1214422"/>
            <a:ext cx="7858180" cy="5254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871672" y="752757"/>
            <a:ext cx="3428454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uk-UA" sz="2400" b="1" dirty="0" smtClean="0">
                <a:solidFill>
                  <a:srgbClr val="FF6600"/>
                </a:solidFill>
                <a:latin typeface="+mj-lt"/>
              </a:rPr>
              <a:t>НТБ ВНТУ в </a:t>
            </a:r>
            <a:r>
              <a:rPr lang="en-US" sz="2400" b="1" dirty="0" smtClean="0">
                <a:solidFill>
                  <a:srgbClr val="FF6600"/>
                </a:solidFill>
                <a:latin typeface="+mj-lt"/>
              </a:rPr>
              <a:t>IR VNTU</a:t>
            </a:r>
            <a:endParaRPr lang="ru-RU" sz="2400" b="1" dirty="0">
              <a:solidFill>
                <a:srgbClr val="FF6600"/>
              </a:solidFill>
              <a:latin typeface="+mj-lt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6B9E8C66-CE06-4734-9150-48E8C6979E36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143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412776"/>
            <a:ext cx="6552728" cy="5315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12665" y="766445"/>
            <a:ext cx="4931543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uk-UA" sz="3200" b="1" dirty="0" smtClean="0">
                <a:solidFill>
                  <a:srgbClr val="F16813"/>
                </a:solidFill>
                <a:latin typeface="+mj-lt"/>
              </a:rPr>
              <a:t>На допомогу науковцю</a:t>
            </a:r>
            <a:endParaRPr lang="ru-RU" sz="3200" b="1" dirty="0">
              <a:solidFill>
                <a:srgbClr val="F16813"/>
              </a:solidFill>
              <a:latin typeface="+mj-lt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6B9E8C66-CE06-4734-9150-48E8C6979E36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0800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http://lib.vntu.edu.ua/images/uploads/We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68336"/>
            <a:ext cx="1440160" cy="10485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http://lib.vntu.edu.ua/images/uploads/news/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64" y="1643050"/>
            <a:ext cx="1512167" cy="15121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http://lib.vntu.edu.ua/images/uploads/banner/2Fa5BtzSnENNRsrbt3t46hZa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5767" y="1703251"/>
            <a:ext cx="2702298" cy="8707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http://lib.vntu.edu.ua/images/uploads/11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2" y="2928934"/>
            <a:ext cx="2762250" cy="5810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6" name="Picture 16" descr="http://lib.vntu.edu.ua/images/uploads/222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68" y="4500570"/>
            <a:ext cx="1775400" cy="18093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8" name="Picture 18" descr="http://lib.vntu.edu.ua/images/uploads/333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66" y="4929198"/>
            <a:ext cx="2726692" cy="11094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0" name="Picture 20" descr="http://lib.vntu.edu.ua/images/uploads/5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496" y="4000504"/>
            <a:ext cx="2838620" cy="9410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2" name="Picture 22" descr="http://lib.vntu.edu.ua/images/uploads/6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14" y="3714752"/>
            <a:ext cx="1878849" cy="7515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59632" y="862490"/>
            <a:ext cx="7200656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uk-UA" sz="3200" b="1" dirty="0" smtClean="0">
                <a:solidFill>
                  <a:srgbClr val="FF6600"/>
                </a:solidFill>
                <a:latin typeface="+mj-lt"/>
              </a:rPr>
              <a:t>Світові </a:t>
            </a:r>
            <a:r>
              <a:rPr lang="uk-UA" sz="3200" b="1" dirty="0" err="1" smtClean="0">
                <a:solidFill>
                  <a:srgbClr val="FF6600"/>
                </a:solidFill>
                <a:latin typeface="+mj-lt"/>
              </a:rPr>
              <a:t>наукометричні</a:t>
            </a:r>
            <a:r>
              <a:rPr lang="uk-UA" sz="3200" b="1" dirty="0" smtClean="0">
                <a:solidFill>
                  <a:srgbClr val="FF6600"/>
                </a:solidFill>
                <a:latin typeface="+mj-lt"/>
              </a:rPr>
              <a:t> бази даних</a:t>
            </a:r>
            <a:endParaRPr lang="ru-RU" sz="3200" b="1" dirty="0">
              <a:solidFill>
                <a:srgbClr val="FF6600"/>
              </a:solidFill>
              <a:latin typeface="+mj-lt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6B9E8C66-CE06-4734-9150-48E8C6979E36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4956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5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5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5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5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0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5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10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4" descr="http://lib.vntu.edu.ua/images/uploads/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87112"/>
            <a:ext cx="3183040" cy="19587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12" b="5675"/>
          <a:stretch/>
        </p:blipFill>
        <p:spPr bwMode="auto">
          <a:xfrm>
            <a:off x="4837149" y="2370643"/>
            <a:ext cx="1581150" cy="1114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52643" y="692696"/>
            <a:ext cx="5852889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ru-RU" sz="2400" b="1" dirty="0" err="1" smtClean="0">
                <a:solidFill>
                  <a:srgbClr val="FF6600"/>
                </a:solidFill>
                <a:latin typeface="+mn-lt"/>
              </a:rPr>
              <a:t>Основні</a:t>
            </a:r>
            <a:r>
              <a:rPr lang="ru-RU" sz="2400" b="1" dirty="0" smtClean="0">
                <a:solidFill>
                  <a:srgbClr val="FF660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FF6600"/>
                </a:solidFill>
                <a:latin typeface="+mn-lt"/>
              </a:rPr>
              <a:t>наукометричні</a:t>
            </a:r>
            <a:r>
              <a:rPr lang="ru-RU" sz="2400" b="1" dirty="0">
                <a:solidFill>
                  <a:srgbClr val="FF660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FF6600"/>
                </a:solidFill>
                <a:latin typeface="+mn-lt"/>
              </a:rPr>
              <a:t>показники</a:t>
            </a:r>
            <a:endParaRPr lang="ru-RU" sz="2400" b="1" dirty="0">
              <a:solidFill>
                <a:srgbClr val="FF6600"/>
              </a:solidFill>
              <a:latin typeface="+mn-lt"/>
            </a:endParaRPr>
          </a:p>
          <a:p>
            <a:r>
              <a:rPr lang="ru-RU" sz="2400" b="1" dirty="0" err="1">
                <a:solidFill>
                  <a:srgbClr val="FF6600"/>
                </a:solidFill>
                <a:latin typeface="+mn-lt"/>
              </a:rPr>
              <a:t>Підвищення</a:t>
            </a:r>
            <a:r>
              <a:rPr lang="ru-RU" sz="2400" b="1" dirty="0">
                <a:solidFill>
                  <a:srgbClr val="FF660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FF6600"/>
                </a:solidFill>
                <a:latin typeface="+mn-lt"/>
              </a:rPr>
              <a:t>наукометричних</a:t>
            </a:r>
            <a:r>
              <a:rPr lang="ru-RU" sz="2400" b="1" dirty="0">
                <a:solidFill>
                  <a:srgbClr val="FF660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FF6600"/>
                </a:solidFill>
                <a:latin typeface="+mn-lt"/>
              </a:rPr>
              <a:t>показників</a:t>
            </a:r>
            <a:r>
              <a:rPr lang="ru-RU" sz="2400" b="1" dirty="0">
                <a:solidFill>
                  <a:srgbClr val="FF660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FF6600"/>
                </a:solidFill>
                <a:latin typeface="+mn-lt"/>
              </a:rPr>
              <a:t>авторів</a:t>
            </a:r>
            <a:endParaRPr lang="ru-RU" sz="2400" b="1" dirty="0">
              <a:solidFill>
                <a:srgbClr val="FF6600"/>
              </a:solidFill>
              <a:latin typeface="+mn-lt"/>
            </a:endParaRPr>
          </a:p>
        </p:txBody>
      </p:sp>
      <p:pic>
        <p:nvPicPr>
          <p:cNvPr id="6153" name="Picture 9" descr="http://www.press.jhu.edu/journals/journal_of_health_care_for_the_poor_and_underserved/ImpactFactorLog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7139" y="900895"/>
            <a:ext cx="1419225" cy="14573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5" name="Picture 11" descr="http://education-events.ru/wp-content/uploads/2014/05/sci50th-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484" y="3573015"/>
            <a:ext cx="2381250" cy="12043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7" name="Picture 13" descr="http://ip-science.thomsonreuters.com/scientific/i/misc/rnav-180-jcr-a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6584" y="4777318"/>
            <a:ext cx="1320280" cy="18703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0" name="Picture 1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0158" y="5157192"/>
            <a:ext cx="1758305" cy="12285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Стрелка вправо 13"/>
          <p:cNvSpPr/>
          <p:nvPr/>
        </p:nvSpPr>
        <p:spPr bwMode="auto">
          <a:xfrm rot="20624371">
            <a:off x="3926842" y="1911763"/>
            <a:ext cx="2473330" cy="295077"/>
          </a:xfrm>
          <a:prstGeom prst="rightArrow">
            <a:avLst>
              <a:gd name="adj1" fmla="val 28615"/>
              <a:gd name="adj2" fmla="val 159443"/>
            </a:avLst>
          </a:prstGeom>
          <a:solidFill>
            <a:srgbClr val="E8F8F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Calibri" pitchFamily="32" charset="0"/>
            </a:endParaRPr>
          </a:p>
        </p:txBody>
      </p:sp>
      <p:sp>
        <p:nvSpPr>
          <p:cNvPr id="17" name="Стрелка вправо 16"/>
          <p:cNvSpPr/>
          <p:nvPr/>
        </p:nvSpPr>
        <p:spPr bwMode="auto">
          <a:xfrm rot="156698">
            <a:off x="3935694" y="2745870"/>
            <a:ext cx="897262" cy="255664"/>
          </a:xfrm>
          <a:prstGeom prst="rightArrow">
            <a:avLst>
              <a:gd name="adj1" fmla="val 27646"/>
              <a:gd name="adj2" fmla="val 122680"/>
            </a:avLst>
          </a:prstGeom>
          <a:solidFill>
            <a:srgbClr val="E8F8F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Calibri" pitchFamily="32" charset="0"/>
            </a:endParaRPr>
          </a:p>
        </p:txBody>
      </p:sp>
      <p:sp>
        <p:nvSpPr>
          <p:cNvPr id="18" name="Стрелка вправо 17"/>
          <p:cNvSpPr/>
          <p:nvPr/>
        </p:nvSpPr>
        <p:spPr bwMode="auto">
          <a:xfrm rot="662804">
            <a:off x="3956703" y="3529759"/>
            <a:ext cx="2715290" cy="300252"/>
          </a:xfrm>
          <a:prstGeom prst="rightArrow">
            <a:avLst>
              <a:gd name="adj1" fmla="val 30158"/>
              <a:gd name="adj2" fmla="val 225267"/>
            </a:avLst>
          </a:prstGeom>
          <a:solidFill>
            <a:srgbClr val="E8F8F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Calibri" pitchFamily="32" charset="0"/>
            </a:endParaRPr>
          </a:p>
        </p:txBody>
      </p:sp>
      <p:sp>
        <p:nvSpPr>
          <p:cNvPr id="20" name="Стрелка вправо 19"/>
          <p:cNvSpPr/>
          <p:nvPr/>
        </p:nvSpPr>
        <p:spPr bwMode="auto">
          <a:xfrm rot="1549774">
            <a:off x="3841173" y="4321646"/>
            <a:ext cx="3343270" cy="268985"/>
          </a:xfrm>
          <a:prstGeom prst="rightArrow">
            <a:avLst>
              <a:gd name="adj1" fmla="val 30158"/>
              <a:gd name="adj2" fmla="val 165887"/>
            </a:avLst>
          </a:prstGeom>
          <a:solidFill>
            <a:srgbClr val="E8F8F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Calibri" pitchFamily="32" charset="0"/>
            </a:endParaRPr>
          </a:p>
        </p:txBody>
      </p:sp>
      <p:sp>
        <p:nvSpPr>
          <p:cNvPr id="21" name="Стрелка вправо 20"/>
          <p:cNvSpPr/>
          <p:nvPr/>
        </p:nvSpPr>
        <p:spPr bwMode="auto">
          <a:xfrm rot="2229873">
            <a:off x="3661713" y="4225938"/>
            <a:ext cx="1724098" cy="188311"/>
          </a:xfrm>
          <a:prstGeom prst="rightArrow">
            <a:avLst>
              <a:gd name="adj1" fmla="val 34734"/>
              <a:gd name="adj2" fmla="val 150537"/>
            </a:avLst>
          </a:prstGeom>
          <a:solidFill>
            <a:srgbClr val="E8F8F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Calibri" pitchFamily="32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6B9E8C66-CE06-4734-9150-48E8C6979E36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4" name="Прямоугольник 3"/>
          <p:cNvSpPr/>
          <p:nvPr/>
        </p:nvSpPr>
        <p:spPr>
          <a:xfrm>
            <a:off x="617421" y="3901188"/>
            <a:ext cx="4238688" cy="286232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just"/>
            <a:r>
              <a:rPr lang="ru-RU" sz="1200" b="1" dirty="0" err="1">
                <a:solidFill>
                  <a:srgbClr val="F16813"/>
                </a:solidFill>
                <a:latin typeface="+mn-lt"/>
              </a:rPr>
              <a:t>Індекс</a:t>
            </a:r>
            <a:r>
              <a:rPr lang="ru-RU" sz="1200" b="1" dirty="0">
                <a:solidFill>
                  <a:srgbClr val="F16813"/>
                </a:solidFill>
                <a:latin typeface="+mn-lt"/>
              </a:rPr>
              <a:t> </a:t>
            </a:r>
            <a:r>
              <a:rPr lang="ru-RU" sz="1200" b="1" dirty="0" err="1">
                <a:solidFill>
                  <a:srgbClr val="F16813"/>
                </a:solidFill>
                <a:latin typeface="+mn-lt"/>
              </a:rPr>
              <a:t>цитування</a:t>
            </a:r>
            <a:r>
              <a:rPr lang="ru-RU" sz="1200" b="1" dirty="0">
                <a:solidFill>
                  <a:srgbClr val="F16813"/>
                </a:solidFill>
                <a:latin typeface="+mn-lt"/>
              </a:rPr>
              <a:t> </a:t>
            </a:r>
            <a:r>
              <a:rPr lang="ru-RU" sz="1200" b="1" dirty="0" err="1">
                <a:solidFill>
                  <a:srgbClr val="F16813"/>
                </a:solidFill>
                <a:latin typeface="+mn-lt"/>
              </a:rPr>
              <a:t>наукових</a:t>
            </a:r>
            <a:r>
              <a:rPr lang="ru-RU" sz="1200" b="1" dirty="0">
                <a:solidFill>
                  <a:srgbClr val="F16813"/>
                </a:solidFill>
                <a:latin typeface="+mn-lt"/>
              </a:rPr>
              <a:t> статей (SCI)</a:t>
            </a:r>
            <a:r>
              <a:rPr lang="ru-RU" sz="1200" dirty="0">
                <a:solidFill>
                  <a:srgbClr val="F16813"/>
                </a:solidFill>
                <a:latin typeface="+mn-lt"/>
              </a:rPr>
              <a:t> </a:t>
            </a:r>
            <a:r>
              <a:rPr lang="ru-RU" sz="1200" dirty="0" smtClean="0">
                <a:solidFill>
                  <a:srgbClr val="F16813"/>
                </a:solidFill>
                <a:latin typeface="+mn-lt"/>
              </a:rPr>
              <a:t>– </a:t>
            </a:r>
            <a:r>
              <a:rPr lang="ru-RU" sz="1200" dirty="0" err="1" smtClean="0">
                <a:solidFill>
                  <a:srgbClr val="F16813"/>
                </a:solidFill>
                <a:latin typeface="+mn-lt"/>
              </a:rPr>
              <a:t>цитованість</a:t>
            </a:r>
            <a:r>
              <a:rPr lang="ru-RU" sz="1200" dirty="0" smtClean="0">
                <a:solidFill>
                  <a:srgbClr val="F16813"/>
                </a:solidFill>
                <a:latin typeface="+mn-lt"/>
              </a:rPr>
              <a:t> автора в </a:t>
            </a:r>
            <a:r>
              <a:rPr lang="ru-RU" sz="1200" dirty="0" err="1">
                <a:solidFill>
                  <a:srgbClr val="F16813"/>
                </a:solidFill>
                <a:latin typeface="+mn-lt"/>
              </a:rPr>
              <a:t>працях</a:t>
            </a:r>
            <a:r>
              <a:rPr lang="ru-RU" sz="1200" dirty="0">
                <a:solidFill>
                  <a:srgbClr val="F16813"/>
                </a:solidFill>
                <a:latin typeface="+mn-lt"/>
              </a:rPr>
              <a:t> </a:t>
            </a:r>
            <a:r>
              <a:rPr lang="ru-RU" sz="1200" dirty="0" err="1">
                <a:solidFill>
                  <a:srgbClr val="F16813"/>
                </a:solidFill>
                <a:latin typeface="+mn-lt"/>
              </a:rPr>
              <a:t>інших</a:t>
            </a:r>
            <a:r>
              <a:rPr lang="ru-RU" sz="1200" dirty="0">
                <a:solidFill>
                  <a:srgbClr val="F16813"/>
                </a:solidFill>
                <a:latin typeface="+mn-lt"/>
              </a:rPr>
              <a:t> </a:t>
            </a:r>
            <a:r>
              <a:rPr lang="ru-RU" sz="1200" dirty="0" err="1" smtClean="0">
                <a:solidFill>
                  <a:srgbClr val="F16813"/>
                </a:solidFill>
                <a:latin typeface="+mn-lt"/>
              </a:rPr>
              <a:t>авторів</a:t>
            </a:r>
            <a:r>
              <a:rPr lang="ru-RU" sz="1200" dirty="0" smtClean="0">
                <a:solidFill>
                  <a:srgbClr val="F16813"/>
                </a:solidFill>
                <a:latin typeface="+mn-lt"/>
              </a:rPr>
              <a:t>. </a:t>
            </a:r>
            <a:endParaRPr lang="ru-RU" sz="1200" dirty="0">
              <a:solidFill>
                <a:srgbClr val="F16813"/>
              </a:solidFill>
              <a:latin typeface="+mn-lt"/>
            </a:endParaRPr>
          </a:p>
          <a:p>
            <a:pPr algn="just"/>
            <a:r>
              <a:rPr lang="ru-RU" sz="1200" b="1" dirty="0" err="1">
                <a:solidFill>
                  <a:srgbClr val="F16813"/>
                </a:solidFill>
                <a:latin typeface="+mn-lt"/>
              </a:rPr>
              <a:t>Індекс</a:t>
            </a:r>
            <a:r>
              <a:rPr lang="ru-RU" sz="1200" b="1" dirty="0">
                <a:solidFill>
                  <a:srgbClr val="F16813"/>
                </a:solidFill>
                <a:latin typeface="+mn-lt"/>
              </a:rPr>
              <a:t> </a:t>
            </a:r>
            <a:r>
              <a:rPr lang="ru-RU" sz="1200" b="1" dirty="0" err="1">
                <a:solidFill>
                  <a:srgbClr val="F16813"/>
                </a:solidFill>
                <a:latin typeface="+mn-lt"/>
              </a:rPr>
              <a:t>Хірша</a:t>
            </a:r>
            <a:r>
              <a:rPr lang="ru-RU" sz="1200" b="1" dirty="0">
                <a:solidFill>
                  <a:srgbClr val="F16813"/>
                </a:solidFill>
                <a:latin typeface="+mn-lt"/>
              </a:rPr>
              <a:t>, </a:t>
            </a:r>
            <a:r>
              <a:rPr lang="ru-RU" sz="1200" b="1" dirty="0" err="1">
                <a:solidFill>
                  <a:srgbClr val="F16813"/>
                </a:solidFill>
                <a:latin typeface="+mn-lt"/>
              </a:rPr>
              <a:t>або</a:t>
            </a:r>
            <a:r>
              <a:rPr lang="ru-RU" sz="1200" b="1" dirty="0">
                <a:solidFill>
                  <a:srgbClr val="F16813"/>
                </a:solidFill>
                <a:latin typeface="+mn-lt"/>
              </a:rPr>
              <a:t> h-</a:t>
            </a:r>
            <a:r>
              <a:rPr lang="ru-RU" sz="1200" b="1" dirty="0" err="1">
                <a:solidFill>
                  <a:srgbClr val="F16813"/>
                </a:solidFill>
                <a:latin typeface="+mn-lt"/>
              </a:rPr>
              <a:t>індекс</a:t>
            </a:r>
            <a:r>
              <a:rPr lang="ru-RU" sz="1200" dirty="0">
                <a:solidFill>
                  <a:srgbClr val="F16813"/>
                </a:solidFill>
                <a:latin typeface="+mn-lt"/>
              </a:rPr>
              <a:t>, </a:t>
            </a:r>
            <a:r>
              <a:rPr lang="ru-RU" sz="1200" dirty="0" smtClean="0">
                <a:solidFill>
                  <a:srgbClr val="F16813"/>
                </a:solidFill>
                <a:latin typeface="+mn-lt"/>
              </a:rPr>
              <a:t>– </a:t>
            </a:r>
            <a:r>
              <a:rPr lang="uk-UA" sz="1200" dirty="0" smtClean="0">
                <a:solidFill>
                  <a:srgbClr val="F16813"/>
                </a:solidFill>
                <a:latin typeface="+mn-lt"/>
              </a:rPr>
              <a:t>показує</a:t>
            </a:r>
            <a:r>
              <a:rPr lang="ru-RU" sz="1200" dirty="0" smtClean="0">
                <a:solidFill>
                  <a:srgbClr val="F16813"/>
                </a:solidFill>
                <a:latin typeface="+mn-lt"/>
              </a:rPr>
              <a:t> </a:t>
            </a:r>
            <a:r>
              <a:rPr lang="ru-RU" sz="1200" dirty="0" err="1">
                <a:solidFill>
                  <a:srgbClr val="F16813"/>
                </a:solidFill>
                <a:latin typeface="+mn-lt"/>
              </a:rPr>
              <a:t>загальне</a:t>
            </a:r>
            <a:r>
              <a:rPr lang="ru-RU" sz="1200" dirty="0">
                <a:solidFill>
                  <a:srgbClr val="F16813"/>
                </a:solidFill>
                <a:latin typeface="+mn-lt"/>
              </a:rPr>
              <a:t> число </a:t>
            </a:r>
            <a:r>
              <a:rPr lang="ru-RU" sz="1200" dirty="0" err="1">
                <a:solidFill>
                  <a:srgbClr val="F16813"/>
                </a:solidFill>
                <a:latin typeface="+mn-lt"/>
              </a:rPr>
              <a:t>публікацій</a:t>
            </a:r>
            <a:r>
              <a:rPr lang="ru-RU" sz="1200" dirty="0">
                <a:solidFill>
                  <a:srgbClr val="F16813"/>
                </a:solidFill>
                <a:latin typeface="+mn-lt"/>
              </a:rPr>
              <a:t> конкретного </a:t>
            </a:r>
            <a:r>
              <a:rPr lang="ru-RU" sz="1200" dirty="0" err="1">
                <a:solidFill>
                  <a:srgbClr val="F16813"/>
                </a:solidFill>
                <a:latin typeface="+mn-lt"/>
              </a:rPr>
              <a:t>вченого</a:t>
            </a:r>
            <a:r>
              <a:rPr lang="ru-RU" sz="1200" dirty="0">
                <a:solidFill>
                  <a:srgbClr val="F16813"/>
                </a:solidFill>
                <a:latin typeface="+mn-lt"/>
              </a:rPr>
              <a:t> і </a:t>
            </a:r>
            <a:r>
              <a:rPr lang="ru-RU" sz="1200" dirty="0" err="1">
                <a:solidFill>
                  <a:srgbClr val="F16813"/>
                </a:solidFill>
                <a:latin typeface="+mn-lt"/>
              </a:rPr>
              <a:t>кількість</a:t>
            </a:r>
            <a:r>
              <a:rPr lang="ru-RU" sz="1200" dirty="0">
                <a:solidFill>
                  <a:srgbClr val="F16813"/>
                </a:solidFill>
                <a:latin typeface="+mn-lt"/>
              </a:rPr>
              <a:t> </a:t>
            </a:r>
            <a:r>
              <a:rPr lang="ru-RU" sz="1200" dirty="0" err="1">
                <a:solidFill>
                  <a:srgbClr val="F16813"/>
                </a:solidFill>
                <a:latin typeface="+mn-lt"/>
              </a:rPr>
              <a:t>цитувань</a:t>
            </a:r>
            <a:r>
              <a:rPr lang="ru-RU" sz="1200" dirty="0">
                <a:solidFill>
                  <a:srgbClr val="F16813"/>
                </a:solidFill>
                <a:latin typeface="+mn-lt"/>
              </a:rPr>
              <a:t> </a:t>
            </a:r>
            <a:r>
              <a:rPr lang="ru-RU" sz="1200" dirty="0" err="1">
                <a:solidFill>
                  <a:srgbClr val="F16813"/>
                </a:solidFill>
                <a:latin typeface="+mn-lt"/>
              </a:rPr>
              <a:t>його</a:t>
            </a:r>
            <a:r>
              <a:rPr lang="ru-RU" sz="1200" dirty="0">
                <a:solidFill>
                  <a:srgbClr val="F16813"/>
                </a:solidFill>
                <a:latin typeface="+mn-lt"/>
              </a:rPr>
              <a:t> </a:t>
            </a:r>
            <a:r>
              <a:rPr lang="ru-RU" sz="1200" dirty="0" err="1">
                <a:solidFill>
                  <a:srgbClr val="F16813"/>
                </a:solidFill>
                <a:latin typeface="+mn-lt"/>
              </a:rPr>
              <a:t>праць</a:t>
            </a:r>
            <a:r>
              <a:rPr lang="uk-UA" sz="1200" dirty="0">
                <a:solidFill>
                  <a:srgbClr val="F16813"/>
                </a:solidFill>
                <a:latin typeface="+mn-lt"/>
              </a:rPr>
              <a:t>.</a:t>
            </a:r>
            <a:endParaRPr lang="ru-RU" sz="1200" dirty="0">
              <a:solidFill>
                <a:srgbClr val="F16813"/>
              </a:solidFill>
              <a:latin typeface="+mn-lt"/>
            </a:endParaRPr>
          </a:p>
          <a:p>
            <a:pPr algn="just"/>
            <a:r>
              <a:rPr lang="ru-RU" sz="1200" b="1" dirty="0" err="1">
                <a:solidFill>
                  <a:srgbClr val="F16813"/>
                </a:solidFill>
                <a:latin typeface="+mn-lt"/>
              </a:rPr>
              <a:t>Імпакт</a:t>
            </a:r>
            <a:r>
              <a:rPr lang="ru-RU" sz="1200" b="1" dirty="0">
                <a:solidFill>
                  <a:srgbClr val="F16813"/>
                </a:solidFill>
                <a:latin typeface="+mn-lt"/>
              </a:rPr>
              <a:t>-фактор</a:t>
            </a:r>
            <a:r>
              <a:rPr lang="ru-RU" sz="1200" dirty="0">
                <a:solidFill>
                  <a:srgbClr val="F16813"/>
                </a:solidFill>
                <a:latin typeface="+mn-lt"/>
              </a:rPr>
              <a:t>, </a:t>
            </a:r>
            <a:r>
              <a:rPr lang="ru-RU" sz="1200" dirty="0" err="1">
                <a:solidFill>
                  <a:srgbClr val="F16813"/>
                </a:solidFill>
                <a:latin typeface="+mn-lt"/>
              </a:rPr>
              <a:t>або</a:t>
            </a:r>
            <a:r>
              <a:rPr lang="ru-RU" sz="1200" dirty="0">
                <a:solidFill>
                  <a:srgbClr val="F16813"/>
                </a:solidFill>
                <a:latin typeface="+mn-lt"/>
              </a:rPr>
              <a:t> </a:t>
            </a:r>
            <a:r>
              <a:rPr lang="ru-RU" sz="1200" dirty="0" err="1">
                <a:solidFill>
                  <a:srgbClr val="F16813"/>
                </a:solidFill>
                <a:latin typeface="+mn-lt"/>
              </a:rPr>
              <a:t>коефіцієнт</a:t>
            </a:r>
            <a:r>
              <a:rPr lang="ru-RU" sz="1200" dirty="0">
                <a:solidFill>
                  <a:srgbClr val="F16813"/>
                </a:solidFill>
                <a:latin typeface="+mn-lt"/>
              </a:rPr>
              <a:t> </a:t>
            </a:r>
            <a:r>
              <a:rPr lang="ru-RU" sz="1200" dirty="0" err="1">
                <a:solidFill>
                  <a:srgbClr val="F16813"/>
                </a:solidFill>
                <a:latin typeface="+mn-lt"/>
              </a:rPr>
              <a:t>впливу</a:t>
            </a:r>
            <a:r>
              <a:rPr lang="ru-RU" sz="1200" dirty="0">
                <a:solidFill>
                  <a:srgbClr val="F16813"/>
                </a:solidFill>
                <a:latin typeface="+mn-lt"/>
              </a:rPr>
              <a:t> журналу (JCR),</a:t>
            </a:r>
            <a:r>
              <a:rPr lang="uk-UA" sz="1200" dirty="0">
                <a:solidFill>
                  <a:srgbClr val="F16813"/>
                </a:solidFill>
                <a:latin typeface="+mn-lt"/>
              </a:rPr>
              <a:t> -  відношення </a:t>
            </a:r>
            <a:r>
              <a:rPr lang="ru-RU" sz="1200" dirty="0">
                <a:solidFill>
                  <a:srgbClr val="F16813"/>
                </a:solidFill>
                <a:latin typeface="+mn-lt"/>
              </a:rPr>
              <a:t> </a:t>
            </a:r>
            <a:r>
              <a:rPr lang="ru-RU" sz="1200" dirty="0" err="1">
                <a:solidFill>
                  <a:srgbClr val="F16813"/>
                </a:solidFill>
                <a:latin typeface="+mn-lt"/>
              </a:rPr>
              <a:t>кількості</a:t>
            </a:r>
            <a:r>
              <a:rPr lang="ru-RU" sz="1200" dirty="0">
                <a:solidFill>
                  <a:srgbClr val="F16813"/>
                </a:solidFill>
                <a:latin typeface="+mn-lt"/>
              </a:rPr>
              <a:t> </a:t>
            </a:r>
            <a:r>
              <a:rPr lang="ru-RU" sz="1200" dirty="0" err="1">
                <a:solidFill>
                  <a:srgbClr val="F16813"/>
                </a:solidFill>
                <a:latin typeface="+mn-lt"/>
              </a:rPr>
              <a:t>процитованих</a:t>
            </a:r>
            <a:r>
              <a:rPr lang="ru-RU" sz="1200" dirty="0">
                <a:solidFill>
                  <a:srgbClr val="F16813"/>
                </a:solidFill>
                <a:latin typeface="+mn-lt"/>
              </a:rPr>
              <a:t> статей з кожного журналу за два роки, до </a:t>
            </a:r>
            <a:r>
              <a:rPr lang="ru-RU" sz="1200" dirty="0" err="1">
                <a:solidFill>
                  <a:srgbClr val="F16813"/>
                </a:solidFill>
                <a:latin typeface="+mn-lt"/>
              </a:rPr>
              <a:t>загальної</a:t>
            </a:r>
            <a:r>
              <a:rPr lang="ru-RU" sz="1200" dirty="0">
                <a:solidFill>
                  <a:srgbClr val="F16813"/>
                </a:solidFill>
                <a:latin typeface="+mn-lt"/>
              </a:rPr>
              <a:t> </a:t>
            </a:r>
            <a:r>
              <a:rPr lang="ru-RU" sz="1200" dirty="0" err="1">
                <a:solidFill>
                  <a:srgbClr val="F16813"/>
                </a:solidFill>
                <a:latin typeface="+mn-lt"/>
              </a:rPr>
              <a:t>кількості</a:t>
            </a:r>
            <a:r>
              <a:rPr lang="ru-RU" sz="1200" dirty="0">
                <a:solidFill>
                  <a:srgbClr val="F16813"/>
                </a:solidFill>
                <a:latin typeface="+mn-lt"/>
              </a:rPr>
              <a:t> </a:t>
            </a:r>
            <a:r>
              <a:rPr lang="ru-RU" sz="1200" dirty="0" err="1">
                <a:solidFill>
                  <a:srgbClr val="F16813"/>
                </a:solidFill>
                <a:latin typeface="+mn-lt"/>
              </a:rPr>
              <a:t>опублікованих</a:t>
            </a:r>
            <a:r>
              <a:rPr lang="ru-RU" sz="1200" dirty="0">
                <a:solidFill>
                  <a:srgbClr val="F16813"/>
                </a:solidFill>
                <a:latin typeface="+mn-lt"/>
              </a:rPr>
              <a:t> в </a:t>
            </a:r>
            <a:r>
              <a:rPr lang="ru-RU" sz="1200" dirty="0" err="1">
                <a:solidFill>
                  <a:srgbClr val="F16813"/>
                </a:solidFill>
                <a:latin typeface="+mn-lt"/>
              </a:rPr>
              <a:t>ньому</a:t>
            </a:r>
            <a:r>
              <a:rPr lang="ru-RU" sz="1200" dirty="0">
                <a:solidFill>
                  <a:srgbClr val="F16813"/>
                </a:solidFill>
                <a:latin typeface="+mn-lt"/>
              </a:rPr>
              <a:t> статей за </a:t>
            </a:r>
            <a:r>
              <a:rPr lang="ru-RU" sz="1200" dirty="0" err="1">
                <a:solidFill>
                  <a:srgbClr val="F16813"/>
                </a:solidFill>
                <a:latin typeface="+mn-lt"/>
              </a:rPr>
              <a:t>ці</a:t>
            </a:r>
            <a:r>
              <a:rPr lang="ru-RU" sz="1200" dirty="0">
                <a:solidFill>
                  <a:srgbClr val="F16813"/>
                </a:solidFill>
                <a:latin typeface="+mn-lt"/>
              </a:rPr>
              <a:t> ж роки. </a:t>
            </a:r>
            <a:r>
              <a:rPr lang="ru-RU" sz="1200" dirty="0" err="1">
                <a:solidFill>
                  <a:srgbClr val="F16813"/>
                </a:solidFill>
                <a:latin typeface="+mn-lt"/>
              </a:rPr>
              <a:t>Цей</a:t>
            </a:r>
            <a:r>
              <a:rPr lang="ru-RU" sz="1200" dirty="0">
                <a:solidFill>
                  <a:srgbClr val="F16813"/>
                </a:solidFill>
                <a:latin typeface="+mn-lt"/>
              </a:rPr>
              <a:t> </a:t>
            </a:r>
            <a:r>
              <a:rPr lang="ru-RU" sz="1200" dirty="0" err="1">
                <a:solidFill>
                  <a:srgbClr val="F16813"/>
                </a:solidFill>
                <a:latin typeface="+mn-lt"/>
              </a:rPr>
              <a:t>показник</a:t>
            </a:r>
            <a:r>
              <a:rPr lang="ru-RU" sz="1200" dirty="0">
                <a:solidFill>
                  <a:srgbClr val="F16813"/>
                </a:solidFill>
                <a:latin typeface="+mn-lt"/>
              </a:rPr>
              <a:t> </a:t>
            </a:r>
            <a:r>
              <a:rPr lang="ru-RU" sz="1200" dirty="0" err="1">
                <a:solidFill>
                  <a:srgbClr val="F16813"/>
                </a:solidFill>
                <a:latin typeface="+mn-lt"/>
              </a:rPr>
              <a:t>призначений</a:t>
            </a:r>
            <a:r>
              <a:rPr lang="ru-RU" sz="1200" dirty="0">
                <a:solidFill>
                  <a:srgbClr val="F16813"/>
                </a:solidFill>
                <a:latin typeface="+mn-lt"/>
              </a:rPr>
              <a:t> для </a:t>
            </a:r>
            <a:r>
              <a:rPr lang="ru-RU" sz="1200" dirty="0" err="1">
                <a:solidFill>
                  <a:srgbClr val="F16813"/>
                </a:solidFill>
                <a:latin typeface="+mn-lt"/>
              </a:rPr>
              <a:t>оцінки</a:t>
            </a:r>
            <a:r>
              <a:rPr lang="ru-RU" sz="1200" dirty="0">
                <a:solidFill>
                  <a:srgbClr val="F16813"/>
                </a:solidFill>
                <a:latin typeface="+mn-lt"/>
              </a:rPr>
              <a:t> </a:t>
            </a:r>
            <a:r>
              <a:rPr lang="ru-RU" sz="1200" dirty="0" err="1">
                <a:solidFill>
                  <a:srgbClr val="F16813"/>
                </a:solidFill>
                <a:latin typeface="+mn-lt"/>
              </a:rPr>
              <a:t>інформаційної</a:t>
            </a:r>
            <a:r>
              <a:rPr lang="ru-RU" sz="1200" dirty="0">
                <a:solidFill>
                  <a:srgbClr val="F16813"/>
                </a:solidFill>
                <a:latin typeface="+mn-lt"/>
              </a:rPr>
              <a:t> </a:t>
            </a:r>
            <a:r>
              <a:rPr lang="ru-RU" sz="1200" dirty="0" err="1">
                <a:solidFill>
                  <a:srgbClr val="F16813"/>
                </a:solidFill>
                <a:latin typeface="+mn-lt"/>
              </a:rPr>
              <a:t>значимості</a:t>
            </a:r>
            <a:r>
              <a:rPr lang="ru-RU" sz="1200" dirty="0">
                <a:solidFill>
                  <a:srgbClr val="F16813"/>
                </a:solidFill>
                <a:latin typeface="+mn-lt"/>
              </a:rPr>
              <a:t> журналу. </a:t>
            </a:r>
          </a:p>
          <a:p>
            <a:pPr algn="just"/>
            <a:r>
              <a:rPr lang="ru-RU" sz="1200" dirty="0" err="1" smtClean="0">
                <a:solidFill>
                  <a:srgbClr val="F16813"/>
                </a:solidFill>
                <a:latin typeface="+mn-lt"/>
              </a:rPr>
              <a:t>Показник</a:t>
            </a:r>
            <a:r>
              <a:rPr lang="ru-RU" sz="1200" dirty="0" smtClean="0">
                <a:solidFill>
                  <a:srgbClr val="F16813"/>
                </a:solidFill>
                <a:latin typeface="+mn-lt"/>
              </a:rPr>
              <a:t> </a:t>
            </a:r>
            <a:r>
              <a:rPr lang="ru-RU" sz="1200" b="1" dirty="0">
                <a:solidFill>
                  <a:srgbClr val="F16813"/>
                </a:solidFill>
                <a:latin typeface="+mn-lt"/>
              </a:rPr>
              <a:t>SNIP </a:t>
            </a:r>
            <a:r>
              <a:rPr lang="ru-RU" sz="1200" dirty="0">
                <a:solidFill>
                  <a:srgbClr val="F16813"/>
                </a:solidFill>
                <a:latin typeface="+mn-lt"/>
              </a:rPr>
              <a:t>(</a:t>
            </a:r>
            <a:r>
              <a:rPr lang="ru-RU" sz="1200" dirty="0" err="1">
                <a:solidFill>
                  <a:srgbClr val="F16813"/>
                </a:solidFill>
                <a:latin typeface="+mn-lt"/>
              </a:rPr>
              <a:t>Source</a:t>
            </a:r>
            <a:r>
              <a:rPr lang="ru-RU" sz="1200" dirty="0">
                <a:solidFill>
                  <a:srgbClr val="F16813"/>
                </a:solidFill>
                <a:latin typeface="+mn-lt"/>
              </a:rPr>
              <a:t> </a:t>
            </a:r>
            <a:r>
              <a:rPr lang="ru-RU" sz="1200" dirty="0" err="1">
                <a:solidFill>
                  <a:srgbClr val="F16813"/>
                </a:solidFill>
                <a:latin typeface="+mn-lt"/>
              </a:rPr>
              <a:t>Normalized</a:t>
            </a:r>
            <a:r>
              <a:rPr lang="ru-RU" sz="1200" dirty="0">
                <a:solidFill>
                  <a:srgbClr val="F16813"/>
                </a:solidFill>
                <a:latin typeface="+mn-lt"/>
              </a:rPr>
              <a:t> </a:t>
            </a:r>
            <a:r>
              <a:rPr lang="ru-RU" sz="1200" dirty="0" err="1">
                <a:solidFill>
                  <a:srgbClr val="F16813"/>
                </a:solidFill>
                <a:latin typeface="+mn-lt"/>
              </a:rPr>
              <a:t>Impact</a:t>
            </a:r>
            <a:r>
              <a:rPr lang="ru-RU" sz="1200" dirty="0">
                <a:solidFill>
                  <a:srgbClr val="F16813"/>
                </a:solidFill>
                <a:latin typeface="+mn-lt"/>
              </a:rPr>
              <a:t> </a:t>
            </a:r>
            <a:r>
              <a:rPr lang="ru-RU" sz="1200" dirty="0" err="1">
                <a:solidFill>
                  <a:srgbClr val="F16813"/>
                </a:solidFill>
                <a:latin typeface="+mn-lt"/>
              </a:rPr>
              <a:t>Paper</a:t>
            </a:r>
            <a:r>
              <a:rPr lang="ru-RU" sz="1200" dirty="0">
                <a:solidFill>
                  <a:srgbClr val="F16813"/>
                </a:solidFill>
                <a:latin typeface="+mn-lt"/>
              </a:rPr>
              <a:t> – </a:t>
            </a:r>
            <a:r>
              <a:rPr lang="ru-RU" sz="1200" dirty="0" err="1">
                <a:solidFill>
                  <a:srgbClr val="F16813"/>
                </a:solidFill>
                <a:latin typeface="+mn-lt"/>
              </a:rPr>
              <a:t>стандартний</a:t>
            </a:r>
            <a:r>
              <a:rPr lang="ru-RU" sz="1200" dirty="0">
                <a:solidFill>
                  <a:srgbClr val="F16813"/>
                </a:solidFill>
                <a:latin typeface="+mn-lt"/>
              </a:rPr>
              <a:t> </a:t>
            </a:r>
            <a:r>
              <a:rPr lang="ru-RU" sz="1200" dirty="0" err="1">
                <a:solidFill>
                  <a:srgbClr val="F16813"/>
                </a:solidFill>
                <a:latin typeface="+mn-lt"/>
              </a:rPr>
              <a:t>вплив</a:t>
            </a:r>
            <a:r>
              <a:rPr lang="ru-RU" sz="1200" dirty="0">
                <a:solidFill>
                  <a:srgbClr val="F16813"/>
                </a:solidFill>
                <a:latin typeface="+mn-lt"/>
              </a:rPr>
              <a:t> </a:t>
            </a:r>
            <a:r>
              <a:rPr lang="ru-RU" sz="1200" dirty="0" err="1">
                <a:solidFill>
                  <a:srgbClr val="F16813"/>
                </a:solidFill>
                <a:latin typeface="+mn-lt"/>
              </a:rPr>
              <a:t>джерела</a:t>
            </a:r>
            <a:r>
              <a:rPr lang="ru-RU" sz="1200" dirty="0">
                <a:solidFill>
                  <a:srgbClr val="F16813"/>
                </a:solidFill>
                <a:latin typeface="+mn-lt"/>
              </a:rPr>
              <a:t> на </a:t>
            </a:r>
            <a:r>
              <a:rPr lang="ru-RU" sz="1200" dirty="0" err="1">
                <a:solidFill>
                  <a:srgbClr val="F16813"/>
                </a:solidFill>
                <a:latin typeface="+mn-lt"/>
              </a:rPr>
              <a:t>статтю</a:t>
            </a:r>
            <a:r>
              <a:rPr lang="ru-RU" sz="1200" dirty="0">
                <a:solidFill>
                  <a:srgbClr val="F16813"/>
                </a:solidFill>
                <a:latin typeface="+mn-lt"/>
              </a:rPr>
              <a:t>)</a:t>
            </a:r>
            <a:r>
              <a:rPr lang="uk-UA" sz="1200" dirty="0">
                <a:solidFill>
                  <a:srgbClr val="F16813"/>
                </a:solidFill>
                <a:latin typeface="+mn-lt"/>
              </a:rPr>
              <a:t>.</a:t>
            </a:r>
            <a:endParaRPr lang="ru-RU" sz="1200" dirty="0">
              <a:solidFill>
                <a:srgbClr val="F16813"/>
              </a:solidFill>
              <a:latin typeface="+mn-lt"/>
            </a:endParaRPr>
          </a:p>
          <a:p>
            <a:pPr algn="just"/>
            <a:r>
              <a:rPr lang="ru-RU" sz="1200" b="1" dirty="0">
                <a:solidFill>
                  <a:srgbClr val="F16813"/>
                </a:solidFill>
                <a:latin typeface="+mn-lt"/>
              </a:rPr>
              <a:t>SJR</a:t>
            </a:r>
            <a:r>
              <a:rPr lang="uk-UA" sz="1200" dirty="0">
                <a:solidFill>
                  <a:srgbClr val="F16813"/>
                </a:solidFill>
                <a:latin typeface="+mn-lt"/>
              </a:rPr>
              <a:t> (</a:t>
            </a:r>
            <a:r>
              <a:rPr lang="ru-RU" sz="1200" dirty="0" err="1">
                <a:solidFill>
                  <a:srgbClr val="F16813"/>
                </a:solidFill>
                <a:latin typeface="+mn-lt"/>
              </a:rPr>
              <a:t>Scimago</a:t>
            </a:r>
            <a:r>
              <a:rPr lang="ru-RU" sz="1200" dirty="0">
                <a:solidFill>
                  <a:srgbClr val="F16813"/>
                </a:solidFill>
                <a:latin typeface="+mn-lt"/>
              </a:rPr>
              <a:t> </a:t>
            </a:r>
            <a:r>
              <a:rPr lang="ru-RU" sz="1200" dirty="0" err="1">
                <a:solidFill>
                  <a:srgbClr val="F16813"/>
                </a:solidFill>
                <a:latin typeface="+mn-lt"/>
              </a:rPr>
              <a:t>Journal</a:t>
            </a:r>
            <a:r>
              <a:rPr lang="ru-RU" sz="1200" dirty="0">
                <a:solidFill>
                  <a:srgbClr val="F16813"/>
                </a:solidFill>
                <a:latin typeface="+mn-lt"/>
              </a:rPr>
              <a:t> </a:t>
            </a:r>
            <a:r>
              <a:rPr lang="ru-RU" sz="1200" dirty="0" err="1">
                <a:solidFill>
                  <a:srgbClr val="F16813"/>
                </a:solidFill>
                <a:latin typeface="+mn-lt"/>
              </a:rPr>
              <a:t>Rank</a:t>
            </a:r>
            <a:r>
              <a:rPr lang="uk-UA" sz="1200" dirty="0">
                <a:solidFill>
                  <a:srgbClr val="F16813"/>
                </a:solidFill>
                <a:latin typeface="+mn-lt"/>
              </a:rPr>
              <a:t>) є рейтингом журналів, що дає можливість оцінити науковий престиж робіт учених</a:t>
            </a:r>
            <a:endParaRPr lang="ru-RU" sz="1200" dirty="0">
              <a:solidFill>
                <a:srgbClr val="F16813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67148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0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5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10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00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10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 animBg="1"/>
      <p:bldP spid="17" grpId="0" animBg="1"/>
      <p:bldP spid="18" grpId="0" animBg="1"/>
      <p:bldP spid="20" grpId="0" animBg="1"/>
      <p:bldP spid="21" grpId="0" animBg="1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 descr="http://lib.vntu.edu.ua/images/uploads/00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9592" y="1357298"/>
            <a:ext cx="7880526" cy="50240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6B9E8C66-CE06-4734-9150-48E8C6979E36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1115616" y="688340"/>
            <a:ext cx="6768752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uk-UA" sz="3200" b="1" dirty="0" err="1" smtClean="0">
                <a:solidFill>
                  <a:srgbClr val="F16813"/>
                </a:solidFill>
                <a:latin typeface="+mj-lt"/>
              </a:rPr>
              <a:t>Бібліометрика</a:t>
            </a:r>
            <a:r>
              <a:rPr lang="uk-UA" sz="3200" b="1" dirty="0" smtClean="0">
                <a:solidFill>
                  <a:srgbClr val="F16813"/>
                </a:solidFill>
                <a:latin typeface="+mj-lt"/>
              </a:rPr>
              <a:t> української науки</a:t>
            </a:r>
            <a:endParaRPr lang="ru-RU" sz="3200" b="1" dirty="0">
              <a:solidFill>
                <a:srgbClr val="F16813"/>
              </a:solidFill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142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268760"/>
            <a:ext cx="6496050" cy="4886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http://lib.vntu.edu.ua/images/uploads/_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5557" y="4869159"/>
            <a:ext cx="1635646" cy="16356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6464" y="683985"/>
            <a:ext cx="4248472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ru-RU" sz="3200" b="1" dirty="0">
                <a:solidFill>
                  <a:srgbClr val="FF6600"/>
                </a:solidFill>
                <a:latin typeface="+mj-lt"/>
              </a:rPr>
              <a:t>Авторам </a:t>
            </a:r>
            <a:r>
              <a:rPr lang="ru-RU" sz="3200" b="1" dirty="0" err="1">
                <a:solidFill>
                  <a:srgbClr val="FF6600"/>
                </a:solidFill>
                <a:latin typeface="+mj-lt"/>
              </a:rPr>
              <a:t>публікацій</a:t>
            </a:r>
            <a:endParaRPr lang="ru-RU" sz="3200" b="1" dirty="0">
              <a:solidFill>
                <a:srgbClr val="FF6600"/>
              </a:solidFill>
              <a:latin typeface="+mj-lt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6B9E8C66-CE06-4734-9150-48E8C6979E36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9528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126" y="1340768"/>
            <a:ext cx="8056499" cy="49065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1600" y="692696"/>
            <a:ext cx="4968552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uk-UA" sz="3200" b="1" dirty="0" smtClean="0">
                <a:solidFill>
                  <a:srgbClr val="FF6600"/>
                </a:solidFill>
                <a:latin typeface="+mj-lt"/>
              </a:rPr>
              <a:t>Майбутнім здобувачам</a:t>
            </a:r>
            <a:endParaRPr lang="ru-RU" sz="3200" b="1" dirty="0">
              <a:solidFill>
                <a:srgbClr val="FF6600"/>
              </a:solidFill>
              <a:latin typeface="+mj-lt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6B9E8C66-CE06-4734-9150-48E8C6979E36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9427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2080" y="3407755"/>
            <a:ext cx="2132012" cy="30591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551699">
            <a:off x="3248778" y="2487305"/>
            <a:ext cx="2166937" cy="3060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37411" y="1730328"/>
            <a:ext cx="2367723" cy="33548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34417" y="1477017"/>
            <a:ext cx="2124978" cy="30392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631208" y="776312"/>
            <a:ext cx="4726878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uk-UA" sz="3600" b="1" dirty="0" smtClean="0">
                <a:solidFill>
                  <a:srgbClr val="FF6600"/>
                </a:solidFill>
                <a:latin typeface="+mj-lt"/>
              </a:rPr>
              <a:t>Видання бібліотеки</a:t>
            </a:r>
            <a:endParaRPr lang="ru-RU" sz="3600" b="1" dirty="0">
              <a:solidFill>
                <a:srgbClr val="FF6600"/>
              </a:solidFill>
              <a:latin typeface="+mj-lt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6B9E8C66-CE06-4734-9150-48E8C6979E36}" type="slidenum">
              <a:rPr lang="en-GB" smtClean="0"/>
              <a:pPr/>
              <a:t>15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5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73871" y="660557"/>
            <a:ext cx="485466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uk-UA" sz="3200" b="1" dirty="0" smtClean="0">
                <a:solidFill>
                  <a:srgbClr val="FF6600"/>
                </a:solidFill>
                <a:latin typeface="+mj-lt"/>
              </a:rPr>
              <a:t>Відкриті ресурси ВНТУ</a:t>
            </a:r>
            <a:endParaRPr lang="ru-RU" sz="3200" b="1" dirty="0">
              <a:solidFill>
                <a:srgbClr val="FF6600"/>
              </a:solidFill>
              <a:latin typeface="+mj-lt"/>
            </a:endParaRPr>
          </a:p>
        </p:txBody>
      </p:sp>
      <p:pic>
        <p:nvPicPr>
          <p:cNvPr id="144390" name="Picture 6" descr="http://lib.vntu.edu.ua/images/uploads/news/logo/65456592920236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24598" y="1245332"/>
            <a:ext cx="2008311" cy="27982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http://publish.vntu.edu.ua/txt/ZNPBud200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94800">
            <a:off x="1154769" y="3435880"/>
            <a:ext cx="2249745" cy="29668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4394" name="Picture 10" descr="http://lib.vntu.edu.ua/images/uploads/news/logo/78122198069468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328822">
            <a:off x="6563206" y="842398"/>
            <a:ext cx="1790038" cy="25776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8854" y="2609640"/>
            <a:ext cx="2462437" cy="3462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4392" name="Picture 8" descr="http://lib.vntu.edu.ua/images/uploads/news/logo/367468530777842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591767">
            <a:off x="3219525" y="1478079"/>
            <a:ext cx="2339146" cy="33527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5" name="Picture 7" descr="http://www.irbis-nbuv.gov.ua/cgi-bin/irbis_nbuv/cgiirbis_64.exe?C21COM=2&amp;I21DBN=UJRN&amp;P21DBN=UJRN&amp;Z21ID=&amp;Image_file_name=IMG/VNTUV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59882">
            <a:off x="4504187" y="3396713"/>
            <a:ext cx="2132015" cy="30451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6B9E8C66-CE06-4734-9150-48E8C6979E36}" type="slidenum">
              <a:rPr lang="en-GB" smtClean="0"/>
              <a:pPr/>
              <a:t>16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144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144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5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144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5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372982"/>
            <a:ext cx="7481512" cy="51523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1600" y="709515"/>
            <a:ext cx="4968552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uk-UA" sz="3600" b="1" dirty="0" smtClean="0">
                <a:solidFill>
                  <a:srgbClr val="FF6600"/>
                </a:solidFill>
                <a:latin typeface="+mj-lt"/>
              </a:rPr>
              <a:t>Електронні ресурси</a:t>
            </a:r>
            <a:endParaRPr lang="ru-RU" sz="3600" b="1" dirty="0">
              <a:solidFill>
                <a:srgbClr val="FF6600"/>
              </a:solidFill>
              <a:latin typeface="+mj-lt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6B9E8C66-CE06-4734-9150-48E8C6979E36}" type="slidenum">
              <a:rPr lang="en-GB" smtClean="0"/>
              <a:pPr/>
              <a:t>17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059068"/>
            <a:ext cx="7488832" cy="56261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16925" y="636820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uk-UA" sz="2400" b="1" dirty="0" smtClean="0">
                <a:solidFill>
                  <a:srgbClr val="FF6600"/>
                </a:solidFill>
                <a:latin typeface="+mj-lt"/>
              </a:rPr>
              <a:t>Локальні ресурси</a:t>
            </a:r>
            <a:endParaRPr lang="ru-RU" sz="2400" b="1" dirty="0">
              <a:solidFill>
                <a:srgbClr val="FF6600"/>
              </a:solidFill>
              <a:latin typeface="+mj-lt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6B9E8C66-CE06-4734-9150-48E8C6979E36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8401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622258"/>
            <a:ext cx="4032448" cy="432048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uk-UA" sz="2400" b="1" dirty="0" smtClean="0">
                <a:solidFill>
                  <a:srgbClr val="FF6600"/>
                </a:solidFill>
              </a:rPr>
              <a:t>Наукові ресурси України</a:t>
            </a:r>
            <a:endParaRPr lang="ru-RU" sz="2400" b="1" dirty="0">
              <a:solidFill>
                <a:srgbClr val="FF66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025872"/>
            <a:ext cx="7344816" cy="56933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6B9E8C66-CE06-4734-9150-48E8C6979E36}" type="slidenum">
              <a:rPr lang="en-GB" smtClean="0"/>
              <a:pPr/>
              <a:t>19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 descr="http://lib.vntu.edu.ua/images/uploads/banner/E9RDyeN8rTGdik9hZbETByRYb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415512" y="692270"/>
            <a:ext cx="4188839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uk-UA" sz="2400" b="1" dirty="0" smtClean="0">
                <a:solidFill>
                  <a:srgbClr val="FF6600"/>
                </a:solidFill>
                <a:latin typeface="+mj-lt"/>
              </a:rPr>
              <a:t>Ресурси вільного доступу</a:t>
            </a:r>
            <a:endParaRPr lang="ru-RU" sz="2400" b="1" dirty="0">
              <a:solidFill>
                <a:srgbClr val="FF6600"/>
              </a:solidFill>
              <a:latin typeface="+mj-lt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6B9E8C66-CE06-4734-9150-48E8C6979E36}" type="slidenum">
              <a:rPr lang="en-GB" smtClean="0"/>
              <a:pPr/>
              <a:t>20</a:t>
            </a:fld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29705"/>
            <a:ext cx="7488831" cy="5554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6B9E8C66-CE06-4734-9150-48E8C6979E36}" type="slidenum">
              <a:rPr lang="en-GB" smtClean="0"/>
              <a:pPr/>
              <a:t>21</a:t>
            </a:fld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473" y="1041864"/>
            <a:ext cx="7273756" cy="56803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899592" y="643821"/>
            <a:ext cx="3456384" cy="48092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algn="ctr" defTabSz="449263" rtl="0" fontAlgn="base">
              <a:spcBef>
                <a:spcPct val="0"/>
              </a:spcBef>
              <a:spcAft>
                <a:spcPct val="0"/>
              </a:spcAft>
              <a:buClr>
                <a:srgbClr val="E46C0A"/>
              </a:buClr>
              <a:buSzPct val="100000"/>
              <a:buFont typeface="Ubuntu" pitchFamily="32" charset="0"/>
              <a:defRPr sz="3200">
                <a:solidFill>
                  <a:srgbClr val="E46C0A"/>
                </a:solidFill>
                <a:latin typeface="+mj-lt"/>
                <a:ea typeface="+mj-ea"/>
                <a:cs typeface="+mj-cs"/>
              </a:defRPr>
            </a:lvl1pPr>
            <a:lvl2pPr algn="ctr" defTabSz="449263" rtl="0" fontAlgn="base">
              <a:spcBef>
                <a:spcPct val="0"/>
              </a:spcBef>
              <a:spcAft>
                <a:spcPct val="0"/>
              </a:spcAft>
              <a:buClr>
                <a:srgbClr val="E46C0A"/>
              </a:buClr>
              <a:buSzPct val="100000"/>
              <a:buFont typeface="Ubuntu" pitchFamily="32" charset="0"/>
              <a:defRPr sz="3200">
                <a:solidFill>
                  <a:srgbClr val="E46C0A"/>
                </a:solidFill>
                <a:latin typeface="Ubuntu" pitchFamily="32" charset="0"/>
                <a:ea typeface="MS Gothic" charset="0"/>
                <a:cs typeface="MS Gothic" charset="0"/>
              </a:defRPr>
            </a:lvl2pPr>
            <a:lvl3pPr algn="ctr" defTabSz="449263" rtl="0" fontAlgn="base">
              <a:spcBef>
                <a:spcPct val="0"/>
              </a:spcBef>
              <a:spcAft>
                <a:spcPct val="0"/>
              </a:spcAft>
              <a:buClr>
                <a:srgbClr val="E46C0A"/>
              </a:buClr>
              <a:buSzPct val="100000"/>
              <a:buFont typeface="Ubuntu" pitchFamily="32" charset="0"/>
              <a:defRPr sz="3200">
                <a:solidFill>
                  <a:srgbClr val="E46C0A"/>
                </a:solidFill>
                <a:latin typeface="Ubuntu" pitchFamily="32" charset="0"/>
                <a:ea typeface="MS Gothic" charset="0"/>
                <a:cs typeface="MS Gothic" charset="0"/>
              </a:defRPr>
            </a:lvl3pPr>
            <a:lvl4pPr algn="ctr" defTabSz="449263" rtl="0" fontAlgn="base">
              <a:spcBef>
                <a:spcPct val="0"/>
              </a:spcBef>
              <a:spcAft>
                <a:spcPct val="0"/>
              </a:spcAft>
              <a:buClr>
                <a:srgbClr val="E46C0A"/>
              </a:buClr>
              <a:buSzPct val="100000"/>
              <a:buFont typeface="Ubuntu" pitchFamily="32" charset="0"/>
              <a:defRPr sz="3200">
                <a:solidFill>
                  <a:srgbClr val="E46C0A"/>
                </a:solidFill>
                <a:latin typeface="Ubuntu" pitchFamily="32" charset="0"/>
                <a:ea typeface="MS Gothic" charset="0"/>
                <a:cs typeface="MS Gothic" charset="0"/>
              </a:defRPr>
            </a:lvl4pPr>
            <a:lvl5pPr algn="ctr" defTabSz="449263" rtl="0" fontAlgn="base">
              <a:spcBef>
                <a:spcPct val="0"/>
              </a:spcBef>
              <a:spcAft>
                <a:spcPct val="0"/>
              </a:spcAft>
              <a:buClr>
                <a:srgbClr val="E46C0A"/>
              </a:buClr>
              <a:buSzPct val="100000"/>
              <a:buFont typeface="Ubuntu" pitchFamily="32" charset="0"/>
              <a:defRPr sz="3200">
                <a:solidFill>
                  <a:srgbClr val="E46C0A"/>
                </a:solidFill>
                <a:latin typeface="Ubuntu" pitchFamily="32" charset="0"/>
                <a:ea typeface="MS Gothic" charset="0"/>
                <a:cs typeface="MS Gothic" charset="0"/>
              </a:defRPr>
            </a:lvl5pPr>
            <a:lvl6pPr marL="457200" algn="ctr" defTabSz="449263" rtl="0" fontAlgn="base">
              <a:spcBef>
                <a:spcPct val="0"/>
              </a:spcBef>
              <a:spcAft>
                <a:spcPct val="0"/>
              </a:spcAft>
              <a:buClr>
                <a:srgbClr val="E46C0A"/>
              </a:buClr>
              <a:buSzPct val="100000"/>
              <a:buFont typeface="Ubuntu" pitchFamily="32" charset="0"/>
              <a:defRPr sz="3200">
                <a:solidFill>
                  <a:srgbClr val="E46C0A"/>
                </a:solidFill>
                <a:latin typeface="Ubuntu" pitchFamily="32" charset="0"/>
                <a:ea typeface="MS Gothic" charset="0"/>
                <a:cs typeface="MS Gothic" charset="0"/>
              </a:defRPr>
            </a:lvl6pPr>
            <a:lvl7pPr marL="914400" algn="ctr" defTabSz="449263" rtl="0" fontAlgn="base">
              <a:spcBef>
                <a:spcPct val="0"/>
              </a:spcBef>
              <a:spcAft>
                <a:spcPct val="0"/>
              </a:spcAft>
              <a:buClr>
                <a:srgbClr val="E46C0A"/>
              </a:buClr>
              <a:buSzPct val="100000"/>
              <a:buFont typeface="Ubuntu" pitchFamily="32" charset="0"/>
              <a:defRPr sz="3200">
                <a:solidFill>
                  <a:srgbClr val="E46C0A"/>
                </a:solidFill>
                <a:latin typeface="Ubuntu" pitchFamily="32" charset="0"/>
                <a:ea typeface="MS Gothic" charset="0"/>
                <a:cs typeface="MS Gothic" charset="0"/>
              </a:defRPr>
            </a:lvl7pPr>
            <a:lvl8pPr marL="1371600" algn="ctr" defTabSz="449263" rtl="0" fontAlgn="base">
              <a:spcBef>
                <a:spcPct val="0"/>
              </a:spcBef>
              <a:spcAft>
                <a:spcPct val="0"/>
              </a:spcAft>
              <a:buClr>
                <a:srgbClr val="E46C0A"/>
              </a:buClr>
              <a:buSzPct val="100000"/>
              <a:buFont typeface="Ubuntu" pitchFamily="32" charset="0"/>
              <a:defRPr sz="3200">
                <a:solidFill>
                  <a:srgbClr val="E46C0A"/>
                </a:solidFill>
                <a:latin typeface="Ubuntu" pitchFamily="32" charset="0"/>
                <a:ea typeface="MS Gothic" charset="0"/>
                <a:cs typeface="MS Gothic" charset="0"/>
              </a:defRPr>
            </a:lvl8pPr>
            <a:lvl9pPr marL="1828800" algn="ctr" defTabSz="449263" rtl="0" fontAlgn="base">
              <a:spcBef>
                <a:spcPct val="0"/>
              </a:spcBef>
              <a:spcAft>
                <a:spcPct val="0"/>
              </a:spcAft>
              <a:buClr>
                <a:srgbClr val="E46C0A"/>
              </a:buClr>
              <a:buSzPct val="100000"/>
              <a:buFont typeface="Ubuntu" pitchFamily="32" charset="0"/>
              <a:defRPr sz="3200">
                <a:solidFill>
                  <a:srgbClr val="E46C0A"/>
                </a:solidFill>
                <a:latin typeface="Ubuntu" pitchFamily="32" charset="0"/>
                <a:ea typeface="MS Gothic" charset="0"/>
                <a:cs typeface="MS Gothic" charset="0"/>
              </a:defRPr>
            </a:lvl9pPr>
          </a:lstStyle>
          <a:p>
            <a:r>
              <a:rPr lang="uk-UA" sz="2400" b="1" dirty="0" smtClean="0">
                <a:solidFill>
                  <a:srgbClr val="FF6600"/>
                </a:solidFill>
              </a:rPr>
              <a:t>Патенти, </a:t>
            </a:r>
            <a:r>
              <a:rPr lang="uk-UA" sz="2400" b="1" dirty="0">
                <a:solidFill>
                  <a:srgbClr val="FF6600"/>
                </a:solidFill>
              </a:rPr>
              <a:t>д</a:t>
            </a:r>
            <a:r>
              <a:rPr lang="uk-UA" sz="2400" b="1" dirty="0" smtClean="0">
                <a:solidFill>
                  <a:srgbClr val="FF6600"/>
                </a:solidFill>
              </a:rPr>
              <a:t>исертації</a:t>
            </a:r>
            <a:endParaRPr lang="ru-RU" sz="2400" b="1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78"/>
          <a:stretch/>
        </p:blipFill>
        <p:spPr bwMode="auto">
          <a:xfrm>
            <a:off x="755576" y="1712460"/>
            <a:ext cx="4824535" cy="41764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7583" y="699766"/>
            <a:ext cx="4392487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uk-UA" sz="2000" b="1" dirty="0" smtClean="0">
                <a:solidFill>
                  <a:srgbClr val="FF6600"/>
                </a:solidFill>
                <a:latin typeface="+mj-lt"/>
              </a:rPr>
              <a:t>Віртуальна довідкова служба</a:t>
            </a:r>
          </a:p>
          <a:p>
            <a:r>
              <a:rPr lang="uk-UA" sz="2000" b="1" dirty="0" smtClean="0">
                <a:solidFill>
                  <a:srgbClr val="FF6600"/>
                </a:solidFill>
                <a:latin typeface="+mj-lt"/>
              </a:rPr>
              <a:t>Електронна доставка документів</a:t>
            </a:r>
          </a:p>
          <a:p>
            <a:r>
              <a:rPr lang="uk-UA" sz="2000" b="1" dirty="0" smtClean="0">
                <a:solidFill>
                  <a:srgbClr val="FF6600"/>
                </a:solidFill>
                <a:latin typeface="+mj-lt"/>
              </a:rPr>
              <a:t>Визначення індексів УДК, ББК</a:t>
            </a:r>
            <a:endParaRPr lang="ru-RU" sz="2000" b="1" dirty="0">
              <a:solidFill>
                <a:srgbClr val="FF6600"/>
              </a:solidFill>
              <a:latin typeface="+mj-lt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1960" y="2209500"/>
            <a:ext cx="4572447" cy="44737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2" descr="http://lib.vntu.edu.ua/images/uploads/_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7517" y="3732033"/>
            <a:ext cx="1428660" cy="14286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6B9E8C66-CE06-4734-9150-48E8C6979E36}" type="slidenum">
              <a:rPr lang="en-GB" smtClean="0"/>
              <a:pPr/>
              <a:t>22</a:t>
            </a:fld>
            <a:endParaRPr lang="en-GB"/>
          </a:p>
        </p:txBody>
      </p:sp>
      <p:pic>
        <p:nvPicPr>
          <p:cNvPr id="1026" name="Picture 2" descr="http://lib.vntu.edu.ua/images/uploads/image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4" y="869240"/>
            <a:ext cx="1651421" cy="114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4180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6B9E8C66-CE06-4734-9150-48E8C6979E36}" type="slidenum">
              <a:rPr lang="en-GB" smtClean="0"/>
              <a:pPr/>
              <a:t>23</a:t>
            </a:fld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126687"/>
            <a:ext cx="6336704" cy="55631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04034" y="673629"/>
            <a:ext cx="3845348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uk-UA" sz="2800" b="1" dirty="0" smtClean="0">
                <a:solidFill>
                  <a:srgbClr val="F16813"/>
                </a:solidFill>
                <a:latin typeface="+mj-lt"/>
              </a:rPr>
              <a:t>Віртуальні виставки</a:t>
            </a:r>
            <a:endParaRPr lang="ru-RU" sz="2800" b="1" dirty="0">
              <a:solidFill>
                <a:srgbClr val="F16813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27846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27584" y="692695"/>
            <a:ext cx="7596844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uk-UA" sz="2400" b="1" dirty="0" smtClean="0">
                <a:solidFill>
                  <a:srgbClr val="FF6600"/>
                </a:solidFill>
                <a:latin typeface="+mj-lt"/>
              </a:rPr>
              <a:t>Електронні ресурси НТБ ВНТУ на порталі НБУВ</a:t>
            </a:r>
            <a:r>
              <a:rPr lang="uk-UA" sz="2400" dirty="0" smtClean="0">
                <a:latin typeface="+mj-lt"/>
              </a:rPr>
              <a:t> </a:t>
            </a:r>
            <a:endParaRPr lang="ru-RU" sz="2400" dirty="0">
              <a:latin typeface="+mj-lt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54360"/>
            <a:ext cx="7871867" cy="55480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Овал 7"/>
          <p:cNvSpPr/>
          <p:nvPr/>
        </p:nvSpPr>
        <p:spPr bwMode="auto">
          <a:xfrm>
            <a:off x="2915816" y="5013176"/>
            <a:ext cx="2952328" cy="648072"/>
          </a:xfrm>
          <a:prstGeom prst="ellipse">
            <a:avLst/>
          </a:prstGeom>
          <a:noFill/>
          <a:ln w="1905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pitchFamily="32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Calibri" pitchFamily="32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6B9E8C66-CE06-4734-9150-48E8C6979E36}" type="slidenum">
              <a:rPr lang="en-GB" smtClean="0"/>
              <a:pPr/>
              <a:t>24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43608" y="1412776"/>
            <a:ext cx="7776864" cy="317009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ru-RU" sz="4000" b="1" dirty="0" smtClean="0">
                <a:solidFill>
                  <a:srgbClr val="FF6600"/>
                </a:solidFill>
                <a:latin typeface="+mj-lt"/>
              </a:rPr>
              <a:t>Наука </a:t>
            </a:r>
            <a:r>
              <a:rPr lang="ru-RU" sz="4000" b="1" dirty="0">
                <a:solidFill>
                  <a:srgbClr val="FF6600"/>
                </a:solidFill>
                <a:latin typeface="+mj-lt"/>
              </a:rPr>
              <a:t>– </a:t>
            </a:r>
            <a:r>
              <a:rPr lang="ru-RU" sz="4000" b="1" dirty="0" err="1">
                <a:solidFill>
                  <a:srgbClr val="FF6600"/>
                </a:solidFill>
                <a:latin typeface="+mj-lt"/>
              </a:rPr>
              <a:t>це</a:t>
            </a:r>
            <a:r>
              <a:rPr lang="ru-RU" sz="4000" b="1" dirty="0">
                <a:solidFill>
                  <a:srgbClr val="FF6600"/>
                </a:solidFill>
                <a:latin typeface="+mj-lt"/>
              </a:rPr>
              <a:t> </a:t>
            </a:r>
            <a:r>
              <a:rPr lang="ru-RU" sz="4000" b="1" dirty="0" err="1">
                <a:solidFill>
                  <a:srgbClr val="FF6600"/>
                </a:solidFill>
                <a:latin typeface="+mj-lt"/>
              </a:rPr>
              <a:t>майбутнє</a:t>
            </a:r>
            <a:r>
              <a:rPr lang="ru-RU" sz="4000" b="1" dirty="0">
                <a:solidFill>
                  <a:srgbClr val="FF6600"/>
                </a:solidFill>
                <a:latin typeface="+mj-lt"/>
              </a:rPr>
              <a:t>. </a:t>
            </a:r>
            <a:r>
              <a:rPr lang="ru-RU" sz="4000" b="1" dirty="0" err="1">
                <a:solidFill>
                  <a:srgbClr val="FF6600"/>
                </a:solidFill>
                <a:latin typeface="+mj-lt"/>
              </a:rPr>
              <a:t>Майбутнє</a:t>
            </a:r>
            <a:r>
              <a:rPr lang="ru-RU" sz="4000" b="1" dirty="0">
                <a:solidFill>
                  <a:srgbClr val="FF6600"/>
                </a:solidFill>
                <a:latin typeface="+mj-lt"/>
              </a:rPr>
              <a:t> за </a:t>
            </a:r>
            <a:r>
              <a:rPr lang="ru-RU" sz="4000" b="1" dirty="0" err="1" smtClean="0">
                <a:solidFill>
                  <a:srgbClr val="FF6600"/>
                </a:solidFill>
                <a:latin typeface="+mj-lt"/>
              </a:rPr>
              <a:t>молоддю</a:t>
            </a:r>
            <a:r>
              <a:rPr lang="ru-RU" sz="4000" b="1" dirty="0" smtClean="0">
                <a:solidFill>
                  <a:srgbClr val="FF6600"/>
                </a:solidFill>
                <a:latin typeface="+mj-lt"/>
              </a:rPr>
              <a:t>.</a:t>
            </a:r>
          </a:p>
          <a:p>
            <a:r>
              <a:rPr lang="ru-RU" sz="4000" b="1" dirty="0">
                <a:solidFill>
                  <a:srgbClr val="FF6600"/>
                </a:solidFill>
                <a:latin typeface="+mj-lt"/>
              </a:rPr>
              <a:t>За </a:t>
            </a:r>
            <a:r>
              <a:rPr lang="ru-RU" sz="4000" b="1" dirty="0" err="1">
                <a:solidFill>
                  <a:srgbClr val="FF6600"/>
                </a:solidFill>
                <a:latin typeface="+mj-lt"/>
              </a:rPr>
              <a:t>інтелектуальною</a:t>
            </a:r>
            <a:r>
              <a:rPr lang="ru-RU" sz="4000" b="1" dirty="0">
                <a:solidFill>
                  <a:srgbClr val="FF6600"/>
                </a:solidFill>
                <a:latin typeface="+mj-lt"/>
              </a:rPr>
              <a:t> </a:t>
            </a:r>
            <a:r>
              <a:rPr lang="ru-RU" sz="4000" b="1" dirty="0" err="1" smtClean="0">
                <a:solidFill>
                  <a:srgbClr val="FF6600"/>
                </a:solidFill>
                <a:latin typeface="+mj-lt"/>
              </a:rPr>
              <a:t>молоддю</a:t>
            </a:r>
            <a:r>
              <a:rPr lang="en-US" sz="4000" b="1" dirty="0">
                <a:solidFill>
                  <a:srgbClr val="FF6600"/>
                </a:solidFill>
                <a:latin typeface="+mj-lt"/>
              </a:rPr>
              <a:t> </a:t>
            </a:r>
            <a:r>
              <a:rPr lang="en-US" sz="4000" b="1" dirty="0" smtClean="0">
                <a:solidFill>
                  <a:srgbClr val="FF6600"/>
                </a:solidFill>
                <a:latin typeface="+mj-lt"/>
              </a:rPr>
              <a:t>–</a:t>
            </a:r>
            <a:r>
              <a:rPr lang="ru-RU" sz="4000" b="1" dirty="0" smtClean="0">
                <a:solidFill>
                  <a:srgbClr val="FF6600"/>
                </a:solidFill>
                <a:latin typeface="+mj-lt"/>
              </a:rPr>
              <a:t> </a:t>
            </a:r>
            <a:r>
              <a:rPr lang="ru-RU" sz="4000" b="1" dirty="0" err="1">
                <a:solidFill>
                  <a:srgbClr val="FF6600"/>
                </a:solidFill>
                <a:latin typeface="+mj-lt"/>
              </a:rPr>
              <a:t>майбутнє</a:t>
            </a:r>
            <a:r>
              <a:rPr lang="ru-RU" sz="4000" b="1" dirty="0">
                <a:solidFill>
                  <a:srgbClr val="FF6600"/>
                </a:solidFill>
                <a:latin typeface="+mj-lt"/>
              </a:rPr>
              <a:t> </a:t>
            </a:r>
            <a:r>
              <a:rPr lang="ru-RU" sz="4000" b="1" dirty="0" err="1">
                <a:solidFill>
                  <a:srgbClr val="FF6600"/>
                </a:solidFill>
                <a:latin typeface="+mj-lt"/>
              </a:rPr>
              <a:t>української</a:t>
            </a:r>
            <a:r>
              <a:rPr lang="ru-RU" sz="4000" b="1" dirty="0">
                <a:solidFill>
                  <a:srgbClr val="FF6600"/>
                </a:solidFill>
                <a:latin typeface="+mj-lt"/>
              </a:rPr>
              <a:t> науки</a:t>
            </a:r>
          </a:p>
          <a:p>
            <a:endParaRPr lang="ru-RU" sz="4000" dirty="0">
              <a:solidFill>
                <a:srgbClr val="FF6600"/>
              </a:solidFill>
              <a:latin typeface="+mj-lt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6B9E8C66-CE06-4734-9150-48E8C6979E36}" type="slidenum">
              <a:rPr lang="en-GB" smtClean="0"/>
              <a:pPr/>
              <a:t>25</a:t>
            </a:fld>
            <a:endParaRPr lang="en-GB"/>
          </a:p>
        </p:txBody>
      </p:sp>
      <p:sp>
        <p:nvSpPr>
          <p:cNvPr id="2" name="Прямоугольник 1"/>
          <p:cNvSpPr/>
          <p:nvPr/>
        </p:nvSpPr>
        <p:spPr>
          <a:xfrm>
            <a:off x="3563888" y="5301208"/>
            <a:ext cx="4902304" cy="64633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3600" b="1" dirty="0" smtClean="0">
                <a:solidFill>
                  <a:srgbClr val="007E60"/>
                </a:solidFill>
                <a:latin typeface="+mn-lt"/>
                <a:hlinkClick r:id="rId3"/>
              </a:rPr>
              <a:t>http://lib.vntu.edu.ua</a:t>
            </a:r>
            <a:r>
              <a:rPr lang="en-US" sz="3600" dirty="0" smtClean="0">
                <a:solidFill>
                  <a:srgbClr val="007E60"/>
                </a:solidFill>
                <a:hlinkClick r:id="rId3"/>
              </a:rPr>
              <a:t>/</a:t>
            </a:r>
            <a:endParaRPr lang="ru-RU" sz="3600" dirty="0">
              <a:solidFill>
                <a:srgbClr val="007E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398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over/>
      </p:transition>
    </mc:Choice>
    <mc:Fallback xmlns="">
      <p:transition spd="slow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Презентация PowerPoint"/>
</p:tagLst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Ubuntu"/>
        <a:ea typeface="MS Gothic"/>
        <a:cs typeface="MS Gothic"/>
      </a:majorFont>
      <a:minorFont>
        <a:latin typeface="Ubuntu"/>
        <a:ea typeface="MS Gothic"/>
        <a:cs typeface="MS Gothic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Calibri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Calibri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Ubuntu"/>
        <a:ea typeface="MS Gothic"/>
        <a:cs typeface="MS Gothic"/>
      </a:majorFont>
      <a:minorFont>
        <a:latin typeface="Ubuntu"/>
        <a:ea typeface="MS Gothic"/>
        <a:cs typeface="MS Gothic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Calibri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Calibri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Ubuntu"/>
        <a:ea typeface="MS Gothic"/>
        <a:cs typeface="MS Gothic"/>
      </a:majorFont>
      <a:minorFont>
        <a:latin typeface="Ubuntu"/>
        <a:ea typeface="MS Gothic"/>
        <a:cs typeface="MS Gothic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Calibri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Calibri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Ubuntu"/>
        <a:ea typeface="MS Gothic"/>
        <a:cs typeface="MS Gothic"/>
      </a:majorFont>
      <a:minorFont>
        <a:latin typeface="Ubuntu"/>
        <a:ea typeface="MS Gothic"/>
        <a:cs typeface="MS Gothic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Calibri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Calibri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Ubuntu"/>
        <a:ea typeface="MS Gothic"/>
        <a:cs typeface="MS Gothic"/>
      </a:majorFont>
      <a:minorFont>
        <a:latin typeface="Ubuntu"/>
        <a:ea typeface="MS Gothic"/>
        <a:cs typeface="MS Gothic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Calibri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Calibri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Ubuntu"/>
        <a:ea typeface="MS Gothic"/>
        <a:cs typeface="MS Gothic"/>
      </a:majorFont>
      <a:minorFont>
        <a:latin typeface="Ubuntu"/>
        <a:ea typeface="MS Gothic"/>
        <a:cs typeface="MS Gothic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Calibri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Calibri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Ubuntu"/>
        <a:ea typeface="MS Gothic"/>
        <a:cs typeface="MS Gothic"/>
      </a:majorFont>
      <a:minorFont>
        <a:latin typeface="Ubuntu"/>
        <a:ea typeface="MS Gothic"/>
        <a:cs typeface="MS Gothic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Calibri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Calibri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Ubuntu"/>
        <a:ea typeface="MS Gothic"/>
        <a:cs typeface="MS Gothic"/>
      </a:majorFont>
      <a:minorFont>
        <a:latin typeface="Ubuntu"/>
        <a:ea typeface="MS Gothic"/>
        <a:cs typeface="MS Gothic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Calibri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Calibri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Ubuntu"/>
        <a:ea typeface="MS Gothic"/>
        <a:cs typeface="MS Gothic"/>
      </a:majorFont>
      <a:minorFont>
        <a:latin typeface="Ubuntu"/>
        <a:ea typeface="MS Gothic"/>
        <a:cs typeface="MS Gothic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Calibri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Calibri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alibri" pitchFamily="32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1900</TotalTime>
  <Words>450</Words>
  <Application>Microsoft Office PowerPoint</Application>
  <PresentationFormat>Экран (4:3)</PresentationFormat>
  <Paragraphs>124</Paragraphs>
  <Slides>25</Slides>
  <Notes>24</Notes>
  <HiddenSlides>0</HiddenSlides>
  <MMClips>0</MMClips>
  <ScaleCrop>false</ScaleCrop>
  <HeadingPairs>
    <vt:vector size="4" baseType="variant">
      <vt:variant>
        <vt:lpstr>Тема</vt:lpstr>
      </vt:variant>
      <vt:variant>
        <vt:i4>10</vt:i4>
      </vt:variant>
      <vt:variant>
        <vt:lpstr>Заголовки слайдов</vt:lpstr>
      </vt:variant>
      <vt:variant>
        <vt:i4>25</vt:i4>
      </vt:variant>
    </vt:vector>
  </HeadingPairs>
  <TitlesOfParts>
    <vt:vector size="35" baseType="lpstr">
      <vt:lpstr>Тема Office</vt:lpstr>
      <vt:lpstr>Специальное оформление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Наукові ресурси України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user81</dc:creator>
  <cp:lastModifiedBy>user81</cp:lastModifiedBy>
  <cp:revision>145</cp:revision>
  <dcterms:modified xsi:type="dcterms:W3CDTF">2015-04-30T06:55:02Z</dcterms:modified>
</cp:coreProperties>
</file>