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768" r:id="rId2"/>
    <p:sldMasterId id="2147483650" r:id="rId3"/>
    <p:sldMasterId id="2147483651" r:id="rId4"/>
    <p:sldMasterId id="2147483652" r:id="rId5"/>
    <p:sldMasterId id="2147483653" r:id="rId6"/>
    <p:sldMasterId id="2147483654" r:id="rId7"/>
    <p:sldMasterId id="2147483655" r:id="rId8"/>
    <p:sldMasterId id="2147483656" r:id="rId9"/>
    <p:sldMasterId id="2147483657" r:id="rId10"/>
  </p:sldMasterIdLst>
  <p:notesMasterIdLst>
    <p:notesMasterId r:id="rId35"/>
  </p:notesMasterIdLst>
  <p:sldIdLst>
    <p:sldId id="268" r:id="rId11"/>
    <p:sldId id="280" r:id="rId12"/>
    <p:sldId id="278" r:id="rId13"/>
    <p:sldId id="290" r:id="rId14"/>
    <p:sldId id="264" r:id="rId15"/>
    <p:sldId id="265" r:id="rId16"/>
    <p:sldId id="281" r:id="rId17"/>
    <p:sldId id="283" r:id="rId18"/>
    <p:sldId id="256" r:id="rId19"/>
    <p:sldId id="273" r:id="rId20"/>
    <p:sldId id="277" r:id="rId21"/>
    <p:sldId id="274" r:id="rId22"/>
    <p:sldId id="260" r:id="rId23"/>
    <p:sldId id="261" r:id="rId24"/>
    <p:sldId id="263" r:id="rId25"/>
    <p:sldId id="262" r:id="rId26"/>
    <p:sldId id="275" r:id="rId27"/>
    <p:sldId id="286" r:id="rId28"/>
    <p:sldId id="287" r:id="rId29"/>
    <p:sldId id="285" r:id="rId30"/>
    <p:sldId id="291" r:id="rId31"/>
    <p:sldId id="284" r:id="rId32"/>
    <p:sldId id="288" r:id="rId33"/>
    <p:sldId id="289" r:id="rId34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Calibri" pitchFamily="34" charset="0"/>
      <a:defRPr kern="1200">
        <a:solidFill>
          <a:schemeClr val="bg1"/>
        </a:solidFill>
        <a:latin typeface="Calibri" pitchFamily="34" charset="0"/>
        <a:ea typeface="MS Gothic" pitchFamily="49" charset="-128"/>
        <a:cs typeface="+mn-cs"/>
      </a:defRPr>
    </a:lvl1pPr>
    <a:lvl2pPr marL="4572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Calibri" pitchFamily="34" charset="0"/>
      <a:defRPr kern="1200">
        <a:solidFill>
          <a:schemeClr val="bg1"/>
        </a:solidFill>
        <a:latin typeface="Calibri" pitchFamily="34" charset="0"/>
        <a:ea typeface="MS Gothic" pitchFamily="49" charset="-128"/>
        <a:cs typeface="+mn-cs"/>
      </a:defRPr>
    </a:lvl2pPr>
    <a:lvl3pPr marL="9144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Calibri" pitchFamily="34" charset="0"/>
      <a:defRPr kern="1200">
        <a:solidFill>
          <a:schemeClr val="bg1"/>
        </a:solidFill>
        <a:latin typeface="Calibri" pitchFamily="34" charset="0"/>
        <a:ea typeface="MS Gothic" pitchFamily="49" charset="-128"/>
        <a:cs typeface="+mn-cs"/>
      </a:defRPr>
    </a:lvl3pPr>
    <a:lvl4pPr marL="1371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Calibri" pitchFamily="34" charset="0"/>
      <a:defRPr kern="1200">
        <a:solidFill>
          <a:schemeClr val="bg1"/>
        </a:solidFill>
        <a:latin typeface="Calibri" pitchFamily="34" charset="0"/>
        <a:ea typeface="MS Gothic" pitchFamily="49" charset="-128"/>
        <a:cs typeface="+mn-cs"/>
      </a:defRPr>
    </a:lvl4pPr>
    <a:lvl5pPr marL="18288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Calibri" pitchFamily="34" charset="0"/>
      <a:defRPr kern="1200">
        <a:solidFill>
          <a:schemeClr val="bg1"/>
        </a:solidFill>
        <a:latin typeface="Calibri" pitchFamily="34" charset="0"/>
        <a:ea typeface="MS Gothic" pitchFamily="49" charset="-128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Calibri" pitchFamily="34" charset="0"/>
        <a:ea typeface="MS Gothic" pitchFamily="49" charset="-128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Calibri" pitchFamily="34" charset="0"/>
        <a:ea typeface="MS Gothic" pitchFamily="49" charset="-128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Calibri" pitchFamily="34" charset="0"/>
        <a:ea typeface="MS Gothic" pitchFamily="49" charset="-128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Calibri" pitchFamily="34" charset="0"/>
        <a:ea typeface="MS Gothic" pitchFamily="49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44B08"/>
    <a:srgbClr val="006666"/>
    <a:srgbClr val="DDF3EA"/>
    <a:srgbClr val="FFFF99"/>
    <a:srgbClr val="005250"/>
    <a:srgbClr val="000000"/>
    <a:srgbClr val="008080"/>
    <a:srgbClr val="C56903"/>
    <a:srgbClr val="C2590A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3" autoAdjust="0"/>
    <p:restoredTop sz="94660"/>
  </p:normalViewPr>
  <p:slideViewPr>
    <p:cSldViewPr>
      <p:cViewPr varScale="1">
        <p:scale>
          <a:sx n="80" d="100"/>
          <a:sy n="80" d="100"/>
        </p:scale>
        <p:origin x="-1430" y="-8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Calibri" pitchFamily="32" charset="0"/>
              <a:buNone/>
              <a:defRPr/>
            </a:pPr>
            <a:endParaRPr lang="ru-RU">
              <a:latin typeface="Calibri" pitchFamily="32" charset="0"/>
              <a:ea typeface="+mn-ea"/>
            </a:endParaRPr>
          </a:p>
        </p:txBody>
      </p:sp>
      <p:sp>
        <p:nvSpPr>
          <p:cNvPr id="11266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Calibri" pitchFamily="32" charset="0"/>
              <a:buNone/>
              <a:defRPr/>
            </a:pPr>
            <a:endParaRPr lang="ru-RU">
              <a:latin typeface="Calibri" pitchFamily="32" charset="0"/>
              <a:ea typeface="+mn-ea"/>
            </a:endParaRP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0" y="0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Calibri" pitchFamily="32" charset="0"/>
              <a:buNone/>
              <a:defRPr/>
            </a:pPr>
            <a:endParaRPr lang="ru-RU">
              <a:latin typeface="Calibri" pitchFamily="32" charset="0"/>
              <a:ea typeface="+mn-ea"/>
            </a:endParaRP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3558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68825" cy="3425825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70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0" y="8683625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Calibri" pitchFamily="32" charset="0"/>
              <a:buNone/>
              <a:defRPr/>
            </a:pPr>
            <a:endParaRPr lang="ru-RU">
              <a:latin typeface="Calibri" pitchFamily="32" charset="0"/>
              <a:ea typeface="+mn-ea"/>
            </a:endParaRPr>
          </a:p>
        </p:txBody>
      </p:sp>
      <p:sp>
        <p:nvSpPr>
          <p:cNvPr id="11272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fld id="{CE9673BC-8080-41A5-AA72-52534315F2B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08088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1538" y="2130425"/>
            <a:ext cx="7715304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85918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874C4B-798B-404B-B0F8-7AC211D36EB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6114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931853"/>
            <a:ext cx="7643866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2214554"/>
            <a:ext cx="7643866" cy="407196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AFDC45-ACC6-43FB-912E-3FE909425E0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9012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1" y="4406900"/>
            <a:ext cx="720886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85851" y="2571744"/>
            <a:ext cx="720886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59F735-C847-40FF-BDFA-D6D8BFC53F4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8243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28728" y="3068638"/>
            <a:ext cx="3600000" cy="31464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57818" y="3071810"/>
            <a:ext cx="3600000" cy="31432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68054A-4CB9-42AC-8475-64B0195B57F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6173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1071546"/>
            <a:ext cx="732951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57290" y="2360610"/>
            <a:ext cx="335758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357290" y="3143248"/>
            <a:ext cx="3357586" cy="31432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929190" y="2357430"/>
            <a:ext cx="375761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929190" y="3121050"/>
            <a:ext cx="3757610" cy="316547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371F9E-D4B0-44FF-AF88-BEE8CB43BE5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398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EE4043-6520-4D50-A3F6-D542C3E370F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1132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FD3661-8644-4F3A-9D50-8E864116FA3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120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BD06D2-8547-4E11-AD21-C0245DDA83B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01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BCCFCD-0F0F-4588-ACD7-CC5E39A7370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5534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B8EAD5-2D07-4510-A045-FAC55A899CB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6519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5925" y="1773238"/>
            <a:ext cx="2195513" cy="50419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79388" y="1773238"/>
            <a:ext cx="6434137" cy="50419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766482-497C-426A-99EB-408CEBD88D9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3041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15F8C-378E-4E64-A5F8-9DEDC6628D51}" type="datetimeFigureOut">
              <a:rPr lang="ru-RU"/>
              <a:pPr>
                <a:defRPr/>
              </a:pPr>
              <a:t>29.03.2018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40745-6A41-4C17-94CE-8E20AAC686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1742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E154C-B30B-47A2-AAF3-F66956B671F5}" type="datetimeFigureOut">
              <a:rPr lang="ru-RU"/>
              <a:pPr>
                <a:defRPr/>
              </a:pPr>
              <a:t>29.03.2018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8DA4B-39B7-4A1A-8E7B-9BFA8B7444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63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532A7-41AF-4B4F-A59B-DA81F11D378E}" type="datetimeFigureOut">
              <a:rPr lang="ru-RU"/>
              <a:pPr>
                <a:defRPr/>
              </a:pPr>
              <a:t>29.03.2018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A8AAA7-3770-4F2D-8D3B-784EF45FD9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4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66DA2-F861-4A01-91F2-00FBDBA1A0F3}" type="datetimeFigureOut">
              <a:rPr lang="ru-RU"/>
              <a:pPr>
                <a:defRPr/>
              </a:pPr>
              <a:t>29.03.2018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7993A3-7CAB-4A94-92C1-E1D4E24370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052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603A8-EEEF-482D-8D58-EC78C720ECF7}" type="datetimeFigureOut">
              <a:rPr lang="ru-RU"/>
              <a:pPr>
                <a:defRPr/>
              </a:pPr>
              <a:t>29.03.2018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39C93-8AD3-4590-B77B-F09437CADE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4740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0E7ECF-E3FB-4452-AEA7-6E3834B8B34C}" type="datetimeFigureOut">
              <a:rPr lang="ru-RU"/>
              <a:pPr>
                <a:defRPr/>
              </a:pPr>
              <a:t>29.03.2018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DE14D7-6998-460C-ADCD-8F07747D92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543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549A4-A847-4431-86BA-F899C6CB37DF}" type="datetimeFigureOut">
              <a:rPr lang="ru-RU"/>
              <a:pPr>
                <a:defRPr/>
              </a:pPr>
              <a:t>29.03.2018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EC7AF-967F-4E35-AD06-ACF5FC8C40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51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4A8F5-10F6-4357-8C80-03E080305FB8}" type="datetimeFigureOut">
              <a:rPr lang="ru-RU"/>
              <a:pPr>
                <a:defRPr/>
              </a:pPr>
              <a:t>29.03.2018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D44743-175C-46CE-B30E-3C896E2112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283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F4726-7478-4F68-A1EE-DB3A6D6BC7E6}" type="datetimeFigureOut">
              <a:rPr lang="ru-RU"/>
              <a:pPr>
                <a:defRPr/>
              </a:pPr>
              <a:t>29.03.2018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06CB18-792F-4425-9BB9-E8ACAF2EB8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603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5132F-D32B-44CC-9FDE-0F3817B0FF36}" type="datetimeFigureOut">
              <a:rPr lang="ru-RU"/>
              <a:pPr>
                <a:defRPr/>
              </a:pPr>
              <a:t>29.03.2018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2FC42D-F11D-41AD-82BC-99BDD14E92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657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5B4B0F-84D7-467A-A34B-B31488CA8A3D}" type="datetimeFigureOut">
              <a:rPr lang="ru-RU"/>
              <a:pPr>
                <a:defRPr/>
              </a:pPr>
              <a:t>29.03.2018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1634D-FC03-4C89-9E70-A3C10309B5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647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DD571F-502E-4509-A8D5-BCEF7E16E46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2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DB5219-843F-4433-A20A-825B34349C8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5322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FE4F35-90B1-4679-904A-9D47F4E516A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3950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388" y="3068638"/>
            <a:ext cx="4314825" cy="3746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3068638"/>
            <a:ext cx="4314825" cy="3746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1D47B7-0E4B-479A-A8AC-6520495C356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6587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47F99-4D03-401B-9003-37D2BDBE339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468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EA27A6-C89A-404D-B14C-FCFFF92FA83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050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32DAD-49AC-4E0E-AA70-B8CBA0007A3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763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3E6335-C968-4FD0-9B95-A18002B709A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0893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63EFC3-8794-4D15-BB95-39537CC9853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5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E693EF-E3FB-43D5-A4B2-8466C9506E9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1393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5925" y="1773238"/>
            <a:ext cx="2195513" cy="50419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79388" y="1773238"/>
            <a:ext cx="6434137" cy="50419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821B0A-2640-4EDF-BF4C-DAE2AF2244F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358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807DA6-1965-4C87-B2EC-B5B0FEDA9A1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3280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CE4785-45B3-47AC-B41C-4B74F32AFF8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990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16E97B-196C-453B-B9B6-975AC9EE2FA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806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388" y="3068638"/>
            <a:ext cx="4314825" cy="3746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3068638"/>
            <a:ext cx="4314825" cy="3746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52954-4587-4D0E-A2D9-99E8F91FB8C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3985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F6BCC0-E468-4055-BC72-84C0BAFFEE2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3002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F9020-8B47-480D-A313-ABD9779F082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21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E7CA5-5481-4D7E-AF90-5D42E3480C9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2206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0B24DE-8CE3-483F-8DA4-F82AAA837A9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4572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35BAFE-4E3D-45D5-A8D6-6BA3B69CB08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8190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EAD8B-BEFB-4541-B097-355E43D77C3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4915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5925" y="1773238"/>
            <a:ext cx="2195513" cy="50419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79388" y="1773238"/>
            <a:ext cx="6434137" cy="50419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6FA3E6-FCFC-4A7C-B001-B39992A6F69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719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9D75C-9323-4D37-BA54-C3C6995DCF3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561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B50714-808D-4259-9D14-764ECC61AA7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3545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198C08-F5A0-486C-92FB-25559A340FB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66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388" y="3068638"/>
            <a:ext cx="4314825" cy="3746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3068638"/>
            <a:ext cx="4314825" cy="3746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A7E0AA-B345-4F4F-B24C-E4383094328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5781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934AF-C12A-435C-826F-5DCD7F0A7D9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7161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178807-76B5-40CF-80CE-2B973F1F9DF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0202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69FE32-83A0-4B73-B746-2AA22708EAA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031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A32198-753F-44C3-B4E6-6E28592C901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427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509BA5-B2D1-4EFE-981B-538596732ED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398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741958-D12C-409A-AF90-3B405CE0EAD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6131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5925" y="1773238"/>
            <a:ext cx="2195513" cy="50419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79388" y="1773238"/>
            <a:ext cx="6434137" cy="50419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82BC8B-CF1C-4E88-8F2A-77A4872F538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1267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2C8CFE-5477-4793-B369-3022AA9248B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7965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2A2F6F-D5CA-4E84-A2CE-66486AABE8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37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09B661-3DBF-484B-A09E-17F8A098B33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132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388" y="3068638"/>
            <a:ext cx="4314825" cy="3746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3068638"/>
            <a:ext cx="4314825" cy="3746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65B40-B7C0-4729-BF45-EBDB6262307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920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CBEE62-859D-4B8B-96FA-B1D76976BA3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19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A2ED05-4114-48E8-A058-A6C83B79236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032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1B1937-2E90-43CB-8344-077B41347A2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3708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16E85F-FF08-4703-A561-D1E950F6D7E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741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53EB66-EFF7-4E07-A9EE-FDC3681B9AF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7626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02E892-F50F-4C94-B059-19A8819BF04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8940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5925" y="1773238"/>
            <a:ext cx="2195513" cy="50419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79388" y="1773238"/>
            <a:ext cx="6434137" cy="50419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3E27EF-1E3A-428B-B928-4735B8ECA99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2145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138628-3DB0-46B3-BBE6-550C16867C4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2804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7754A-1F4C-40F8-B95F-689C326991F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755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ED176B-7783-4718-B054-A76924CF16A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9579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388" y="3068638"/>
            <a:ext cx="4314825" cy="3746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3068638"/>
            <a:ext cx="4314825" cy="3746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78673-CF5D-4D56-B4D0-B2978B59A8C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318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118031-CDC7-49DC-ABD6-4EB4A6D1493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8900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927237-2968-4F71-BEE5-55882CDBE7F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2883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9B4C7B-C3F4-498E-A2AC-4F157E8F7A3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687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A15C77-6901-460B-B3ED-29BF97A56EE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8118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79607C-77DA-4896-ABAA-D4E5CFFAD0F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927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5B19CA-52F4-4D5C-812C-28C6E93E966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6376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5925" y="1773238"/>
            <a:ext cx="2195513" cy="50419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79388" y="1773238"/>
            <a:ext cx="6434137" cy="50419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D0868F-B697-4BA8-A8B5-00412865D4A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350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D5265C-8F1F-453F-B4FA-2C98C9AE5AB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6465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C7CB6-15F7-41A7-A641-A0DA0905F55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5243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CF0E1F-CA21-443A-94CC-206502ACA7E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63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388" y="3068638"/>
            <a:ext cx="4314825" cy="3746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3068638"/>
            <a:ext cx="4314825" cy="3746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7D1FDF-7F30-4864-BA9C-0B4DBCCA82E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413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D764A-A1CE-4972-8F6F-3E3F3852AB3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114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AAAC15-0458-48B6-AD56-ABAE31570C1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5025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9A5305-4A9F-4968-95A6-6A87C6F6E9F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6157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82007-CF29-4759-9FF5-E90C1A1AD13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6145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1A5EA0-C198-4DE9-B5B0-01AF643E87C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941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48F4B4-014C-4879-AF18-1DF0284F9E5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372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5925" y="1773238"/>
            <a:ext cx="2195513" cy="50419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79388" y="1773238"/>
            <a:ext cx="6434137" cy="50419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D6961E-AB1B-4468-A6D3-0D98420EBC1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9104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ED097-A518-4F7A-81DA-7D9345284A4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6915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5B1F8C-2D42-4937-81A3-EFC7859E89F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061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375DF-FFD0-458F-83B0-26E6404F057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8571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388" y="3068638"/>
            <a:ext cx="4314825" cy="3746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3068638"/>
            <a:ext cx="4314825" cy="3746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9D48E6-2CFA-49F4-8F89-DD822256632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8875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9AF30-8B3F-4FA8-BF28-0589B5714AA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365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EF27EF-A812-43F5-816C-E8873D35070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6860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F083A1-4344-4A9E-B20D-156BFAD3968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378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A86287-3D11-4297-ABBC-17763A0A7B7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9258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C49CE1-4D23-48E3-98E0-6094CB5307D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213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561737-D2E1-4968-9A7E-4955BB4B54C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2976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5925" y="1773238"/>
            <a:ext cx="2195513" cy="50419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79388" y="1773238"/>
            <a:ext cx="6434137" cy="50419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C62D04-2517-44F9-A303-AB123756E2F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191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E796D0-9EE4-469E-9F62-0E3099438D1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81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C4E895-933E-4577-9F58-FCB49A776C2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7788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7BD917-4AF8-4951-8345-DF0BE9EE07C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57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388" y="3068638"/>
            <a:ext cx="4314825" cy="3746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3068638"/>
            <a:ext cx="4314825" cy="3746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55D2F0-45AF-4742-B1A6-F74757DD5E2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374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9485A2-6CA0-4C24-A75B-E2C60A0A6C1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332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536E89-4147-413C-8116-1A7DF51DDE6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63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42AA9A-315C-4960-9C40-86F433B46B6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78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5EA31B-BEC4-46BE-B3FF-BD73E4141B5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5833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236895-2AF6-4E6E-BC4A-B2F00FF56F0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953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CA4C1E-D471-42E7-820C-A6CCC91A99C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5071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5925" y="1773238"/>
            <a:ext cx="2195513" cy="50419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79388" y="1773238"/>
            <a:ext cx="6434137" cy="50419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710BB-76ED-4BD5-B114-DDDDC827EAD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711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2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2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2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713" y="0"/>
            <a:ext cx="191928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027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209550"/>
            <a:ext cx="6602412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428750" y="1785938"/>
            <a:ext cx="7532688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28750" y="3111500"/>
            <a:ext cx="7532688" cy="374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885113" y="6381750"/>
            <a:ext cx="1076325" cy="361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E46C0A"/>
              </a:buClr>
              <a:buFont typeface="Ubuntu" pitchFamily="32" charset="0"/>
              <a:buNone/>
              <a:tabLst>
                <a:tab pos="723900" algn="l"/>
              </a:tabLst>
              <a:defRPr sz="1400" b="1">
                <a:solidFill>
                  <a:srgbClr val="E46C0A"/>
                </a:solidFill>
                <a:latin typeface="+mn-lt"/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fld id="{E46B20A3-DDFE-482C-B167-FF47CA7BCF2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8" name="Прямоугольник 7"/>
          <p:cNvSpPr/>
          <p:nvPr userDrawn="1"/>
        </p:nvSpPr>
        <p:spPr>
          <a:xfrm rot="16200000">
            <a:off x="-2610644" y="3244057"/>
            <a:ext cx="5929313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Calibri" pitchFamily="32" charset="0"/>
              <a:buNone/>
              <a:defRPr/>
            </a:pPr>
            <a:r>
              <a:rPr lang="en-US" sz="3200" spc="600" dirty="0">
                <a:solidFill>
                  <a:srgbClr val="9CCCCB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6350" stA="55000" endA="50" endPos="85000" dist="29997" dir="5400000" sy="-100000" algn="bl" rotWithShape="0"/>
                </a:effectLst>
                <a:latin typeface="Calibri" pitchFamily="32" charset="0"/>
                <a:ea typeface="+mn-ea"/>
              </a:rPr>
              <a:t>http://lib.vntu.edu.ua/</a:t>
            </a:r>
            <a:endParaRPr lang="ru-RU" sz="3200" spc="600" dirty="0">
              <a:solidFill>
                <a:srgbClr val="9CCCCB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2" charset="0"/>
              <a:ea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5pPr>
      <a:lvl6pPr marL="4572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6pPr>
      <a:lvl7pPr marL="9144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7pPr>
      <a:lvl8pPr marL="13716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8pPr>
      <a:lvl9pPr marL="18288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9pPr>
    </p:titleStyle>
    <p:bodyStyle>
      <a:lvl1pPr marL="339725" indent="-339725" algn="l" defTabSz="449263" rtl="0" eaLnBrk="0" fontAlgn="base" hangingPunct="0">
        <a:spcBef>
          <a:spcPts val="800"/>
        </a:spcBef>
        <a:spcAft>
          <a:spcPct val="0"/>
        </a:spcAft>
        <a:buClr>
          <a:srgbClr val="262626"/>
        </a:buClr>
        <a:buSzPct val="100000"/>
        <a:buFont typeface="Arial" charset="0"/>
        <a:buChar char="•"/>
        <a:defRPr sz="3200">
          <a:solidFill>
            <a:srgbClr val="262626"/>
          </a:solidFill>
          <a:latin typeface="+mn-lt"/>
          <a:ea typeface="+mn-ea"/>
          <a:cs typeface="+mn-cs"/>
        </a:defRPr>
      </a:lvl1pPr>
      <a:lvl2pPr marL="739775" indent="-282575" algn="l" defTabSz="449263" rtl="0" eaLnBrk="0" fontAlgn="base" hangingPunct="0">
        <a:spcBef>
          <a:spcPts val="700"/>
        </a:spcBef>
        <a:spcAft>
          <a:spcPct val="0"/>
        </a:spcAft>
        <a:buClr>
          <a:srgbClr val="262626"/>
        </a:buClr>
        <a:buSzPct val="100000"/>
        <a:buFont typeface="Arial" charset="0"/>
        <a:buChar char="–"/>
        <a:defRPr sz="2800">
          <a:solidFill>
            <a:srgbClr val="262626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262626"/>
        </a:buClr>
        <a:buSzPct val="100000"/>
        <a:buFont typeface="Arial" charset="0"/>
        <a:buChar char="•"/>
        <a:defRPr sz="2400">
          <a:solidFill>
            <a:srgbClr val="262626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–"/>
        <a:defRPr sz="2000">
          <a:solidFill>
            <a:srgbClr val="262626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buFont typeface="Calibri" pitchFamily="32" charset="0"/>
              <a:buNone/>
              <a:defRPr sz="1200">
                <a:solidFill>
                  <a:schemeClr val="tx1">
                    <a:tint val="75000"/>
                  </a:schemeClr>
                </a:solidFill>
                <a:latin typeface="Calibri" pitchFamily="32" charset="0"/>
                <a:ea typeface="+mn-ea"/>
              </a:defRPr>
            </a:lvl1pPr>
          </a:lstStyle>
          <a:p>
            <a:pPr>
              <a:defRPr/>
            </a:pPr>
            <a:fld id="{B659269C-A560-41DA-A0F0-98E42149B00D}" type="datetimeFigureOut">
              <a:rPr lang="ru-RU"/>
              <a:pPr>
                <a:defRPr/>
              </a:pPr>
              <a:t>29.03.2018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buFont typeface="Calibri" pitchFamily="32" charset="0"/>
              <a:buNone/>
              <a:defRPr sz="1200">
                <a:solidFill>
                  <a:schemeClr val="tx1">
                    <a:tint val="75000"/>
                  </a:schemeClr>
                </a:solidFill>
                <a:latin typeface="Calibri" pitchFamily="32" charset="0"/>
                <a:ea typeface="+mn-ea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buFont typeface="Calibri" pitchFamily="32" charset="0"/>
              <a:buNone/>
              <a:defRPr sz="1200">
                <a:solidFill>
                  <a:schemeClr val="tx1">
                    <a:tint val="75000"/>
                  </a:schemeClr>
                </a:solidFill>
                <a:latin typeface="Calibri" pitchFamily="32" charset="0"/>
                <a:ea typeface="+mn-ea"/>
              </a:defRPr>
            </a:lvl1pPr>
          </a:lstStyle>
          <a:p>
            <a:pPr>
              <a:defRPr/>
            </a:pPr>
            <a:fld id="{6F090A6E-8B92-41A9-AFEF-5BC660D292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0"/>
            <a:ext cx="1979612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1773238"/>
            <a:ext cx="878205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3068638"/>
            <a:ext cx="8782050" cy="374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0425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SzPct val="45000"/>
              <a:buFont typeface="Wingdings" charset="2"/>
              <a:buNone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3124200" y="6356350"/>
            <a:ext cx="2895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Calibri" pitchFamily="32" charset="0"/>
              <a:buNone/>
              <a:defRPr/>
            </a:pPr>
            <a:endParaRPr lang="ru-RU">
              <a:latin typeface="Calibri" pitchFamily="32" charset="0"/>
              <a:ea typeface="+mn-ea"/>
            </a:endParaRP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7885113" y="6381750"/>
            <a:ext cx="1076325" cy="361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E46C0A"/>
              </a:buClr>
              <a:buFont typeface="Ubuntu" pitchFamily="32" charset="0"/>
              <a:buNone/>
              <a:tabLst>
                <a:tab pos="723900" algn="l"/>
              </a:tabLst>
              <a:defRPr sz="1400" b="1">
                <a:solidFill>
                  <a:srgbClr val="E46C0A"/>
                </a:solidFill>
                <a:latin typeface="+mn-lt"/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fld id="{22C45265-33CB-4B89-AA47-C5F970238B1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5pPr>
      <a:lvl6pPr marL="4572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6pPr>
      <a:lvl7pPr marL="9144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7pPr>
      <a:lvl8pPr marL="13716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8pPr>
      <a:lvl9pPr marL="18288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9pPr>
    </p:titleStyle>
    <p:bodyStyle>
      <a:lvl1pPr marL="339725" indent="-339725" algn="l" defTabSz="449263" rtl="0" eaLnBrk="0" fontAlgn="base" hangingPunct="0">
        <a:spcBef>
          <a:spcPts val="800"/>
        </a:spcBef>
        <a:spcAft>
          <a:spcPct val="0"/>
        </a:spcAft>
        <a:buClr>
          <a:srgbClr val="262626"/>
        </a:buClr>
        <a:buSzPct val="100000"/>
        <a:buFont typeface="Arial" charset="0"/>
        <a:buChar char="•"/>
        <a:defRPr sz="3200">
          <a:solidFill>
            <a:srgbClr val="262626"/>
          </a:solidFill>
          <a:latin typeface="+mn-lt"/>
          <a:ea typeface="+mn-ea"/>
          <a:cs typeface="+mn-cs"/>
        </a:defRPr>
      </a:lvl1pPr>
      <a:lvl2pPr marL="739775" indent="-282575" algn="l" defTabSz="449263" rtl="0" eaLnBrk="0" fontAlgn="base" hangingPunct="0">
        <a:spcBef>
          <a:spcPts val="700"/>
        </a:spcBef>
        <a:spcAft>
          <a:spcPct val="0"/>
        </a:spcAft>
        <a:buClr>
          <a:srgbClr val="262626"/>
        </a:buClr>
        <a:buSzPct val="100000"/>
        <a:buFont typeface="Arial" charset="0"/>
        <a:buChar char="–"/>
        <a:defRPr sz="2800">
          <a:solidFill>
            <a:srgbClr val="262626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262626"/>
        </a:buClr>
        <a:buSzPct val="100000"/>
        <a:buFont typeface="Arial" charset="0"/>
        <a:buChar char="•"/>
        <a:defRPr sz="2400">
          <a:solidFill>
            <a:srgbClr val="262626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–"/>
        <a:defRPr sz="2000">
          <a:solidFill>
            <a:srgbClr val="262626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0"/>
            <a:ext cx="1979612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1773238"/>
            <a:ext cx="878205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3068638"/>
            <a:ext cx="8782050" cy="374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0425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SzPct val="45000"/>
              <a:buFont typeface="Wingdings" charset="2"/>
              <a:buNone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124200" y="6356350"/>
            <a:ext cx="2895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Calibri" pitchFamily="32" charset="0"/>
              <a:buNone/>
              <a:defRPr/>
            </a:pPr>
            <a:endParaRPr lang="ru-RU">
              <a:latin typeface="Calibri" pitchFamily="32" charset="0"/>
              <a:ea typeface="+mn-ea"/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7885113" y="6381750"/>
            <a:ext cx="1076325" cy="361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E46C0A"/>
              </a:buClr>
              <a:buFont typeface="Ubuntu" pitchFamily="32" charset="0"/>
              <a:buNone/>
              <a:tabLst>
                <a:tab pos="723900" algn="l"/>
              </a:tabLst>
              <a:defRPr sz="1400" b="1">
                <a:solidFill>
                  <a:srgbClr val="E46C0A"/>
                </a:solidFill>
                <a:latin typeface="+mn-lt"/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fld id="{94701E16-6ADE-425C-A4B2-D3BE194B14F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5pPr>
      <a:lvl6pPr marL="4572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6pPr>
      <a:lvl7pPr marL="9144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7pPr>
      <a:lvl8pPr marL="13716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8pPr>
      <a:lvl9pPr marL="18288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9pPr>
    </p:titleStyle>
    <p:bodyStyle>
      <a:lvl1pPr marL="339725" indent="-339725" algn="l" defTabSz="449263" rtl="0" eaLnBrk="0" fontAlgn="base" hangingPunct="0">
        <a:spcBef>
          <a:spcPts val="800"/>
        </a:spcBef>
        <a:spcAft>
          <a:spcPct val="0"/>
        </a:spcAft>
        <a:buClr>
          <a:srgbClr val="262626"/>
        </a:buClr>
        <a:buSzPct val="100000"/>
        <a:buFont typeface="Arial" charset="0"/>
        <a:buChar char="•"/>
        <a:defRPr sz="3200">
          <a:solidFill>
            <a:srgbClr val="262626"/>
          </a:solidFill>
          <a:latin typeface="+mn-lt"/>
          <a:ea typeface="+mn-ea"/>
          <a:cs typeface="+mn-cs"/>
        </a:defRPr>
      </a:lvl1pPr>
      <a:lvl2pPr marL="739775" indent="-282575" algn="l" defTabSz="449263" rtl="0" eaLnBrk="0" fontAlgn="base" hangingPunct="0">
        <a:spcBef>
          <a:spcPts val="700"/>
        </a:spcBef>
        <a:spcAft>
          <a:spcPct val="0"/>
        </a:spcAft>
        <a:buClr>
          <a:srgbClr val="262626"/>
        </a:buClr>
        <a:buSzPct val="100000"/>
        <a:buFont typeface="Arial" charset="0"/>
        <a:buChar char="–"/>
        <a:defRPr sz="2800">
          <a:solidFill>
            <a:srgbClr val="262626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262626"/>
        </a:buClr>
        <a:buSzPct val="100000"/>
        <a:buFont typeface="Arial" charset="0"/>
        <a:buChar char="•"/>
        <a:defRPr sz="2400">
          <a:solidFill>
            <a:srgbClr val="262626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–"/>
        <a:defRPr sz="2000">
          <a:solidFill>
            <a:srgbClr val="262626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0"/>
            <a:ext cx="1979612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1773238"/>
            <a:ext cx="878205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3068638"/>
            <a:ext cx="8782050" cy="374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0425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SzPct val="45000"/>
              <a:buFont typeface="Wingdings" charset="2"/>
              <a:buNone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3124200" y="6356350"/>
            <a:ext cx="2895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Calibri" pitchFamily="32" charset="0"/>
              <a:buNone/>
              <a:defRPr/>
            </a:pPr>
            <a:endParaRPr lang="ru-RU">
              <a:latin typeface="Calibri" pitchFamily="32" charset="0"/>
              <a:ea typeface="+mn-ea"/>
            </a:endParaRP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7885113" y="6381750"/>
            <a:ext cx="1076325" cy="361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E46C0A"/>
              </a:buClr>
              <a:buFont typeface="Ubuntu" pitchFamily="32" charset="0"/>
              <a:buNone/>
              <a:tabLst>
                <a:tab pos="723900" algn="l"/>
              </a:tabLst>
              <a:defRPr sz="1400" b="1">
                <a:solidFill>
                  <a:srgbClr val="E46C0A"/>
                </a:solidFill>
                <a:latin typeface="+mn-lt"/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fld id="{F9A24A24-9CCB-42DA-8666-28B4525A553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5pPr>
      <a:lvl6pPr marL="4572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6pPr>
      <a:lvl7pPr marL="9144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7pPr>
      <a:lvl8pPr marL="13716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8pPr>
      <a:lvl9pPr marL="18288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9pPr>
    </p:titleStyle>
    <p:bodyStyle>
      <a:lvl1pPr marL="339725" indent="-339725" algn="l" defTabSz="449263" rtl="0" eaLnBrk="0" fontAlgn="base" hangingPunct="0">
        <a:spcBef>
          <a:spcPts val="800"/>
        </a:spcBef>
        <a:spcAft>
          <a:spcPct val="0"/>
        </a:spcAft>
        <a:buClr>
          <a:srgbClr val="262626"/>
        </a:buClr>
        <a:buSzPct val="100000"/>
        <a:buFont typeface="Arial" charset="0"/>
        <a:buChar char="•"/>
        <a:defRPr sz="3200">
          <a:solidFill>
            <a:srgbClr val="262626"/>
          </a:solidFill>
          <a:latin typeface="+mn-lt"/>
          <a:ea typeface="+mn-ea"/>
          <a:cs typeface="+mn-cs"/>
        </a:defRPr>
      </a:lvl1pPr>
      <a:lvl2pPr marL="739775" indent="-282575" algn="l" defTabSz="449263" rtl="0" eaLnBrk="0" fontAlgn="base" hangingPunct="0">
        <a:spcBef>
          <a:spcPts val="700"/>
        </a:spcBef>
        <a:spcAft>
          <a:spcPct val="0"/>
        </a:spcAft>
        <a:buClr>
          <a:srgbClr val="262626"/>
        </a:buClr>
        <a:buSzPct val="100000"/>
        <a:buFont typeface="Arial" charset="0"/>
        <a:buChar char="–"/>
        <a:defRPr sz="2800">
          <a:solidFill>
            <a:srgbClr val="262626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262626"/>
        </a:buClr>
        <a:buSzPct val="100000"/>
        <a:buFont typeface="Arial" charset="0"/>
        <a:buChar char="•"/>
        <a:defRPr sz="2400">
          <a:solidFill>
            <a:srgbClr val="262626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–"/>
        <a:defRPr sz="2000">
          <a:solidFill>
            <a:srgbClr val="262626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0"/>
            <a:ext cx="1979612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1773238"/>
            <a:ext cx="878205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3068638"/>
            <a:ext cx="8782050" cy="374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0425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SzPct val="45000"/>
              <a:buFont typeface="Wingdings" charset="2"/>
              <a:buNone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124200" y="6356350"/>
            <a:ext cx="2895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Calibri" pitchFamily="32" charset="0"/>
              <a:buNone/>
              <a:defRPr/>
            </a:pPr>
            <a:endParaRPr lang="ru-RU">
              <a:latin typeface="Calibri" pitchFamily="32" charset="0"/>
              <a:ea typeface="+mn-ea"/>
            </a:endParaRP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7885113" y="6381750"/>
            <a:ext cx="1076325" cy="361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E46C0A"/>
              </a:buClr>
              <a:buFont typeface="Ubuntu" pitchFamily="32" charset="0"/>
              <a:buNone/>
              <a:tabLst>
                <a:tab pos="723900" algn="l"/>
              </a:tabLst>
              <a:defRPr sz="1400" b="1">
                <a:solidFill>
                  <a:srgbClr val="E46C0A"/>
                </a:solidFill>
                <a:latin typeface="+mn-lt"/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fld id="{82B356B2-A492-4A2C-BD77-9F764DD4877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  <p:sldLayoutId id="2147483832" r:id="rId9"/>
    <p:sldLayoutId id="2147483833" r:id="rId10"/>
    <p:sldLayoutId id="2147483834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5pPr>
      <a:lvl6pPr marL="4572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6pPr>
      <a:lvl7pPr marL="9144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7pPr>
      <a:lvl8pPr marL="13716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8pPr>
      <a:lvl9pPr marL="18288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9pPr>
    </p:titleStyle>
    <p:bodyStyle>
      <a:lvl1pPr marL="339725" indent="-339725" algn="l" defTabSz="449263" rtl="0" eaLnBrk="0" fontAlgn="base" hangingPunct="0">
        <a:spcBef>
          <a:spcPts val="800"/>
        </a:spcBef>
        <a:spcAft>
          <a:spcPct val="0"/>
        </a:spcAft>
        <a:buClr>
          <a:srgbClr val="262626"/>
        </a:buClr>
        <a:buSzPct val="100000"/>
        <a:buFont typeface="Arial" charset="0"/>
        <a:buChar char="•"/>
        <a:defRPr sz="3200">
          <a:solidFill>
            <a:srgbClr val="262626"/>
          </a:solidFill>
          <a:latin typeface="+mn-lt"/>
          <a:ea typeface="+mn-ea"/>
          <a:cs typeface="+mn-cs"/>
        </a:defRPr>
      </a:lvl1pPr>
      <a:lvl2pPr marL="739775" indent="-282575" algn="l" defTabSz="449263" rtl="0" eaLnBrk="0" fontAlgn="base" hangingPunct="0">
        <a:spcBef>
          <a:spcPts val="700"/>
        </a:spcBef>
        <a:spcAft>
          <a:spcPct val="0"/>
        </a:spcAft>
        <a:buClr>
          <a:srgbClr val="262626"/>
        </a:buClr>
        <a:buSzPct val="100000"/>
        <a:buFont typeface="Arial" charset="0"/>
        <a:buChar char="–"/>
        <a:defRPr sz="2800">
          <a:solidFill>
            <a:srgbClr val="262626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262626"/>
        </a:buClr>
        <a:buSzPct val="100000"/>
        <a:buFont typeface="Arial" charset="0"/>
        <a:buChar char="•"/>
        <a:defRPr sz="2400">
          <a:solidFill>
            <a:srgbClr val="262626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–"/>
        <a:defRPr sz="2000">
          <a:solidFill>
            <a:srgbClr val="262626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0"/>
            <a:ext cx="1979612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1773238"/>
            <a:ext cx="878205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3068638"/>
            <a:ext cx="8782050" cy="374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0425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SzPct val="45000"/>
              <a:buFont typeface="Wingdings" charset="2"/>
              <a:buNone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3124200" y="6356350"/>
            <a:ext cx="2895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Calibri" pitchFamily="32" charset="0"/>
              <a:buNone/>
              <a:defRPr/>
            </a:pPr>
            <a:endParaRPr lang="ru-RU">
              <a:latin typeface="Calibri" pitchFamily="32" charset="0"/>
              <a:ea typeface="+mn-ea"/>
            </a:endParaRP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7885113" y="6381750"/>
            <a:ext cx="1076325" cy="361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E46C0A"/>
              </a:buClr>
              <a:buFont typeface="Ubuntu" pitchFamily="32" charset="0"/>
              <a:buNone/>
              <a:tabLst>
                <a:tab pos="723900" algn="l"/>
              </a:tabLst>
              <a:defRPr sz="1400" b="1">
                <a:solidFill>
                  <a:srgbClr val="E46C0A"/>
                </a:solidFill>
                <a:latin typeface="+mn-lt"/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fld id="{C577C670-9DF6-4FFE-A22C-CB37D8BF124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5pPr>
      <a:lvl6pPr marL="4572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6pPr>
      <a:lvl7pPr marL="9144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7pPr>
      <a:lvl8pPr marL="13716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8pPr>
      <a:lvl9pPr marL="18288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9pPr>
    </p:titleStyle>
    <p:bodyStyle>
      <a:lvl1pPr marL="339725" indent="-339725" algn="l" defTabSz="449263" rtl="0" eaLnBrk="0" fontAlgn="base" hangingPunct="0">
        <a:spcBef>
          <a:spcPts val="800"/>
        </a:spcBef>
        <a:spcAft>
          <a:spcPct val="0"/>
        </a:spcAft>
        <a:buClr>
          <a:srgbClr val="262626"/>
        </a:buClr>
        <a:buSzPct val="100000"/>
        <a:buFont typeface="Arial" charset="0"/>
        <a:buChar char="•"/>
        <a:defRPr sz="3200">
          <a:solidFill>
            <a:srgbClr val="262626"/>
          </a:solidFill>
          <a:latin typeface="+mn-lt"/>
          <a:ea typeface="+mn-ea"/>
          <a:cs typeface="+mn-cs"/>
        </a:defRPr>
      </a:lvl1pPr>
      <a:lvl2pPr marL="739775" indent="-282575" algn="l" defTabSz="449263" rtl="0" eaLnBrk="0" fontAlgn="base" hangingPunct="0">
        <a:spcBef>
          <a:spcPts val="700"/>
        </a:spcBef>
        <a:spcAft>
          <a:spcPct val="0"/>
        </a:spcAft>
        <a:buClr>
          <a:srgbClr val="262626"/>
        </a:buClr>
        <a:buSzPct val="100000"/>
        <a:buFont typeface="Arial" charset="0"/>
        <a:buChar char="–"/>
        <a:defRPr sz="2800">
          <a:solidFill>
            <a:srgbClr val="262626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262626"/>
        </a:buClr>
        <a:buSzPct val="100000"/>
        <a:buFont typeface="Arial" charset="0"/>
        <a:buChar char="•"/>
        <a:defRPr sz="2400">
          <a:solidFill>
            <a:srgbClr val="262626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–"/>
        <a:defRPr sz="2000">
          <a:solidFill>
            <a:srgbClr val="262626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0"/>
            <a:ext cx="1979612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1773238"/>
            <a:ext cx="878205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3068638"/>
            <a:ext cx="8782050" cy="374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0425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SzPct val="45000"/>
              <a:buFont typeface="Wingdings" charset="2"/>
              <a:buNone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124200" y="6356350"/>
            <a:ext cx="2895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Calibri" pitchFamily="32" charset="0"/>
              <a:buNone/>
              <a:defRPr/>
            </a:pPr>
            <a:endParaRPr lang="ru-RU">
              <a:latin typeface="Calibri" pitchFamily="32" charset="0"/>
              <a:ea typeface="+mn-ea"/>
            </a:endParaRP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7885113" y="6381750"/>
            <a:ext cx="1076325" cy="361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E46C0A"/>
              </a:buClr>
              <a:buFont typeface="Ubuntu" pitchFamily="32" charset="0"/>
              <a:buNone/>
              <a:tabLst>
                <a:tab pos="723900" algn="l"/>
              </a:tabLst>
              <a:defRPr sz="1400" b="1">
                <a:solidFill>
                  <a:srgbClr val="E46C0A"/>
                </a:solidFill>
                <a:latin typeface="+mn-lt"/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fld id="{CDB4D0EA-10AA-4718-A9FE-1EAC11D337A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5pPr>
      <a:lvl6pPr marL="4572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6pPr>
      <a:lvl7pPr marL="9144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7pPr>
      <a:lvl8pPr marL="13716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8pPr>
      <a:lvl9pPr marL="18288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9pPr>
    </p:titleStyle>
    <p:bodyStyle>
      <a:lvl1pPr marL="339725" indent="-339725" algn="l" defTabSz="449263" rtl="0" eaLnBrk="0" fontAlgn="base" hangingPunct="0">
        <a:spcBef>
          <a:spcPts val="800"/>
        </a:spcBef>
        <a:spcAft>
          <a:spcPct val="0"/>
        </a:spcAft>
        <a:buClr>
          <a:srgbClr val="262626"/>
        </a:buClr>
        <a:buSzPct val="100000"/>
        <a:buFont typeface="Arial" charset="0"/>
        <a:buChar char="•"/>
        <a:defRPr sz="3200">
          <a:solidFill>
            <a:srgbClr val="262626"/>
          </a:solidFill>
          <a:latin typeface="+mn-lt"/>
          <a:ea typeface="+mn-ea"/>
          <a:cs typeface="+mn-cs"/>
        </a:defRPr>
      </a:lvl1pPr>
      <a:lvl2pPr marL="739775" indent="-282575" algn="l" defTabSz="449263" rtl="0" eaLnBrk="0" fontAlgn="base" hangingPunct="0">
        <a:spcBef>
          <a:spcPts val="700"/>
        </a:spcBef>
        <a:spcAft>
          <a:spcPct val="0"/>
        </a:spcAft>
        <a:buClr>
          <a:srgbClr val="262626"/>
        </a:buClr>
        <a:buSzPct val="100000"/>
        <a:buFont typeface="Arial" charset="0"/>
        <a:buChar char="–"/>
        <a:defRPr sz="2800">
          <a:solidFill>
            <a:srgbClr val="262626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262626"/>
        </a:buClr>
        <a:buSzPct val="100000"/>
        <a:buFont typeface="Arial" charset="0"/>
        <a:buChar char="•"/>
        <a:defRPr sz="2400">
          <a:solidFill>
            <a:srgbClr val="262626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–"/>
        <a:defRPr sz="2000">
          <a:solidFill>
            <a:srgbClr val="262626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0"/>
            <a:ext cx="1979612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1773238"/>
            <a:ext cx="878205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3068638"/>
            <a:ext cx="8782050" cy="374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0425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SzPct val="45000"/>
              <a:buFont typeface="Wingdings" charset="2"/>
              <a:buNone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3124200" y="6356350"/>
            <a:ext cx="2895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Calibri" pitchFamily="32" charset="0"/>
              <a:buNone/>
              <a:defRPr/>
            </a:pPr>
            <a:endParaRPr lang="ru-RU">
              <a:latin typeface="Calibri" pitchFamily="32" charset="0"/>
              <a:ea typeface="+mn-ea"/>
            </a:endParaRP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7885113" y="6381750"/>
            <a:ext cx="1076325" cy="361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E46C0A"/>
              </a:buClr>
              <a:buFont typeface="Ubuntu" pitchFamily="32" charset="0"/>
              <a:buNone/>
              <a:tabLst>
                <a:tab pos="723900" algn="l"/>
              </a:tabLst>
              <a:defRPr sz="1400" b="1">
                <a:solidFill>
                  <a:srgbClr val="E46C0A"/>
                </a:solidFill>
                <a:latin typeface="+mn-lt"/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fld id="{06D339A1-A818-40A1-ACD5-32A91529DAE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5pPr>
      <a:lvl6pPr marL="4572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6pPr>
      <a:lvl7pPr marL="9144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7pPr>
      <a:lvl8pPr marL="13716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8pPr>
      <a:lvl9pPr marL="18288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9pPr>
    </p:titleStyle>
    <p:bodyStyle>
      <a:lvl1pPr marL="339725" indent="-339725" algn="l" defTabSz="449263" rtl="0" eaLnBrk="0" fontAlgn="base" hangingPunct="0">
        <a:spcBef>
          <a:spcPts val="800"/>
        </a:spcBef>
        <a:spcAft>
          <a:spcPct val="0"/>
        </a:spcAft>
        <a:buClr>
          <a:srgbClr val="262626"/>
        </a:buClr>
        <a:buSzPct val="100000"/>
        <a:buFont typeface="Arial" charset="0"/>
        <a:buChar char="•"/>
        <a:defRPr sz="3200">
          <a:solidFill>
            <a:srgbClr val="262626"/>
          </a:solidFill>
          <a:latin typeface="+mn-lt"/>
          <a:ea typeface="+mn-ea"/>
          <a:cs typeface="+mn-cs"/>
        </a:defRPr>
      </a:lvl1pPr>
      <a:lvl2pPr marL="739775" indent="-282575" algn="l" defTabSz="449263" rtl="0" eaLnBrk="0" fontAlgn="base" hangingPunct="0">
        <a:spcBef>
          <a:spcPts val="700"/>
        </a:spcBef>
        <a:spcAft>
          <a:spcPct val="0"/>
        </a:spcAft>
        <a:buClr>
          <a:srgbClr val="262626"/>
        </a:buClr>
        <a:buSzPct val="100000"/>
        <a:buFont typeface="Arial" charset="0"/>
        <a:buChar char="–"/>
        <a:defRPr sz="2800">
          <a:solidFill>
            <a:srgbClr val="262626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262626"/>
        </a:buClr>
        <a:buSzPct val="100000"/>
        <a:buFont typeface="Arial" charset="0"/>
        <a:buChar char="•"/>
        <a:defRPr sz="2400">
          <a:solidFill>
            <a:srgbClr val="262626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–"/>
        <a:defRPr sz="2000">
          <a:solidFill>
            <a:srgbClr val="262626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0"/>
            <a:ext cx="1979612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1773238"/>
            <a:ext cx="878205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3068638"/>
            <a:ext cx="8782050" cy="374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0425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SzPct val="45000"/>
              <a:buFont typeface="Wingdings" charset="2"/>
              <a:buNone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3124200" y="6356350"/>
            <a:ext cx="2895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Calibri" pitchFamily="32" charset="0"/>
              <a:buNone/>
              <a:defRPr/>
            </a:pPr>
            <a:endParaRPr lang="ru-RU">
              <a:latin typeface="Calibri" pitchFamily="32" charset="0"/>
              <a:ea typeface="+mn-ea"/>
            </a:endParaRP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7885113" y="6381750"/>
            <a:ext cx="1076325" cy="361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E46C0A"/>
              </a:buClr>
              <a:buFont typeface="Ubuntu" pitchFamily="32" charset="0"/>
              <a:buNone/>
              <a:tabLst>
                <a:tab pos="723900" algn="l"/>
              </a:tabLst>
              <a:defRPr sz="1400" b="1">
                <a:solidFill>
                  <a:srgbClr val="E46C0A"/>
                </a:solidFill>
                <a:latin typeface="+mn-lt"/>
                <a:ea typeface="+mn-ea"/>
                <a:cs typeface="Lucida Sans Unicode" charset="0"/>
              </a:defRPr>
            </a:lvl1pPr>
          </a:lstStyle>
          <a:p>
            <a:pPr>
              <a:defRPr/>
            </a:pPr>
            <a:fld id="{3A27966C-2D9D-46F2-A424-3E9F1FF04AD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5pPr>
      <a:lvl6pPr marL="4572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6pPr>
      <a:lvl7pPr marL="9144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7pPr>
      <a:lvl8pPr marL="13716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8pPr>
      <a:lvl9pPr marL="18288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9pPr>
    </p:titleStyle>
    <p:bodyStyle>
      <a:lvl1pPr marL="339725" indent="-339725" algn="l" defTabSz="449263" rtl="0" eaLnBrk="0" fontAlgn="base" hangingPunct="0">
        <a:spcBef>
          <a:spcPts val="800"/>
        </a:spcBef>
        <a:spcAft>
          <a:spcPct val="0"/>
        </a:spcAft>
        <a:buClr>
          <a:srgbClr val="262626"/>
        </a:buClr>
        <a:buSzPct val="100000"/>
        <a:buFont typeface="Arial" charset="0"/>
        <a:buChar char="•"/>
        <a:defRPr sz="3200">
          <a:solidFill>
            <a:srgbClr val="262626"/>
          </a:solidFill>
          <a:latin typeface="+mn-lt"/>
          <a:ea typeface="+mn-ea"/>
          <a:cs typeface="+mn-cs"/>
        </a:defRPr>
      </a:lvl1pPr>
      <a:lvl2pPr marL="739775" indent="-282575" algn="l" defTabSz="449263" rtl="0" eaLnBrk="0" fontAlgn="base" hangingPunct="0">
        <a:spcBef>
          <a:spcPts val="700"/>
        </a:spcBef>
        <a:spcAft>
          <a:spcPct val="0"/>
        </a:spcAft>
        <a:buClr>
          <a:srgbClr val="262626"/>
        </a:buClr>
        <a:buSzPct val="100000"/>
        <a:buFont typeface="Arial" charset="0"/>
        <a:buChar char="–"/>
        <a:defRPr sz="2800">
          <a:solidFill>
            <a:srgbClr val="262626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262626"/>
        </a:buClr>
        <a:buSzPct val="100000"/>
        <a:buFont typeface="Arial" charset="0"/>
        <a:buChar char="•"/>
        <a:defRPr sz="2400">
          <a:solidFill>
            <a:srgbClr val="262626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–"/>
        <a:defRPr sz="2000">
          <a:solidFill>
            <a:srgbClr val="262626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iq.vntu.edu.ua/departs/index.php?id=290&amp;t_id=1266&amp;mode=teacher" TargetMode="External"/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2" Type="http://schemas.openxmlformats.org/officeDocument/2006/relationships/hyperlink" Target="http://lib.vntu.edu.ua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zakon0.rada.gov.ua/laws/show/2145-19/page3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old.mon.gov.ua/files/normative/2017-10-26/8150/565.pdf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old.mon.gov.ua/files/normative/2017-10-26/8150/565.pdf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old.mon.gov.ua/files/normative/2017-10-26/8150/565.pdf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iup.org.ua/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iup.org.ua/nashi-novyny/ii-vidkrytyj-vseukrayinskyj-studentsko-uchnivskyj-konkurs-sotsialnyh-videoproektiv-chesnist-pochynayetsya-z-tebe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hyperlink" Target="http://vntu.edu.ua/images/2017/plagiat.pdf" TargetMode="External"/><Relationship Id="rId7" Type="http://schemas.openxmlformats.org/officeDocument/2006/relationships/hyperlink" Target="http://vntu.edu.ua/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hyperlink" Target="http://pravo.minjust.gov.ua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hyperlink" Target="http://www.vin.gov.ua/news/ostanni-novyny/8251-vymahaiut-khabara-za-ispyt-chy-navchannia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ritishcouncil.org.ua/programmes/education/leadership-development/call-third-year" TargetMode="External"/><Relationship Id="rId7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iq.vntu.edu.ua/departs/index.php?id=290&amp;t_id=1266&amp;mode=teacher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 bwMode="auto">
          <a:xfrm>
            <a:off x="963104" y="764704"/>
            <a:ext cx="7979333" cy="1656184"/>
          </a:xfrm>
          <a:prstGeom prst="roundRect">
            <a:avLst/>
          </a:prstGeom>
          <a:solidFill>
            <a:srgbClr val="00808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sp3d extrusionH="57150">
              <a:bevelT w="38100" h="38100"/>
            </a:sp3d>
          </a:bodyPr>
          <a:lstStyle/>
          <a:p>
            <a:pPr algn="ctr">
              <a:buFont typeface="Calibri" pitchFamily="32" charset="0"/>
              <a:buNone/>
              <a:defRPr/>
            </a:pPr>
            <a:r>
              <a:rPr lang="uk-UA" sz="3600" b="1" dirty="0">
                <a:latin typeface="Bookman Old Style" pitchFamily="18" charset="0"/>
                <a:ea typeface="MS Gothic" charset="-128"/>
                <a:cs typeface="Arial" pitchFamily="34" charset="0"/>
              </a:rPr>
              <a:t>Академічна </a:t>
            </a:r>
            <a:r>
              <a:rPr lang="uk-UA" sz="3600" b="1" dirty="0" smtClean="0">
                <a:latin typeface="Bookman Old Style" pitchFamily="18" charset="0"/>
                <a:ea typeface="MS Gothic" charset="-128"/>
                <a:cs typeface="Arial" pitchFamily="34" charset="0"/>
              </a:rPr>
              <a:t>доброчесність</a:t>
            </a:r>
            <a:r>
              <a:rPr lang="ru-RU" sz="3600" b="1" dirty="0" smtClean="0">
                <a:latin typeface="Bookman Old Style" pitchFamily="18" charset="0"/>
                <a:ea typeface="MS Gothic" charset="-128"/>
                <a:cs typeface="Arial" pitchFamily="34" charset="0"/>
              </a:rPr>
              <a:t>:</a:t>
            </a:r>
            <a:r>
              <a:rPr lang="uk-UA" sz="3600" b="1" dirty="0" smtClean="0">
                <a:latin typeface="Bookman Old Style" pitchFamily="18" charset="0"/>
                <a:ea typeface="MS Gothic" charset="-128"/>
                <a:cs typeface="Arial" pitchFamily="34" charset="0"/>
              </a:rPr>
              <a:t> </a:t>
            </a:r>
          </a:p>
          <a:p>
            <a:pPr algn="ctr">
              <a:buFont typeface="Calibri" pitchFamily="32" charset="0"/>
              <a:buNone/>
              <a:defRPr/>
            </a:pPr>
            <a:r>
              <a:rPr lang="uk-UA" sz="2800" b="1" dirty="0" smtClean="0">
                <a:latin typeface="Bookman Old Style" pitchFamily="18" charset="0"/>
                <a:ea typeface="MS Gothic" charset="-128"/>
                <a:cs typeface="Arial" pitchFamily="34" charset="0"/>
              </a:rPr>
              <a:t>мотивація, законодавча база, проекти</a:t>
            </a:r>
          </a:p>
          <a:p>
            <a:pPr algn="ctr">
              <a:buFont typeface="Calibri" pitchFamily="32" charset="0"/>
              <a:buNone/>
              <a:defRPr/>
            </a:pPr>
            <a:r>
              <a:rPr lang="uk-UA" sz="2800" b="1" dirty="0" smtClean="0">
                <a:latin typeface="Bookman Old Style" pitchFamily="18" charset="0"/>
                <a:ea typeface="MS Gothic" charset="-128"/>
                <a:cs typeface="Arial" pitchFamily="34" charset="0"/>
              </a:rPr>
              <a:t>(на допомогу дипломнику)</a:t>
            </a:r>
            <a:endParaRPr lang="uk-UA" sz="2800" dirty="0">
              <a:latin typeface="Bookman Old Style" pitchFamily="18" charset="0"/>
              <a:ea typeface="MS Gothic" charset="-128"/>
              <a:cs typeface="Arial" pitchFamily="34" charset="0"/>
            </a:endParaRPr>
          </a:p>
        </p:txBody>
      </p:sp>
      <p:pic>
        <p:nvPicPr>
          <p:cNvPr id="10" name="Рисунок 4" descr="Логотип123.png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693492"/>
            <a:ext cx="1632099" cy="16320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Группа 8"/>
          <p:cNvGrpSpPr/>
          <p:nvPr/>
        </p:nvGrpSpPr>
        <p:grpSpPr>
          <a:xfrm>
            <a:off x="2863627" y="2371775"/>
            <a:ext cx="3385492" cy="3491832"/>
            <a:chOff x="6236144" y="909499"/>
            <a:chExt cx="2015691" cy="2372272"/>
          </a:xfrm>
        </p:grpSpPr>
        <p:pic>
          <p:nvPicPr>
            <p:cNvPr id="11" name="Picture 4" descr="ÐÐ°ÑÑÐ¸Ð½ÐºÐ¸ Ð¿Ð¾ Ð·Ð°Ð¿ÑÐ¾ÑÑ ÑÐµÑÑÐ½Ð¾ÑÑÑ png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6144" y="1266079"/>
              <a:ext cx="2015691" cy="20156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ÐÐ°ÑÑÐ¸Ð½ÐºÐ¸ Ð¿Ð¾ Ð·Ð°Ð¿ÑÐ¾ÑÑ Ð¾Ð±ÑÐ°Ð·Ð¾Ð²Ð°Ð½Ð¸Ðµ png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43143">
              <a:off x="6753217" y="909499"/>
              <a:ext cx="981546" cy="7131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1187624" y="5818038"/>
            <a:ext cx="7416824" cy="923330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uk-UA" dirty="0" smtClean="0">
                <a:ln>
                  <a:solidFill>
                    <a:srgbClr val="A44B08"/>
                  </a:solidFill>
                </a:ln>
                <a:solidFill>
                  <a:srgbClr val="006666"/>
                </a:solidFill>
                <a:latin typeface="Bookman Old Style" pitchFamily="18" charset="0"/>
                <a:hlinkClick r:id="rId8"/>
              </a:rPr>
              <a:t>Людмила Андронік</a:t>
            </a:r>
            <a:r>
              <a:rPr lang="ru-RU" dirty="0" smtClean="0">
                <a:solidFill>
                  <a:srgbClr val="006666"/>
                </a:solidFill>
                <a:latin typeface="Bookman Old Style" pitchFamily="18" charset="0"/>
              </a:rPr>
              <a:t>,</a:t>
            </a:r>
            <a:endParaRPr lang="uk-UA" dirty="0" smtClean="0">
              <a:solidFill>
                <a:srgbClr val="006666"/>
              </a:solidFill>
              <a:latin typeface="Bookman Old Style" pitchFamily="18" charset="0"/>
            </a:endParaRPr>
          </a:p>
          <a:p>
            <a:r>
              <a:rPr lang="uk-UA" dirty="0" smtClean="0">
                <a:solidFill>
                  <a:srgbClr val="006666"/>
                </a:solidFill>
                <a:latin typeface="Bookman Old Style" pitchFamily="18" charset="0"/>
              </a:rPr>
              <a:t>головний бібліотекар відділу наукової інформації </a:t>
            </a:r>
          </a:p>
          <a:p>
            <a:r>
              <a:rPr lang="uk-UA" dirty="0" smtClean="0">
                <a:solidFill>
                  <a:srgbClr val="006666"/>
                </a:solidFill>
                <a:latin typeface="Bookman Old Style" pitchFamily="18" charset="0"/>
              </a:rPr>
              <a:t>та бібліографії </a:t>
            </a:r>
            <a:r>
              <a:rPr lang="uk-UA" dirty="0" smtClean="0">
                <a:ln>
                  <a:solidFill>
                    <a:srgbClr val="A44B08"/>
                  </a:solidFill>
                </a:ln>
                <a:solidFill>
                  <a:srgbClr val="006666"/>
                </a:solidFill>
                <a:latin typeface="Bookman Old Style" pitchFamily="18" charset="0"/>
                <a:hlinkClick r:id="rId2"/>
              </a:rPr>
              <a:t>НТБ ВНТУ</a:t>
            </a:r>
            <a:endParaRPr lang="uk-UA" dirty="0">
              <a:ln>
                <a:solidFill>
                  <a:srgbClr val="A44B08"/>
                </a:solidFill>
              </a:ln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ертикальный свиток 4"/>
          <p:cNvSpPr/>
          <p:nvPr/>
        </p:nvSpPr>
        <p:spPr>
          <a:xfrm>
            <a:off x="251520" y="980728"/>
            <a:ext cx="4824536" cy="5239957"/>
          </a:xfrm>
          <a:prstGeom prst="verticalScroll">
            <a:avLst>
              <a:gd name="adj" fmla="val 10799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1">
                <a:lumMod val="50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  <a:spAutoFit/>
          </a:bodyPr>
          <a:lstStyle/>
          <a:p>
            <a:pPr algn="just" eaLnBrk="0" hangingPunct="0"/>
            <a:r>
              <a:rPr lang="uk-UA" sz="2000" b="1" dirty="0">
                <a:solidFill>
                  <a:srgbClr val="005250"/>
                </a:solidFill>
                <a:latin typeface="Bookman Old Style" pitchFamily="18" charset="0"/>
              </a:rPr>
              <a:t>«…Кожен член академічної та освітньої спільноти повинен прагнути до чесності і поширювати це прагнення на інших учасників освітнього та наукового процесу, послідовно утримуючись від брехні, шахрайства, крадіжок та інших форм нечесної поведінки, що викривляють парадигму освіти і науки….» </a:t>
            </a:r>
          </a:p>
        </p:txBody>
      </p:sp>
      <p:sp>
        <p:nvSpPr>
          <p:cNvPr id="7" name="Стрелка влево 6"/>
          <p:cNvSpPr/>
          <p:nvPr/>
        </p:nvSpPr>
        <p:spPr bwMode="auto">
          <a:xfrm>
            <a:off x="4547989" y="3212977"/>
            <a:ext cx="4488507" cy="2180110"/>
          </a:xfrm>
          <a:prstGeom prst="leftArrow">
            <a:avLst>
              <a:gd name="adj1" fmla="val 50000"/>
              <a:gd name="adj2" fmla="val 89034"/>
            </a:avLst>
          </a:prstGeom>
          <a:solidFill>
            <a:srgbClr val="00808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3d extrusionH="57150">
              <a:bevelT w="57150" h="38100" prst="artDeco"/>
            </a:sp3d>
          </a:bodyPr>
          <a:lstStyle/>
          <a:p>
            <a:pPr algn="ctr">
              <a:buFont typeface="Calibri" pitchFamily="32" charset="0"/>
              <a:buNone/>
            </a:pPr>
            <a:r>
              <a:rPr lang="uk-UA" sz="1600" b="1" dirty="0" smtClean="0">
                <a:latin typeface="Bookman Old Style" pitchFamily="18" charset="0"/>
                <a:ea typeface="MS Gothic" charset="-128"/>
                <a:cs typeface="Arial" pitchFamily="34" charset="0"/>
              </a:rPr>
              <a:t>Бухарестська декларація етичних цінностей </a:t>
            </a:r>
          </a:p>
          <a:p>
            <a:pPr algn="ctr">
              <a:buFont typeface="Calibri" pitchFamily="32" charset="0"/>
              <a:buNone/>
            </a:pPr>
            <a:r>
              <a:rPr lang="uk-UA" sz="1600" b="1" dirty="0" smtClean="0">
                <a:latin typeface="Bookman Old Style" pitchFamily="18" charset="0"/>
                <a:ea typeface="MS Gothic" charset="-128"/>
                <a:cs typeface="Arial" pitchFamily="34" charset="0"/>
              </a:rPr>
              <a:t>і принципів вищої освіти </a:t>
            </a:r>
          </a:p>
          <a:p>
            <a:pPr algn="ctr">
              <a:buFont typeface="Calibri" pitchFamily="32" charset="0"/>
              <a:buNone/>
            </a:pPr>
            <a:r>
              <a:rPr lang="uk-UA" sz="1600" b="1" dirty="0" smtClean="0">
                <a:latin typeface="Bookman Old Style" pitchFamily="18" charset="0"/>
                <a:ea typeface="MS Gothic" charset="-128"/>
                <a:cs typeface="Arial" pitchFamily="34" charset="0"/>
              </a:rPr>
              <a:t>в Європі</a:t>
            </a:r>
            <a:endParaRPr lang="uk-UA" sz="1600" b="1" dirty="0">
              <a:latin typeface="Bookman Old Style" pitchFamily="18" charset="0"/>
              <a:ea typeface="MS Gothic" charset="-128"/>
              <a:cs typeface="Arial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6391361" y="909500"/>
            <a:ext cx="2213087" cy="2519499"/>
            <a:chOff x="6391361" y="909501"/>
            <a:chExt cx="2015691" cy="2372270"/>
          </a:xfrm>
        </p:grpSpPr>
        <p:pic>
          <p:nvPicPr>
            <p:cNvPr id="1028" name="Picture 4" descr="ÐÐ°ÑÑÐ¸Ð½ÐºÐ¸ Ð¿Ð¾ Ð·Ð°Ð¿ÑÐ¾ÑÑ ÑÐµÑÑÐ½Ð¾ÑÑÑ 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1361" y="1266079"/>
              <a:ext cx="2015691" cy="20156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ÐÐ°ÑÑÐ¸Ð½ÐºÐ¸ Ð¿Ð¾ Ð·Ð°Ð¿ÑÐ¾ÑÑ Ð¾Ð±ÑÐ°Ð·Ð¾Ð²Ð°Ð½Ð¸Ðµ 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43143">
              <a:off x="6908433" y="909501"/>
              <a:ext cx="981546" cy="7131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70486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ертикальный свиток 4"/>
          <p:cNvSpPr/>
          <p:nvPr/>
        </p:nvSpPr>
        <p:spPr>
          <a:xfrm>
            <a:off x="4860032" y="908720"/>
            <a:ext cx="4176464" cy="2370296"/>
          </a:xfrm>
          <a:prstGeom prst="verticalScroll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1">
                <a:lumMod val="50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5250"/>
                </a:solidFill>
                <a:latin typeface="Bookman Old Style" pitchFamily="18" charset="0"/>
              </a:rPr>
              <a:t>Досягнути</a:t>
            </a:r>
            <a:r>
              <a:rPr lang="ru-RU" sz="2000" b="1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2000" b="1" dirty="0" err="1">
                <a:solidFill>
                  <a:srgbClr val="005250"/>
                </a:solidFill>
                <a:latin typeface="Bookman Old Style" pitchFamily="18" charset="0"/>
              </a:rPr>
              <a:t>високої</a:t>
            </a:r>
            <a:r>
              <a:rPr lang="ru-RU" sz="2000" b="1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2000" b="1" dirty="0" err="1">
                <a:solidFill>
                  <a:srgbClr val="005250"/>
                </a:solidFill>
                <a:latin typeface="Bookman Old Style" pitchFamily="18" charset="0"/>
              </a:rPr>
              <a:t>якості</a:t>
            </a:r>
            <a:r>
              <a:rPr lang="ru-RU" sz="2000" b="1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2000" b="1" dirty="0" err="1">
                <a:solidFill>
                  <a:srgbClr val="005250"/>
                </a:solidFill>
                <a:latin typeface="Bookman Old Style" pitchFamily="18" charset="0"/>
              </a:rPr>
              <a:t>освіти</a:t>
            </a:r>
            <a:r>
              <a:rPr lang="ru-RU" sz="2000" b="1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2000" b="1" dirty="0" err="1">
                <a:solidFill>
                  <a:srgbClr val="005250"/>
                </a:solidFill>
                <a:latin typeface="Bookman Old Style" pitchFamily="18" charset="0"/>
              </a:rPr>
              <a:t>можливо</a:t>
            </a:r>
            <a:r>
              <a:rPr lang="ru-RU" sz="2000" b="1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2000" b="1" dirty="0" err="1">
                <a:solidFill>
                  <a:srgbClr val="005250"/>
                </a:solidFill>
                <a:latin typeface="Bookman Old Style" pitchFamily="18" charset="0"/>
              </a:rPr>
              <a:t>лише</a:t>
            </a:r>
            <a:r>
              <a:rPr lang="ru-RU" sz="2000" b="1" dirty="0">
                <a:solidFill>
                  <a:srgbClr val="005250"/>
                </a:solidFill>
                <a:latin typeface="Bookman Old Style" pitchFamily="18" charset="0"/>
              </a:rPr>
              <a:t> створивши </a:t>
            </a:r>
            <a:r>
              <a:rPr lang="ru-RU" sz="2000" b="1" dirty="0" err="1">
                <a:solidFill>
                  <a:srgbClr val="005250"/>
                </a:solidFill>
                <a:latin typeface="Bookman Old Style" pitchFamily="18" charset="0"/>
              </a:rPr>
              <a:t>середовище</a:t>
            </a:r>
            <a:r>
              <a:rPr lang="ru-RU" sz="2000" b="1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2000" b="1" dirty="0" err="1">
                <a:solidFill>
                  <a:srgbClr val="005250"/>
                </a:solidFill>
                <a:latin typeface="Bookman Old Style" pitchFamily="18" charset="0"/>
              </a:rPr>
              <a:t>відповідальності</a:t>
            </a:r>
            <a:r>
              <a:rPr lang="ru-RU" sz="2000" b="1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endParaRPr lang="ru-RU" sz="2000" b="1" dirty="0" smtClean="0">
              <a:solidFill>
                <a:srgbClr val="005250"/>
              </a:solidFill>
              <a:latin typeface="Bookman Old Style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5250"/>
                </a:solidFill>
                <a:latin typeface="Bookman Old Style" pitchFamily="18" charset="0"/>
              </a:rPr>
              <a:t>та </a:t>
            </a:r>
            <a:r>
              <a:rPr lang="ru-RU" sz="2000" b="1" dirty="0" err="1">
                <a:solidFill>
                  <a:srgbClr val="005250"/>
                </a:solidFill>
                <a:latin typeface="Bookman Old Style" pitchFamily="18" charset="0"/>
              </a:rPr>
              <a:t>чесності</a:t>
            </a:r>
            <a:r>
              <a:rPr lang="ru-RU" sz="2000" b="1" dirty="0">
                <a:solidFill>
                  <a:srgbClr val="005250"/>
                </a:solidFill>
                <a:latin typeface="Bookman Old Style" pitchFamily="18" charset="0"/>
              </a:rPr>
              <a:t>.</a:t>
            </a:r>
            <a:endParaRPr lang="uk-UA" sz="2000" b="1" dirty="0">
              <a:solidFill>
                <a:srgbClr val="005250"/>
              </a:solidFill>
              <a:latin typeface="Bookman Old Style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259632" y="3356992"/>
            <a:ext cx="7344816" cy="1069533"/>
          </a:xfrm>
          <a:prstGeom prst="roundRect">
            <a:avLst/>
          </a:prstGeom>
          <a:solidFill>
            <a:srgbClr val="00808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sp3d extrusionH="57150">
              <a:bevelT w="38100" h="38100" prst="angle"/>
            </a:sp3d>
          </a:bodyPr>
          <a:lstStyle/>
          <a:p>
            <a:pPr algn="ctr">
              <a:buFont typeface="Calibri" pitchFamily="32" charset="0"/>
              <a:buNone/>
            </a:pPr>
            <a:r>
              <a:rPr lang="ru-RU" sz="2000" b="1" dirty="0" err="1">
                <a:latin typeface="Bookman Old Style" pitchFamily="18" charset="0"/>
                <a:ea typeface="MS Gothic" charset="-128"/>
                <a:cs typeface="Arial" pitchFamily="34" charset="0"/>
              </a:rPr>
              <a:t>Академічна</a:t>
            </a:r>
            <a:r>
              <a:rPr lang="ru-RU" sz="2000" b="1" dirty="0">
                <a:latin typeface="Bookman Old Style" pitchFamily="18" charset="0"/>
                <a:ea typeface="MS Gothic" charset="-128"/>
                <a:cs typeface="Arial" pitchFamily="34" charset="0"/>
              </a:rPr>
              <a:t> </a:t>
            </a:r>
            <a:r>
              <a:rPr lang="ru-RU" sz="2000" b="1" dirty="0" err="1">
                <a:latin typeface="Bookman Old Style" pitchFamily="18" charset="0"/>
                <a:ea typeface="MS Gothic" charset="-128"/>
                <a:cs typeface="Arial" pitchFamily="34" charset="0"/>
              </a:rPr>
              <a:t>доброчесність</a:t>
            </a:r>
            <a:r>
              <a:rPr lang="ru-RU" sz="2000" b="1" dirty="0">
                <a:latin typeface="Bookman Old Style" pitchFamily="18" charset="0"/>
                <a:ea typeface="MS Gothic" charset="-128"/>
                <a:cs typeface="Arial" pitchFamily="34" charset="0"/>
              </a:rPr>
              <a:t> – </a:t>
            </a:r>
            <a:r>
              <a:rPr lang="ru-RU" sz="2000" b="1" dirty="0" err="1">
                <a:latin typeface="Bookman Old Style" pitchFamily="18" charset="0"/>
                <a:ea typeface="MS Gothic" charset="-128"/>
                <a:cs typeface="Arial" pitchFamily="34" charset="0"/>
              </a:rPr>
              <a:t>це</a:t>
            </a:r>
            <a:r>
              <a:rPr lang="ru-RU" sz="2000" b="1" dirty="0">
                <a:latin typeface="Bookman Old Style" pitchFamily="18" charset="0"/>
                <a:ea typeface="MS Gothic" charset="-128"/>
                <a:cs typeface="Arial" pitchFamily="34" charset="0"/>
              </a:rPr>
              <a:t> </a:t>
            </a:r>
            <a:r>
              <a:rPr lang="ru-RU" sz="2000" b="1" dirty="0" err="1">
                <a:latin typeface="Bookman Old Style" pitchFamily="18" charset="0"/>
                <a:ea typeface="MS Gothic" charset="-128"/>
                <a:cs typeface="Arial" pitchFamily="34" charset="0"/>
              </a:rPr>
              <a:t>моральний</a:t>
            </a:r>
            <a:r>
              <a:rPr lang="ru-RU" sz="2000" b="1" dirty="0">
                <a:latin typeface="Bookman Old Style" pitchFamily="18" charset="0"/>
                <a:ea typeface="MS Gothic" charset="-128"/>
                <a:cs typeface="Arial" pitchFamily="34" charset="0"/>
              </a:rPr>
              <a:t> кодекс та </a:t>
            </a:r>
            <a:r>
              <a:rPr lang="ru-RU" sz="2000" b="1" dirty="0" err="1">
                <a:latin typeface="Bookman Old Style" pitchFamily="18" charset="0"/>
                <a:ea typeface="MS Gothic" charset="-128"/>
                <a:cs typeface="Arial" pitchFamily="34" charset="0"/>
              </a:rPr>
              <a:t>етичні</a:t>
            </a:r>
            <a:r>
              <a:rPr lang="ru-RU" sz="2000" b="1" dirty="0">
                <a:latin typeface="Bookman Old Style" pitchFamily="18" charset="0"/>
                <a:ea typeface="MS Gothic" charset="-128"/>
                <a:cs typeface="Arial" pitchFamily="34" charset="0"/>
              </a:rPr>
              <a:t> правила </a:t>
            </a:r>
            <a:r>
              <a:rPr lang="ru-RU" sz="2000" b="1" dirty="0" err="1">
                <a:latin typeface="Bookman Old Style" pitchFamily="18" charset="0"/>
                <a:ea typeface="MS Gothic" charset="-128"/>
                <a:cs typeface="Arial" pitchFamily="34" charset="0"/>
              </a:rPr>
              <a:t>цивілізованого</a:t>
            </a:r>
            <a:r>
              <a:rPr lang="ru-RU" sz="2000" b="1" dirty="0">
                <a:latin typeface="Bookman Old Style" pitchFamily="18" charset="0"/>
                <a:ea typeface="MS Gothic" charset="-128"/>
                <a:cs typeface="Arial" pitchFamily="34" charset="0"/>
              </a:rPr>
              <a:t> </a:t>
            </a:r>
            <a:r>
              <a:rPr lang="ru-RU" sz="2000" b="1" dirty="0" err="1">
                <a:latin typeface="Bookman Old Style" pitchFamily="18" charset="0"/>
                <a:ea typeface="MS Gothic" charset="-128"/>
                <a:cs typeface="Arial" pitchFamily="34" charset="0"/>
              </a:rPr>
              <a:t>наукового</a:t>
            </a:r>
            <a:r>
              <a:rPr lang="ru-RU" sz="2000" b="1" dirty="0">
                <a:latin typeface="Bookman Old Style" pitchFamily="18" charset="0"/>
                <a:ea typeface="MS Gothic" charset="-128"/>
                <a:cs typeface="Arial" pitchFamily="34" charset="0"/>
              </a:rPr>
              <a:t> </a:t>
            </a:r>
            <a:endParaRPr lang="ru-RU" sz="2000" b="1" dirty="0" smtClean="0">
              <a:latin typeface="Bookman Old Style" pitchFamily="18" charset="0"/>
              <a:ea typeface="MS Gothic" charset="-128"/>
              <a:cs typeface="Arial" pitchFamily="34" charset="0"/>
            </a:endParaRPr>
          </a:p>
          <a:p>
            <a:pPr algn="ctr">
              <a:buFont typeface="Calibri" pitchFamily="32" charset="0"/>
              <a:buNone/>
            </a:pPr>
            <a:r>
              <a:rPr lang="ru-RU" sz="2000" b="1" dirty="0" smtClean="0">
                <a:latin typeface="Bookman Old Style" pitchFamily="18" charset="0"/>
                <a:ea typeface="MS Gothic" charset="-128"/>
                <a:cs typeface="Arial" pitchFamily="34" charset="0"/>
              </a:rPr>
              <a:t>та </a:t>
            </a:r>
            <a:r>
              <a:rPr lang="ru-RU" sz="2000" b="1" dirty="0" err="1">
                <a:latin typeface="Bookman Old Style" pitchFamily="18" charset="0"/>
                <a:ea typeface="MS Gothic" charset="-128"/>
                <a:cs typeface="Arial" pitchFamily="34" charset="0"/>
              </a:rPr>
              <a:t>освітнього</a:t>
            </a:r>
            <a:r>
              <a:rPr lang="ru-RU" sz="2000" b="1" dirty="0">
                <a:latin typeface="Bookman Old Style" pitchFamily="18" charset="0"/>
                <a:ea typeface="MS Gothic" charset="-128"/>
                <a:cs typeface="Arial" pitchFamily="34" charset="0"/>
              </a:rPr>
              <a:t> </a:t>
            </a:r>
            <a:r>
              <a:rPr lang="ru-RU" sz="2000" b="1" dirty="0" err="1">
                <a:latin typeface="Bookman Old Style" pitchFamily="18" charset="0"/>
                <a:ea typeface="MS Gothic" charset="-128"/>
                <a:cs typeface="Arial" pitchFamily="34" charset="0"/>
              </a:rPr>
              <a:t>співтовариства</a:t>
            </a:r>
            <a:r>
              <a:rPr lang="ru-RU" sz="2000" b="1" dirty="0">
                <a:latin typeface="Bookman Old Style" pitchFamily="18" charset="0"/>
                <a:ea typeface="MS Gothic" charset="-128"/>
                <a:cs typeface="Arial" pitchFamily="34" charset="0"/>
              </a:rPr>
              <a:t>.</a:t>
            </a:r>
            <a:endParaRPr lang="uk-UA" sz="2000" b="1" dirty="0">
              <a:latin typeface="Bookman Old Style" pitchFamily="18" charset="0"/>
              <a:ea typeface="MS Gothic" charset="-128"/>
              <a:cs typeface="Arial" pitchFamily="34" charset="0"/>
            </a:endParaRPr>
          </a:p>
        </p:txBody>
      </p:sp>
      <p:sp>
        <p:nvSpPr>
          <p:cNvPr id="3" name="Горизонтальный свиток 2"/>
          <p:cNvSpPr/>
          <p:nvPr/>
        </p:nvSpPr>
        <p:spPr>
          <a:xfrm>
            <a:off x="1335560" y="4390608"/>
            <a:ext cx="7268888" cy="2494776"/>
          </a:xfrm>
          <a:prstGeom prst="horizontalScroll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1">
                <a:lumMod val="50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uk-UA" dirty="0">
                <a:solidFill>
                  <a:srgbClr val="005250"/>
                </a:solidFill>
                <a:latin typeface="Bookman Old Style" pitchFamily="18" charset="0"/>
              </a:rPr>
              <a:t>Поняття</a:t>
            </a:r>
            <a:r>
              <a:rPr lang="uk-UA" b="1" dirty="0">
                <a:solidFill>
                  <a:srgbClr val="005250"/>
                </a:solidFill>
                <a:latin typeface="Bookman Old Style" pitchFamily="18" charset="0"/>
              </a:rPr>
              <a:t> «академічної доброчесності» </a:t>
            </a:r>
            <a:endParaRPr lang="uk-UA" b="1" dirty="0" smtClean="0">
              <a:solidFill>
                <a:srgbClr val="005250"/>
              </a:solidFill>
              <a:latin typeface="Bookman Old Style" pitchFamily="18" charset="0"/>
            </a:endParaRPr>
          </a:p>
          <a:p>
            <a:pPr algn="ctr"/>
            <a:r>
              <a:rPr lang="uk-UA" dirty="0" smtClean="0">
                <a:solidFill>
                  <a:srgbClr val="005250"/>
                </a:solidFill>
                <a:latin typeface="Bookman Old Style" pitchFamily="18" charset="0"/>
              </a:rPr>
              <a:t>включає </a:t>
            </a:r>
            <a:r>
              <a:rPr lang="uk-UA" dirty="0">
                <a:solidFill>
                  <a:srgbClr val="005250"/>
                </a:solidFill>
                <a:latin typeface="Bookman Old Style" pitchFamily="18" charset="0"/>
              </a:rPr>
              <a:t>в себе такі цінності, </a:t>
            </a:r>
            <a:r>
              <a:rPr lang="uk-UA" dirty="0" smtClean="0">
                <a:solidFill>
                  <a:srgbClr val="005250"/>
                </a:solidFill>
                <a:latin typeface="Bookman Old Style" pitchFamily="18" charset="0"/>
              </a:rPr>
              <a:t>як:</a:t>
            </a:r>
          </a:p>
          <a:p>
            <a:r>
              <a:rPr lang="uk-UA" dirty="0" smtClean="0">
                <a:solidFill>
                  <a:srgbClr val="005250"/>
                </a:solidFill>
                <a:latin typeface="Bookman Old Style" pitchFamily="18" charset="0"/>
              </a:rPr>
              <a:t>		</a:t>
            </a:r>
            <a:r>
              <a:rPr lang="uk-UA" sz="2000" b="1" dirty="0" smtClean="0">
                <a:solidFill>
                  <a:srgbClr val="005250"/>
                </a:solidFill>
                <a:latin typeface="Bookman Old Style" pitchFamily="18" charset="0"/>
              </a:rPr>
              <a:t>запобігання </a:t>
            </a:r>
            <a:r>
              <a:rPr lang="uk-UA" sz="2000" b="1" dirty="0">
                <a:solidFill>
                  <a:srgbClr val="005250"/>
                </a:solidFill>
                <a:latin typeface="Bookman Old Style" pitchFamily="18" charset="0"/>
              </a:rPr>
              <a:t>шахрайству, фальшуванню </a:t>
            </a:r>
            <a:r>
              <a:rPr lang="uk-UA" sz="2000" b="1" dirty="0" smtClean="0">
                <a:solidFill>
                  <a:srgbClr val="005250"/>
                </a:solidFill>
                <a:latin typeface="Bookman Old Style" pitchFamily="18" charset="0"/>
              </a:rPr>
              <a:t>		та плагіату</a:t>
            </a:r>
            <a:r>
              <a:rPr lang="uk-UA" sz="2000" b="1" dirty="0">
                <a:solidFill>
                  <a:srgbClr val="005250"/>
                </a:solidFill>
                <a:latin typeface="Bookman Old Style" pitchFamily="18" charset="0"/>
              </a:rPr>
              <a:t>; </a:t>
            </a:r>
            <a:r>
              <a:rPr lang="uk-UA" sz="2000" b="1" dirty="0" smtClean="0">
                <a:solidFill>
                  <a:srgbClr val="005250"/>
                </a:solidFill>
                <a:latin typeface="Bookman Old Style" pitchFamily="18" charset="0"/>
              </a:rPr>
              <a:t>			</a:t>
            </a:r>
          </a:p>
          <a:p>
            <a:r>
              <a:rPr lang="uk-UA" sz="2000" b="1" dirty="0" smtClean="0">
                <a:solidFill>
                  <a:srgbClr val="005250"/>
                </a:solidFill>
                <a:latin typeface="Bookman Old Style" pitchFamily="18" charset="0"/>
              </a:rPr>
              <a:t>		підтримку </a:t>
            </a:r>
            <a:r>
              <a:rPr lang="uk-UA" sz="2000" b="1" dirty="0">
                <a:solidFill>
                  <a:srgbClr val="005250"/>
                </a:solidFill>
                <a:latin typeface="Bookman Old Style" pitchFamily="18" charset="0"/>
              </a:rPr>
              <a:t>академічних стандартів; </a:t>
            </a:r>
            <a:endParaRPr lang="uk-UA" sz="2000" b="1" dirty="0" smtClean="0">
              <a:solidFill>
                <a:srgbClr val="005250"/>
              </a:solidFill>
              <a:latin typeface="Bookman Old Style" pitchFamily="18" charset="0"/>
            </a:endParaRPr>
          </a:p>
          <a:p>
            <a:r>
              <a:rPr lang="uk-UA" sz="2000" b="1" dirty="0" smtClean="0">
                <a:solidFill>
                  <a:srgbClr val="005250"/>
                </a:solidFill>
                <a:latin typeface="Bookman Old Style" pitchFamily="18" charset="0"/>
              </a:rPr>
              <a:t>		чесність </a:t>
            </a:r>
            <a:r>
              <a:rPr lang="uk-UA" sz="2000" b="1" dirty="0">
                <a:solidFill>
                  <a:srgbClr val="005250"/>
                </a:solidFill>
                <a:latin typeface="Bookman Old Style" pitchFamily="18" charset="0"/>
              </a:rPr>
              <a:t>і ретельність у дослідженнях.</a:t>
            </a:r>
          </a:p>
        </p:txBody>
      </p:sp>
      <p:sp>
        <p:nvSpPr>
          <p:cNvPr id="8" name="Стрелка вправо 3"/>
          <p:cNvSpPr>
            <a:spLocks noChangeArrowheads="1"/>
          </p:cNvSpPr>
          <p:nvPr/>
        </p:nvSpPr>
        <p:spPr bwMode="auto">
          <a:xfrm>
            <a:off x="1691680" y="5390900"/>
            <a:ext cx="714375" cy="247095"/>
          </a:xfrm>
          <a:prstGeom prst="rightArrow">
            <a:avLst>
              <a:gd name="adj1" fmla="val 50000"/>
              <a:gd name="adj2" fmla="val 131635"/>
            </a:avLst>
          </a:prstGeom>
          <a:solidFill>
            <a:srgbClr val="008080"/>
          </a:solidFill>
          <a:ln w="9525" algn="ctr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uk-UA"/>
          </a:p>
        </p:txBody>
      </p:sp>
      <p:sp>
        <p:nvSpPr>
          <p:cNvPr id="11" name="Стрелка вправо 3"/>
          <p:cNvSpPr>
            <a:spLocks noChangeArrowheads="1"/>
          </p:cNvSpPr>
          <p:nvPr/>
        </p:nvSpPr>
        <p:spPr bwMode="auto">
          <a:xfrm>
            <a:off x="1707948" y="5991292"/>
            <a:ext cx="714375" cy="247095"/>
          </a:xfrm>
          <a:prstGeom prst="rightArrow">
            <a:avLst>
              <a:gd name="adj1" fmla="val 50000"/>
              <a:gd name="adj2" fmla="val 131635"/>
            </a:avLst>
          </a:prstGeom>
          <a:solidFill>
            <a:srgbClr val="008080"/>
          </a:solidFill>
          <a:ln w="9525" algn="ctr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uk-UA"/>
          </a:p>
        </p:txBody>
      </p:sp>
      <p:sp>
        <p:nvSpPr>
          <p:cNvPr id="12" name="Стрелка вправо 3"/>
          <p:cNvSpPr>
            <a:spLocks noChangeArrowheads="1"/>
          </p:cNvSpPr>
          <p:nvPr/>
        </p:nvSpPr>
        <p:spPr bwMode="auto">
          <a:xfrm>
            <a:off x="1707948" y="6278248"/>
            <a:ext cx="714375" cy="247095"/>
          </a:xfrm>
          <a:prstGeom prst="rightArrow">
            <a:avLst>
              <a:gd name="adj1" fmla="val 50000"/>
              <a:gd name="adj2" fmla="val 131635"/>
            </a:avLst>
          </a:prstGeom>
          <a:solidFill>
            <a:srgbClr val="008080"/>
          </a:solidFill>
          <a:ln w="9525" algn="ctr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uk-UA"/>
          </a:p>
        </p:txBody>
      </p:sp>
      <p:sp>
        <p:nvSpPr>
          <p:cNvPr id="4" name="Стрелка вправо 3"/>
          <p:cNvSpPr/>
          <p:nvPr/>
        </p:nvSpPr>
        <p:spPr>
          <a:xfrm rot="776483">
            <a:off x="754336" y="767866"/>
            <a:ext cx="4716346" cy="1512168"/>
          </a:xfrm>
          <a:prstGeom prst="rightArrow">
            <a:avLst>
              <a:gd name="adj1" fmla="val 50000"/>
              <a:gd name="adj2" fmla="val 138185"/>
            </a:avLst>
          </a:prstGeom>
          <a:solidFill>
            <a:srgbClr val="00808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sp3d extrusionH="57150">
              <a:bevelT w="38100" h="38100" prst="angle"/>
            </a:sp3d>
          </a:bodyPr>
          <a:lstStyle/>
          <a:p>
            <a:pPr algn="ctr">
              <a:buFont typeface="Calibri" pitchFamily="32" charset="0"/>
              <a:buNone/>
            </a:pPr>
            <a:r>
              <a:rPr lang="uk-UA" b="1" dirty="0" smtClean="0">
                <a:latin typeface="Bookman Old Style" pitchFamily="18" charset="0"/>
                <a:ea typeface="MS Gothic" charset="-128"/>
                <a:cs typeface="Arial" pitchFamily="34" charset="0"/>
              </a:rPr>
              <a:t>Академічна доброчесність –  запорука якісної освіти</a:t>
            </a:r>
            <a:endParaRPr lang="uk-UA" b="1" dirty="0">
              <a:latin typeface="Bookman Old Style" pitchFamily="18" charset="0"/>
              <a:ea typeface="MS Gothic" charset="-128"/>
              <a:cs typeface="Arial" pitchFamily="34" charset="0"/>
            </a:endParaRPr>
          </a:p>
        </p:txBody>
      </p:sp>
      <p:pic>
        <p:nvPicPr>
          <p:cNvPr id="2052" name="Picture 4" descr="ÐÐ°ÑÑÐ¸Ð½ÐºÐ¸ Ð¿Ð¾ Ð·Ð°Ð¿ÑÐ¾ÑÑ Ð§ÐµÐ»Ð¾Ð²ÐµÑÐºÐ¸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340" y="1483977"/>
            <a:ext cx="2771800" cy="2254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410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3" grpId="0" animBg="1"/>
      <p:bldP spid="8" grpId="0" animBg="1"/>
      <p:bldP spid="11" grpId="0" animBg="1"/>
      <p:bldP spid="12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547664" y="864940"/>
            <a:ext cx="3736528" cy="996134"/>
          </a:xfrm>
          <a:prstGeom prst="roundRect">
            <a:avLst>
              <a:gd name="adj" fmla="val 13285"/>
            </a:avLst>
          </a:prstGeom>
          <a:solidFill>
            <a:srgbClr val="00808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sp3d extrusionH="57150">
              <a:bevelT w="82550" h="38100" prst="coolSlant"/>
            </a:sp3d>
          </a:bodyPr>
          <a:lstStyle/>
          <a:p>
            <a:pPr algn="ctr">
              <a:buFont typeface="Calibri" pitchFamily="32" charset="0"/>
              <a:buNone/>
            </a:pPr>
            <a:r>
              <a:rPr lang="uk-UA" sz="2400" b="1" dirty="0" smtClean="0">
                <a:latin typeface="Bookman Old Style" pitchFamily="18" charset="0"/>
                <a:ea typeface="MS Gothic" charset="-128"/>
                <a:cs typeface="Arial" pitchFamily="34" charset="0"/>
              </a:rPr>
              <a:t>Мотивації студентів </a:t>
            </a:r>
          </a:p>
          <a:p>
            <a:pPr algn="ctr">
              <a:buFont typeface="Calibri" pitchFamily="32" charset="0"/>
              <a:buNone/>
            </a:pPr>
            <a:r>
              <a:rPr lang="uk-UA" sz="2400" b="1" dirty="0" smtClean="0">
                <a:latin typeface="Bookman Old Style" pitchFamily="18" charset="0"/>
                <a:ea typeface="MS Gothic" charset="-128"/>
                <a:cs typeface="Arial" pitchFamily="34" charset="0"/>
              </a:rPr>
              <a:t>до </a:t>
            </a:r>
            <a:r>
              <a:rPr lang="uk-UA" sz="2400" b="1" dirty="0">
                <a:latin typeface="Bookman Old Style" pitchFamily="18" charset="0"/>
                <a:ea typeface="MS Gothic" charset="-128"/>
                <a:cs typeface="Arial" pitchFamily="34" charset="0"/>
              </a:rPr>
              <a:t>навчання</a:t>
            </a:r>
          </a:p>
        </p:txBody>
      </p:sp>
      <p:sp>
        <p:nvSpPr>
          <p:cNvPr id="5" name="Вертикальный свиток 4"/>
          <p:cNvSpPr/>
          <p:nvPr/>
        </p:nvSpPr>
        <p:spPr>
          <a:xfrm>
            <a:off x="323527" y="2132855"/>
            <a:ext cx="6336706" cy="3808688"/>
          </a:xfrm>
          <a:prstGeom prst="verticalScroll">
            <a:avLst>
              <a:gd name="adj" fmla="val 884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1">
                <a:lumMod val="50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  <a:spAutoFit/>
          </a:bodyPr>
          <a:lstStyle/>
          <a:p>
            <a:pPr marL="361950" lvl="2" eaLnBrk="0" hangingPunct="0">
              <a:lnSpc>
                <a:spcPct val="150000"/>
              </a:lnSpc>
            </a:pPr>
            <a:r>
              <a:rPr lang="uk-UA" sz="2000" dirty="0" smtClean="0">
                <a:solidFill>
                  <a:srgbClr val="005250"/>
                </a:solidFill>
                <a:latin typeface="Bookman Old Style" pitchFamily="18" charset="0"/>
              </a:rPr>
              <a:t>отримати </a:t>
            </a:r>
            <a:r>
              <a:rPr lang="uk-UA" sz="2000" dirty="0">
                <a:solidFill>
                  <a:srgbClr val="005250"/>
                </a:solidFill>
                <a:latin typeface="Bookman Old Style" pitchFamily="18" charset="0"/>
              </a:rPr>
              <a:t>якісні знання для реалізації </a:t>
            </a:r>
            <a:endParaRPr lang="uk-UA" sz="2000" dirty="0" smtClean="0">
              <a:solidFill>
                <a:srgbClr val="005250"/>
              </a:solidFill>
              <a:latin typeface="Bookman Old Style" pitchFamily="18" charset="0"/>
            </a:endParaRPr>
          </a:p>
          <a:p>
            <a:pPr marL="361950" eaLnBrk="0" hangingPunct="0">
              <a:lnSpc>
                <a:spcPct val="150000"/>
              </a:lnSpc>
            </a:pPr>
            <a:r>
              <a:rPr lang="uk-UA" sz="2000" dirty="0" smtClean="0">
                <a:solidFill>
                  <a:srgbClr val="005250"/>
                </a:solidFill>
                <a:latin typeface="Bookman Old Style" pitchFamily="18" charset="0"/>
              </a:rPr>
              <a:t>своїх мрій</a:t>
            </a:r>
            <a:r>
              <a:rPr lang="uk-UA" sz="2000" dirty="0">
                <a:solidFill>
                  <a:srgbClr val="005250"/>
                </a:solidFill>
                <a:latin typeface="Bookman Old Style" pitchFamily="18" charset="0"/>
              </a:rPr>
              <a:t>, </a:t>
            </a:r>
            <a:r>
              <a:rPr lang="uk-UA" sz="2000" dirty="0" smtClean="0">
                <a:solidFill>
                  <a:srgbClr val="005250"/>
                </a:solidFill>
                <a:latin typeface="Bookman Old Style" pitchFamily="18" charset="0"/>
              </a:rPr>
              <a:t>подальшої кар’єри;</a:t>
            </a:r>
          </a:p>
          <a:p>
            <a:pPr marL="361950" eaLnBrk="0" hangingPunct="0">
              <a:lnSpc>
                <a:spcPct val="150000"/>
              </a:lnSpc>
            </a:pPr>
            <a:r>
              <a:rPr lang="uk-UA" sz="2000" dirty="0" smtClean="0">
                <a:solidFill>
                  <a:srgbClr val="005250"/>
                </a:solidFill>
                <a:latin typeface="Bookman Old Style" pitchFamily="18" charset="0"/>
              </a:rPr>
              <a:t>отримати високу оцінку, як показник </a:t>
            </a:r>
          </a:p>
          <a:p>
            <a:pPr marL="361950" eaLnBrk="0" hangingPunct="0">
              <a:lnSpc>
                <a:spcPct val="150000"/>
              </a:lnSpc>
            </a:pPr>
            <a:r>
              <a:rPr lang="uk-UA" sz="2000" dirty="0" smtClean="0">
                <a:solidFill>
                  <a:srgbClr val="005250"/>
                </a:solidFill>
                <a:latin typeface="Bookman Old Style" pitchFamily="18" charset="0"/>
              </a:rPr>
              <a:t>власного інтелекту, знань та зусиль;</a:t>
            </a:r>
          </a:p>
          <a:p>
            <a:pPr marL="361950" eaLnBrk="0" hangingPunct="0">
              <a:lnSpc>
                <a:spcPct val="150000"/>
              </a:lnSpc>
            </a:pPr>
            <a:r>
              <a:rPr lang="uk-UA" sz="2000" dirty="0" smtClean="0">
                <a:solidFill>
                  <a:srgbClr val="005250"/>
                </a:solidFill>
                <a:latin typeface="Bookman Old Style" pitchFamily="18" charset="0"/>
              </a:rPr>
              <a:t>мати </a:t>
            </a:r>
            <a:r>
              <a:rPr lang="uk-UA" sz="2000" dirty="0">
                <a:solidFill>
                  <a:srgbClr val="005250"/>
                </a:solidFill>
                <a:latin typeface="Bookman Old Style" pitchFamily="18" charset="0"/>
              </a:rPr>
              <a:t>гарантії призначення </a:t>
            </a:r>
            <a:r>
              <a:rPr lang="uk-UA" sz="2000" dirty="0" smtClean="0">
                <a:solidFill>
                  <a:srgbClr val="005250"/>
                </a:solidFill>
                <a:latin typeface="Bookman Old Style" pitchFamily="18" charset="0"/>
              </a:rPr>
              <a:t>стипендії;</a:t>
            </a:r>
            <a:endParaRPr lang="uk-UA" sz="2000" dirty="0">
              <a:solidFill>
                <a:srgbClr val="005250"/>
              </a:solidFill>
              <a:latin typeface="Bookman Old Style" pitchFamily="18" charset="0"/>
            </a:endParaRPr>
          </a:p>
          <a:p>
            <a:pPr marL="361950" eaLnBrk="0" hangingPunct="0">
              <a:lnSpc>
                <a:spcPct val="150000"/>
              </a:lnSpc>
            </a:pPr>
            <a:r>
              <a:rPr lang="uk-UA" sz="2000" dirty="0" smtClean="0">
                <a:solidFill>
                  <a:srgbClr val="005250"/>
                </a:solidFill>
                <a:latin typeface="Bookman Old Style" pitchFamily="18" charset="0"/>
              </a:rPr>
              <a:t>отримати </a:t>
            </a:r>
            <a:r>
              <a:rPr lang="uk-UA" sz="2000" dirty="0">
                <a:solidFill>
                  <a:srgbClr val="005250"/>
                </a:solidFill>
                <a:latin typeface="Bookman Old Style" pitchFamily="18" charset="0"/>
              </a:rPr>
              <a:t>прихильність батьків, </a:t>
            </a:r>
            <a:r>
              <a:rPr lang="uk-UA" sz="2000" dirty="0" smtClean="0">
                <a:solidFill>
                  <a:srgbClr val="005250"/>
                </a:solidFill>
                <a:latin typeface="Bookman Old Style" pitchFamily="18" charset="0"/>
              </a:rPr>
              <a:t>друзів;</a:t>
            </a:r>
            <a:endParaRPr lang="uk-UA" sz="2000" dirty="0">
              <a:solidFill>
                <a:srgbClr val="005250"/>
              </a:solidFill>
              <a:latin typeface="Bookman Old Style" pitchFamily="18" charset="0"/>
            </a:endParaRPr>
          </a:p>
          <a:p>
            <a:pPr marL="361950" eaLnBrk="0" hangingPunct="0">
              <a:lnSpc>
                <a:spcPct val="150000"/>
              </a:lnSpc>
            </a:pPr>
            <a:r>
              <a:rPr lang="uk-UA" sz="2000" dirty="0" smtClean="0">
                <a:solidFill>
                  <a:srgbClr val="005250"/>
                </a:solidFill>
                <a:latin typeface="Bookman Old Style" pitchFamily="18" charset="0"/>
              </a:rPr>
              <a:t>можливість </a:t>
            </a:r>
            <a:r>
              <a:rPr lang="uk-UA" sz="2000" dirty="0">
                <a:solidFill>
                  <a:srgbClr val="005250"/>
                </a:solidFill>
                <a:latin typeface="Bookman Old Style" pitchFamily="18" charset="0"/>
              </a:rPr>
              <a:t>продовжувати </a:t>
            </a:r>
            <a:r>
              <a:rPr lang="uk-UA" sz="2000" dirty="0" smtClean="0">
                <a:solidFill>
                  <a:srgbClr val="005250"/>
                </a:solidFill>
                <a:latin typeface="Bookman Old Style" pitchFamily="18" charset="0"/>
              </a:rPr>
              <a:t>навчання.</a:t>
            </a:r>
            <a:endParaRPr lang="uk-UA" sz="2000" dirty="0">
              <a:solidFill>
                <a:srgbClr val="005250"/>
              </a:solidFill>
              <a:latin typeface="Bookman Old Style" pitchFamily="18" charset="0"/>
            </a:endParaRPr>
          </a:p>
        </p:txBody>
      </p:sp>
      <p:sp>
        <p:nvSpPr>
          <p:cNvPr id="6" name="Стрелка вправо 3"/>
          <p:cNvSpPr>
            <a:spLocks noChangeArrowheads="1"/>
          </p:cNvSpPr>
          <p:nvPr/>
        </p:nvSpPr>
        <p:spPr bwMode="auto">
          <a:xfrm>
            <a:off x="468979" y="2677849"/>
            <a:ext cx="627216" cy="247095"/>
          </a:xfrm>
          <a:prstGeom prst="rightArrow">
            <a:avLst>
              <a:gd name="adj1" fmla="val 50000"/>
              <a:gd name="adj2" fmla="val 131635"/>
            </a:avLst>
          </a:prstGeom>
          <a:solidFill>
            <a:srgbClr val="008080"/>
          </a:solidFill>
          <a:ln w="9525" algn="ctr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uk-UA"/>
          </a:p>
        </p:txBody>
      </p:sp>
      <p:sp>
        <p:nvSpPr>
          <p:cNvPr id="7" name="Стрелка вправо 3"/>
          <p:cNvSpPr>
            <a:spLocks noChangeArrowheads="1"/>
          </p:cNvSpPr>
          <p:nvPr/>
        </p:nvSpPr>
        <p:spPr bwMode="auto">
          <a:xfrm>
            <a:off x="465891" y="3593484"/>
            <a:ext cx="627215" cy="247095"/>
          </a:xfrm>
          <a:prstGeom prst="rightArrow">
            <a:avLst>
              <a:gd name="adj1" fmla="val 50000"/>
              <a:gd name="adj2" fmla="val 131635"/>
            </a:avLst>
          </a:prstGeom>
          <a:solidFill>
            <a:srgbClr val="008080"/>
          </a:solidFill>
          <a:ln w="9525" algn="ctr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uk-UA"/>
          </a:p>
        </p:txBody>
      </p:sp>
      <p:sp>
        <p:nvSpPr>
          <p:cNvPr id="8" name="Стрелка вправо 3"/>
          <p:cNvSpPr>
            <a:spLocks noChangeArrowheads="1"/>
          </p:cNvSpPr>
          <p:nvPr/>
        </p:nvSpPr>
        <p:spPr bwMode="auto">
          <a:xfrm>
            <a:off x="481296" y="4509120"/>
            <a:ext cx="602581" cy="247095"/>
          </a:xfrm>
          <a:prstGeom prst="rightArrow">
            <a:avLst>
              <a:gd name="adj1" fmla="val 50000"/>
              <a:gd name="adj2" fmla="val 131635"/>
            </a:avLst>
          </a:prstGeom>
          <a:solidFill>
            <a:srgbClr val="008080"/>
          </a:solidFill>
          <a:ln w="9525" algn="ctr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uk-UA"/>
          </a:p>
        </p:txBody>
      </p:sp>
      <p:sp>
        <p:nvSpPr>
          <p:cNvPr id="9" name="Стрелка вправо 3"/>
          <p:cNvSpPr>
            <a:spLocks noChangeArrowheads="1"/>
          </p:cNvSpPr>
          <p:nvPr/>
        </p:nvSpPr>
        <p:spPr bwMode="auto">
          <a:xfrm>
            <a:off x="468979" y="4910097"/>
            <a:ext cx="602580" cy="247095"/>
          </a:xfrm>
          <a:prstGeom prst="rightArrow">
            <a:avLst>
              <a:gd name="adj1" fmla="val 50000"/>
              <a:gd name="adj2" fmla="val 131635"/>
            </a:avLst>
          </a:prstGeom>
          <a:solidFill>
            <a:srgbClr val="008080"/>
          </a:solidFill>
          <a:ln w="9525" algn="ctr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uk-UA"/>
          </a:p>
        </p:txBody>
      </p:sp>
      <p:sp>
        <p:nvSpPr>
          <p:cNvPr id="10" name="Стрелка вправо 3"/>
          <p:cNvSpPr>
            <a:spLocks noChangeArrowheads="1"/>
          </p:cNvSpPr>
          <p:nvPr/>
        </p:nvSpPr>
        <p:spPr bwMode="auto">
          <a:xfrm>
            <a:off x="493710" y="5445224"/>
            <a:ext cx="602485" cy="247095"/>
          </a:xfrm>
          <a:prstGeom prst="rightArrow">
            <a:avLst>
              <a:gd name="adj1" fmla="val 50000"/>
              <a:gd name="adj2" fmla="val 131635"/>
            </a:avLst>
          </a:prstGeom>
          <a:solidFill>
            <a:srgbClr val="008080"/>
          </a:solidFill>
          <a:ln w="9525" algn="ctr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uk-UA"/>
          </a:p>
        </p:txBody>
      </p:sp>
      <p:pic>
        <p:nvPicPr>
          <p:cNvPr id="1026" name="Picture 2" descr="ÐÐ°ÑÑÐ¸Ð½ÐºÐ¸ Ð¿Ð¾ Ð·Ð°Ð¿ÑÐ¾ÑÑ Ð§ÐµÐ»Ð¾Ð²ÐµÑÐºÐ¸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690" y="2432952"/>
            <a:ext cx="1910050" cy="1910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702792" y="1447079"/>
            <a:ext cx="2371293" cy="985873"/>
          </a:xfrm>
          <a:prstGeom prst="roundRect">
            <a:avLst/>
          </a:prstGeom>
          <a:solidFill>
            <a:srgbClr val="00808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sp3d extrusionH="57150">
              <a:bevelT w="82550" h="38100" prst="coolSlant"/>
            </a:sp3d>
          </a:bodyPr>
          <a:lstStyle>
            <a:defPPr>
              <a:defRPr lang="en-GB"/>
            </a:defPPr>
            <a:lvl1pPr algn="ctr">
              <a:buFont typeface="Calibri" pitchFamily="32" charset="0"/>
              <a:buNone/>
              <a:defRPr sz="2400" b="1">
                <a:latin typeface="Bookman Old Style" pitchFamily="18" charset="0"/>
                <a:ea typeface="MS Gothic" charset="-128"/>
                <a:cs typeface="Arial" pitchFamily="34" charset="0"/>
              </a:defRPr>
            </a:lvl1pPr>
          </a:lstStyle>
          <a:p>
            <a:r>
              <a:rPr lang="uk-UA" dirty="0"/>
              <a:t>Шляхи реалізації</a:t>
            </a:r>
          </a:p>
        </p:txBody>
      </p:sp>
      <p:sp>
        <p:nvSpPr>
          <p:cNvPr id="3" name="Скругленный прямоугольник 2"/>
          <p:cNvSpPr/>
          <p:nvPr/>
        </p:nvSpPr>
        <p:spPr bwMode="auto">
          <a:xfrm>
            <a:off x="6444208" y="3068960"/>
            <a:ext cx="627203" cy="3672407"/>
          </a:xfrm>
          <a:prstGeom prst="roundRect">
            <a:avLst/>
          </a:prstGeom>
          <a:solidFill>
            <a:srgbClr val="00808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vert="horz">
            <a:sp3d extrusionH="57150">
              <a:bevelT w="82550" h="38100" prst="coolSlant"/>
            </a:sp3d>
          </a:bodyPr>
          <a:lstStyle/>
          <a:p>
            <a:pPr algn="ctr">
              <a:buFont typeface="Calibri" pitchFamily="32" charset="0"/>
              <a:buNone/>
            </a:pPr>
            <a:r>
              <a:rPr lang="uk-UA" sz="2000" b="1" spc="-300" dirty="0" smtClean="0">
                <a:latin typeface="Bookman Old Style" pitchFamily="18" charset="0"/>
              </a:rPr>
              <a:t>Д</a:t>
            </a:r>
          </a:p>
          <a:p>
            <a:pPr algn="ctr">
              <a:buFont typeface="Calibri" pitchFamily="32" charset="0"/>
              <a:buNone/>
            </a:pPr>
            <a:r>
              <a:rPr lang="uk-UA" sz="2000" b="1" spc="-300" dirty="0" smtClean="0">
                <a:latin typeface="Bookman Old Style" pitchFamily="18" charset="0"/>
              </a:rPr>
              <a:t>о</a:t>
            </a:r>
          </a:p>
          <a:p>
            <a:pPr algn="ctr">
              <a:buFont typeface="Calibri" pitchFamily="32" charset="0"/>
              <a:buNone/>
            </a:pPr>
            <a:r>
              <a:rPr lang="uk-UA" sz="2000" b="1" spc="-300" dirty="0" smtClean="0">
                <a:latin typeface="Bookman Old Style" pitchFamily="18" charset="0"/>
              </a:rPr>
              <a:t>б</a:t>
            </a:r>
          </a:p>
          <a:p>
            <a:pPr algn="ctr">
              <a:buFont typeface="Calibri" pitchFamily="32" charset="0"/>
              <a:buNone/>
            </a:pPr>
            <a:r>
              <a:rPr lang="uk-UA" sz="2000" b="1" spc="-300" dirty="0" smtClean="0">
                <a:latin typeface="Bookman Old Style" pitchFamily="18" charset="0"/>
              </a:rPr>
              <a:t>р</a:t>
            </a:r>
          </a:p>
          <a:p>
            <a:pPr algn="ctr">
              <a:buFont typeface="Calibri" pitchFamily="32" charset="0"/>
              <a:buNone/>
            </a:pPr>
            <a:r>
              <a:rPr lang="uk-UA" sz="2000" b="1" spc="-300" dirty="0" smtClean="0">
                <a:latin typeface="Bookman Old Style" pitchFamily="18" charset="0"/>
              </a:rPr>
              <a:t>о</a:t>
            </a:r>
          </a:p>
          <a:p>
            <a:pPr algn="ctr">
              <a:buFont typeface="Calibri" pitchFamily="32" charset="0"/>
              <a:buNone/>
            </a:pPr>
            <a:r>
              <a:rPr lang="uk-UA" sz="2000" b="1" spc="-300" dirty="0" smtClean="0">
                <a:latin typeface="Bookman Old Style" pitchFamily="18" charset="0"/>
              </a:rPr>
              <a:t>ч</a:t>
            </a:r>
          </a:p>
          <a:p>
            <a:pPr algn="ctr">
              <a:buFont typeface="Calibri" pitchFamily="32" charset="0"/>
              <a:buNone/>
            </a:pPr>
            <a:r>
              <a:rPr lang="uk-UA" sz="2000" b="1" spc="-300" dirty="0" smtClean="0">
                <a:latin typeface="Bookman Old Style" pitchFamily="18" charset="0"/>
              </a:rPr>
              <a:t>е</a:t>
            </a:r>
          </a:p>
          <a:p>
            <a:pPr algn="ctr">
              <a:buFont typeface="Calibri" pitchFamily="32" charset="0"/>
              <a:buNone/>
            </a:pPr>
            <a:r>
              <a:rPr lang="uk-UA" sz="2000" b="1" spc="-300" dirty="0" smtClean="0">
                <a:latin typeface="Bookman Old Style" pitchFamily="18" charset="0"/>
              </a:rPr>
              <a:t>с</a:t>
            </a:r>
          </a:p>
          <a:p>
            <a:pPr algn="ctr">
              <a:buFont typeface="Calibri" pitchFamily="32" charset="0"/>
              <a:buNone/>
            </a:pPr>
            <a:r>
              <a:rPr lang="uk-UA" sz="2000" b="1" spc="-300" dirty="0" smtClean="0">
                <a:latin typeface="Bookman Old Style" pitchFamily="18" charset="0"/>
              </a:rPr>
              <a:t>н</a:t>
            </a:r>
          </a:p>
          <a:p>
            <a:pPr algn="ctr">
              <a:buFont typeface="Calibri" pitchFamily="32" charset="0"/>
              <a:buNone/>
            </a:pPr>
            <a:r>
              <a:rPr lang="uk-UA" sz="2000" b="1" spc="-300" dirty="0" smtClean="0">
                <a:latin typeface="Bookman Old Style" pitchFamily="18" charset="0"/>
              </a:rPr>
              <a:t>и</a:t>
            </a:r>
          </a:p>
          <a:p>
            <a:pPr algn="ctr">
              <a:buFont typeface="Calibri" pitchFamily="32" charset="0"/>
              <a:buNone/>
            </a:pPr>
            <a:r>
              <a:rPr lang="uk-UA" sz="2000" b="1" spc="-300" dirty="0" smtClean="0">
                <a:latin typeface="Bookman Old Style" pitchFamily="18" charset="0"/>
              </a:rPr>
              <a:t>й</a:t>
            </a:r>
            <a:endParaRPr lang="uk-UA" sz="2000" b="1" spc="-300" dirty="0">
              <a:latin typeface="Bookman Old Style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>
            <a:off x="8430984" y="3068960"/>
            <a:ext cx="605512" cy="3672407"/>
          </a:xfrm>
          <a:prstGeom prst="roundRect">
            <a:avLst/>
          </a:prstGeom>
          <a:solidFill>
            <a:srgbClr val="00808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sp3d extrusionH="57150">
              <a:bevelT w="82550" h="38100" prst="coolSlant"/>
            </a:sp3d>
          </a:bodyPr>
          <a:lstStyle/>
          <a:p>
            <a:pPr algn="ctr">
              <a:buFont typeface="Calibri" pitchFamily="32" charset="0"/>
              <a:buNone/>
            </a:pPr>
            <a:r>
              <a:rPr lang="ru-RU" b="1" dirty="0" smtClean="0">
                <a:latin typeface="Bookman Old Style" pitchFamily="18" charset="0"/>
                <a:ea typeface="MS Gothic" charset="-128"/>
                <a:cs typeface="Arial" pitchFamily="34" charset="0"/>
              </a:rPr>
              <a:t>Н</a:t>
            </a:r>
          </a:p>
          <a:p>
            <a:pPr algn="ctr">
              <a:buFont typeface="Calibri" pitchFamily="32" charset="0"/>
              <a:buNone/>
            </a:pPr>
            <a:r>
              <a:rPr lang="ru-RU" b="1" dirty="0" smtClean="0">
                <a:latin typeface="Bookman Old Style" pitchFamily="18" charset="0"/>
                <a:ea typeface="MS Gothic" charset="-128"/>
                <a:cs typeface="Arial" pitchFamily="34" charset="0"/>
              </a:rPr>
              <a:t>е</a:t>
            </a:r>
          </a:p>
          <a:p>
            <a:pPr algn="ctr">
              <a:buFont typeface="Calibri" pitchFamily="32" charset="0"/>
              <a:buNone/>
            </a:pPr>
            <a:r>
              <a:rPr lang="ru-RU" b="1" dirty="0" smtClean="0">
                <a:latin typeface="Bookman Old Style" pitchFamily="18" charset="0"/>
                <a:ea typeface="MS Gothic" charset="-128"/>
                <a:cs typeface="Arial" pitchFamily="34" charset="0"/>
              </a:rPr>
              <a:t>д</a:t>
            </a:r>
            <a:endParaRPr lang="ru-RU" b="1" dirty="0">
              <a:latin typeface="Bookman Old Style" pitchFamily="18" charset="0"/>
              <a:ea typeface="MS Gothic" charset="-128"/>
              <a:cs typeface="Arial" pitchFamily="34" charset="0"/>
            </a:endParaRPr>
          </a:p>
          <a:p>
            <a:pPr algn="ctr">
              <a:buFont typeface="Calibri" pitchFamily="32" charset="0"/>
              <a:buNone/>
            </a:pPr>
            <a:r>
              <a:rPr lang="ru-RU" b="1" dirty="0">
                <a:latin typeface="Bookman Old Style" pitchFamily="18" charset="0"/>
                <a:ea typeface="MS Gothic" charset="-128"/>
                <a:cs typeface="Arial" pitchFamily="34" charset="0"/>
              </a:rPr>
              <a:t>о</a:t>
            </a:r>
          </a:p>
          <a:p>
            <a:pPr algn="ctr">
              <a:buFont typeface="Calibri" pitchFamily="32" charset="0"/>
              <a:buNone/>
            </a:pPr>
            <a:r>
              <a:rPr lang="ru-RU" b="1" dirty="0">
                <a:latin typeface="Bookman Old Style" pitchFamily="18" charset="0"/>
                <a:ea typeface="MS Gothic" charset="-128"/>
                <a:cs typeface="Arial" pitchFamily="34" charset="0"/>
              </a:rPr>
              <a:t>б</a:t>
            </a:r>
          </a:p>
          <a:p>
            <a:pPr algn="ctr">
              <a:buFont typeface="Calibri" pitchFamily="32" charset="0"/>
              <a:buNone/>
            </a:pPr>
            <a:r>
              <a:rPr lang="ru-RU" b="1" dirty="0">
                <a:latin typeface="Bookman Old Style" pitchFamily="18" charset="0"/>
                <a:ea typeface="MS Gothic" charset="-128"/>
                <a:cs typeface="Arial" pitchFamily="34" charset="0"/>
              </a:rPr>
              <a:t>р</a:t>
            </a:r>
          </a:p>
          <a:p>
            <a:pPr algn="ctr">
              <a:buFont typeface="Calibri" pitchFamily="32" charset="0"/>
              <a:buNone/>
            </a:pPr>
            <a:r>
              <a:rPr lang="ru-RU" b="1" dirty="0">
                <a:latin typeface="Bookman Old Style" pitchFamily="18" charset="0"/>
                <a:ea typeface="MS Gothic" charset="-128"/>
                <a:cs typeface="Arial" pitchFamily="34" charset="0"/>
              </a:rPr>
              <a:t>о</a:t>
            </a:r>
          </a:p>
          <a:p>
            <a:pPr algn="ctr">
              <a:buFont typeface="Calibri" pitchFamily="32" charset="0"/>
              <a:buNone/>
            </a:pPr>
            <a:r>
              <a:rPr lang="ru-RU" b="1" dirty="0">
                <a:latin typeface="Bookman Old Style" pitchFamily="18" charset="0"/>
                <a:ea typeface="MS Gothic" charset="-128"/>
                <a:cs typeface="Arial" pitchFamily="34" charset="0"/>
              </a:rPr>
              <a:t>ч</a:t>
            </a:r>
          </a:p>
          <a:p>
            <a:pPr algn="ctr">
              <a:buFont typeface="Calibri" pitchFamily="32" charset="0"/>
              <a:buNone/>
            </a:pPr>
            <a:r>
              <a:rPr lang="ru-RU" b="1" dirty="0">
                <a:latin typeface="Bookman Old Style" pitchFamily="18" charset="0"/>
                <a:ea typeface="MS Gothic" charset="-128"/>
                <a:cs typeface="Arial" pitchFamily="34" charset="0"/>
              </a:rPr>
              <a:t>е</a:t>
            </a:r>
          </a:p>
          <a:p>
            <a:pPr algn="ctr">
              <a:buFont typeface="Calibri" pitchFamily="32" charset="0"/>
              <a:buNone/>
            </a:pPr>
            <a:r>
              <a:rPr lang="ru-RU" b="1" dirty="0">
                <a:latin typeface="Bookman Old Style" pitchFamily="18" charset="0"/>
                <a:ea typeface="MS Gothic" charset="-128"/>
                <a:cs typeface="Arial" pitchFamily="34" charset="0"/>
              </a:rPr>
              <a:t>с</a:t>
            </a:r>
          </a:p>
          <a:p>
            <a:pPr algn="ctr">
              <a:buFont typeface="Calibri" pitchFamily="32" charset="0"/>
              <a:buNone/>
            </a:pPr>
            <a:r>
              <a:rPr lang="ru-RU" b="1" dirty="0">
                <a:latin typeface="Bookman Old Style" pitchFamily="18" charset="0"/>
                <a:ea typeface="MS Gothic" charset="-128"/>
                <a:cs typeface="Arial" pitchFamily="34" charset="0"/>
              </a:rPr>
              <a:t>н</a:t>
            </a:r>
          </a:p>
          <a:p>
            <a:pPr algn="ctr">
              <a:buFont typeface="Calibri" pitchFamily="32" charset="0"/>
              <a:buNone/>
            </a:pPr>
            <a:r>
              <a:rPr lang="ru-RU" b="1" dirty="0">
                <a:latin typeface="Bookman Old Style" pitchFamily="18" charset="0"/>
                <a:ea typeface="MS Gothic" charset="-128"/>
                <a:cs typeface="Arial" pitchFamily="34" charset="0"/>
              </a:rPr>
              <a:t>и</a:t>
            </a:r>
          </a:p>
          <a:p>
            <a:pPr algn="ctr">
              <a:buFont typeface="Calibri" pitchFamily="32" charset="0"/>
              <a:buNone/>
            </a:pPr>
            <a:r>
              <a:rPr lang="ru-RU" b="1" dirty="0">
                <a:latin typeface="Bookman Old Style" pitchFamily="18" charset="0"/>
                <a:ea typeface="MS Gothic" charset="-128"/>
                <a:cs typeface="Arial" pitchFamily="34" charset="0"/>
              </a:rPr>
              <a:t>й</a:t>
            </a:r>
          </a:p>
        </p:txBody>
      </p:sp>
    </p:spTree>
    <p:extLst>
      <p:ext uri="{BB962C8B-B14F-4D97-AF65-F5344CB8AC3E}">
        <p14:creationId xmlns:p14="http://schemas.microsoft.com/office/powerpoint/2010/main" val="121564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250"/>
                            </p:stCondLst>
                            <p:childTnLst>
                              <p:par>
                                <p:cTn id="5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250"/>
                            </p:stCondLst>
                            <p:childTnLst>
                              <p:par>
                                <p:cTn id="7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1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2" grpId="0" animBg="1"/>
      <p:bldP spid="3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288032" y="1364329"/>
            <a:ext cx="8892480" cy="4190794"/>
          </a:xfrm>
          <a:prstGeom prst="verticalScroll">
            <a:avLst>
              <a:gd name="adj" fmla="val 6523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1">
                <a:lumMod val="50000"/>
              </a:schemeClr>
            </a:solidFill>
          </a:ln>
          <a:effectLst>
            <a:innerShdw blurRad="114300">
              <a:prstClr val="black"/>
            </a:innerShdw>
          </a:effectLst>
          <a:ex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  <a:spAutoFit/>
          </a:bodyPr>
          <a:lstStyle/>
          <a:p>
            <a:pPr marL="174625" indent="-174625" algn="just" eaLnBrk="0" hangingPunct="0"/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•	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Плагіат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,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списування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,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несанкціоноване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використання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чужих </a:t>
            </a:r>
            <a:r>
              <a:rPr lang="ru-RU" sz="1600" dirty="0" err="1" smtClean="0">
                <a:solidFill>
                  <a:srgbClr val="005250"/>
                </a:solidFill>
                <a:latin typeface="Bookman Old Style" pitchFamily="18" charset="0"/>
              </a:rPr>
              <a:t>напрацювань</a:t>
            </a:r>
            <a:r>
              <a:rPr lang="ru-RU" sz="1600" dirty="0" smtClean="0">
                <a:solidFill>
                  <a:srgbClr val="005250"/>
                </a:solidFill>
                <a:latin typeface="Bookman Old Style" pitchFamily="18" charset="0"/>
              </a:rPr>
              <a:t> (</a:t>
            </a:r>
            <a:r>
              <a:rPr lang="ru-RU" sz="1600" dirty="0" err="1" smtClean="0">
                <a:solidFill>
                  <a:srgbClr val="005250"/>
                </a:solidFill>
                <a:latin typeface="Bookman Old Style" pitchFamily="18" charset="0"/>
              </a:rPr>
              <a:t>найпоширеніша</a:t>
            </a:r>
            <a:r>
              <a:rPr lang="ru-RU" sz="1600" dirty="0" smtClean="0">
                <a:solidFill>
                  <a:srgbClr val="005250"/>
                </a:solidFill>
                <a:latin typeface="Bookman Old Style" pitchFamily="18" charset="0"/>
              </a:rPr>
              <a:t> форма, яку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використовують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600" dirty="0" err="1" smtClean="0">
                <a:solidFill>
                  <a:srgbClr val="005250"/>
                </a:solidFill>
                <a:latin typeface="Bookman Old Style" pitchFamily="18" charset="0"/>
              </a:rPr>
              <a:t>студенти</a:t>
            </a:r>
            <a:r>
              <a:rPr lang="ru-RU" sz="1600" dirty="0" smtClean="0">
                <a:solidFill>
                  <a:srgbClr val="005250"/>
                </a:solidFill>
                <a:latin typeface="Bookman Old Style" pitchFamily="18" charset="0"/>
              </a:rPr>
              <a:t>) 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є </a:t>
            </a:r>
            <a:r>
              <a:rPr lang="ru-RU" sz="1600" dirty="0" err="1" smtClean="0">
                <a:solidFill>
                  <a:srgbClr val="005250"/>
                </a:solidFill>
                <a:latin typeface="Bookman Old Style" pitchFamily="18" charset="0"/>
              </a:rPr>
              <a:t>неприйнятним</a:t>
            </a:r>
            <a:r>
              <a:rPr lang="ru-RU" sz="1600" dirty="0" smtClean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і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жодним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чином не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толеруються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в </a:t>
            </a:r>
            <a:r>
              <a:rPr lang="ru-RU" sz="1600" dirty="0" err="1" smtClean="0">
                <a:solidFill>
                  <a:srgbClr val="005250"/>
                </a:solidFill>
                <a:latin typeface="Bookman Old Style" pitchFamily="18" charset="0"/>
              </a:rPr>
              <a:t>спільноті</a:t>
            </a:r>
            <a:r>
              <a:rPr lang="ru-RU" sz="1600" dirty="0" smtClean="0">
                <a:solidFill>
                  <a:srgbClr val="005250"/>
                </a:solidFill>
                <a:latin typeface="Bookman Old Style" pitchFamily="18" charset="0"/>
              </a:rPr>
              <a:t>;</a:t>
            </a:r>
            <a:endParaRPr lang="ru-RU" sz="1600" dirty="0">
              <a:solidFill>
                <a:srgbClr val="005250"/>
              </a:solidFill>
              <a:latin typeface="Bookman Old Style" pitchFamily="18" charset="0"/>
            </a:endParaRPr>
          </a:p>
          <a:p>
            <a:pPr marL="174625" indent="-174625" algn="just" eaLnBrk="0" hangingPunct="0"/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•	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Переписування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тексту з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джерела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власними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словами  без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посилань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на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джерело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;</a:t>
            </a:r>
          </a:p>
          <a:p>
            <a:pPr marL="174625" indent="-174625" algn="just" eaLnBrk="0" hangingPunct="0"/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•	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Завантаження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600" dirty="0" err="1" smtClean="0">
                <a:solidFill>
                  <a:srgbClr val="005250"/>
                </a:solidFill>
                <a:latin typeface="Bookman Old Style" pitchFamily="18" charset="0"/>
              </a:rPr>
              <a:t>робіт</a:t>
            </a:r>
            <a:r>
              <a:rPr lang="ru-RU" sz="1600" dirty="0" smtClean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з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безкоштовних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сайтів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рефератів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та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використання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їх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як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власних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;</a:t>
            </a:r>
          </a:p>
          <a:p>
            <a:pPr marL="174625" indent="-174625" algn="just" eaLnBrk="0" hangingPunct="0"/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•	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Використання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чужих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текстів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(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повне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або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часткове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) без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вказівки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на авторство;</a:t>
            </a:r>
          </a:p>
          <a:p>
            <a:pPr marL="174625" indent="-174625" algn="just" eaLnBrk="0" hangingPunct="0"/>
            <a:r>
              <a:rPr lang="ru-RU" sz="1600" dirty="0" smtClean="0">
                <a:solidFill>
                  <a:srgbClr val="005250"/>
                </a:solidFill>
                <a:latin typeface="Bookman Old Style" pitchFamily="18" charset="0"/>
              </a:rPr>
              <a:t>•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	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Копіювання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чужих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текстів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зі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зміною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порядку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слів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 у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реченні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без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посилання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на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джерело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;</a:t>
            </a:r>
          </a:p>
          <a:p>
            <a:pPr marL="174625" indent="-174625" algn="just" eaLnBrk="0" hangingPunct="0"/>
            <a:r>
              <a:rPr lang="ru-RU" sz="1600" dirty="0" smtClean="0">
                <a:solidFill>
                  <a:srgbClr val="005250"/>
                </a:solidFill>
                <a:latin typeface="Bookman Old Style" pitchFamily="18" charset="0"/>
              </a:rPr>
              <a:t>•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	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Використання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чужих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текстів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дослівно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із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посиланням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на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інше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джерело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(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наприклад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,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використання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реферату, а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посилання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на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підручник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);</a:t>
            </a:r>
          </a:p>
          <a:p>
            <a:pPr marL="174625" indent="-174625" algn="just" eaLnBrk="0" hangingPunct="0"/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•	Переклад чужих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текстів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з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іноземної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мови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на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українську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та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використання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їх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у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своїх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роботах без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вказівки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джерела</a:t>
            </a:r>
            <a:r>
              <a:rPr lang="ru-RU" sz="1600" dirty="0" smtClean="0">
                <a:solidFill>
                  <a:srgbClr val="005250"/>
                </a:solidFill>
                <a:latin typeface="Bookman Old Style" pitchFamily="18" charset="0"/>
              </a:rPr>
              <a:t>;</a:t>
            </a:r>
            <a:endParaRPr lang="uk-UA" dirty="0">
              <a:solidFill>
                <a:srgbClr val="005250"/>
              </a:solidFill>
              <a:latin typeface="Bookman Old Style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 bwMode="auto">
          <a:xfrm>
            <a:off x="2123728" y="764704"/>
            <a:ext cx="4896544" cy="504055"/>
          </a:xfrm>
          <a:prstGeom prst="roundRect">
            <a:avLst/>
          </a:prstGeom>
          <a:solidFill>
            <a:srgbClr val="00808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sp3d extrusionH="57150">
              <a:bevelT w="82550" h="38100" prst="coolSlant"/>
            </a:sp3d>
          </a:bodyPr>
          <a:lstStyle/>
          <a:p>
            <a:pPr algn="ctr">
              <a:buFont typeface="Calibri" pitchFamily="32" charset="0"/>
              <a:buNone/>
            </a:pPr>
            <a:r>
              <a:rPr lang="uk-UA" sz="2400" b="1" dirty="0" err="1">
                <a:latin typeface="Bookman Old Style" pitchFamily="18" charset="0"/>
                <a:ea typeface="MS Gothic" charset="-128"/>
                <a:cs typeface="Arial" pitchFamily="34" charset="0"/>
              </a:rPr>
              <a:t>Недоброчесність</a:t>
            </a:r>
            <a:r>
              <a:rPr lang="uk-UA" sz="2400" b="1" dirty="0">
                <a:latin typeface="Bookman Old Style" pitchFamily="18" charset="0"/>
                <a:ea typeface="MS Gothic" charset="-128"/>
                <a:cs typeface="Arial" pitchFamily="34" charset="0"/>
              </a:rPr>
              <a:t> в освіті</a:t>
            </a:r>
          </a:p>
        </p:txBody>
      </p:sp>
      <p:sp>
        <p:nvSpPr>
          <p:cNvPr id="2" name="Горизонтальный свиток 1"/>
          <p:cNvSpPr/>
          <p:nvPr/>
        </p:nvSpPr>
        <p:spPr>
          <a:xfrm>
            <a:off x="323528" y="5451057"/>
            <a:ext cx="8640960" cy="1434327"/>
          </a:xfrm>
          <a:prstGeom prst="horizontalScroll">
            <a:avLst>
              <a:gd name="adj" fmla="val 11822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1">
                <a:lumMod val="50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  <a:spAutoFit/>
          </a:bodyPr>
          <a:lstStyle/>
          <a:p>
            <a:pPr marL="174625" indent="-174625" algn="just" eaLnBrk="0" hangingPunct="0"/>
            <a:r>
              <a:rPr lang="ru-RU" sz="1600" b="1" dirty="0" err="1">
                <a:solidFill>
                  <a:srgbClr val="005250"/>
                </a:solidFill>
                <a:latin typeface="Bookman Old Style" pitchFamily="18" charset="0"/>
              </a:rPr>
              <a:t>Нечесність</a:t>
            </a:r>
            <a:r>
              <a:rPr lang="ru-RU" sz="1600" b="1" dirty="0">
                <a:solidFill>
                  <a:srgbClr val="005250"/>
                </a:solidFill>
                <a:latin typeface="Bookman Old Style" pitchFamily="18" charset="0"/>
              </a:rPr>
              <a:t> в </a:t>
            </a:r>
            <a:r>
              <a:rPr lang="ru-RU" sz="1600" b="1" dirty="0" err="1">
                <a:solidFill>
                  <a:srgbClr val="005250"/>
                </a:solidFill>
                <a:latin typeface="Bookman Old Style" pitchFamily="18" charset="0"/>
              </a:rPr>
              <a:t>освіті</a:t>
            </a:r>
            <a:r>
              <a:rPr lang="ru-RU" sz="1600" b="1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</a:p>
          <a:p>
            <a:pPr marL="174625" indent="-174625" algn="just" eaLnBrk="0" hangingPunct="0"/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•	негативно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впливає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і на все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суспільство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, і на кожного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окремого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індивіда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,</a:t>
            </a:r>
          </a:p>
          <a:p>
            <a:pPr marL="174625" indent="-174625" algn="just" eaLnBrk="0" hangingPunct="0"/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•	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створює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систему, в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якій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неможливо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досягнути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успіху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чесним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шляхом, а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таке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суспільство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не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може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бути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успішним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у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довготривалій</a:t>
            </a:r>
            <a:r>
              <a:rPr lang="ru-RU" sz="160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600" dirty="0" err="1">
                <a:solidFill>
                  <a:srgbClr val="005250"/>
                </a:solidFill>
                <a:latin typeface="Bookman Old Style" pitchFamily="18" charset="0"/>
              </a:rPr>
              <a:t>перспективі</a:t>
            </a:r>
            <a:endParaRPr lang="ru-RU" sz="1600" dirty="0">
              <a:solidFill>
                <a:srgbClr val="005250"/>
              </a:solidFill>
              <a:latin typeface="Bookman Old Style" pitchFamily="18" charset="0"/>
            </a:endParaRPr>
          </a:p>
        </p:txBody>
      </p:sp>
      <p:pic>
        <p:nvPicPr>
          <p:cNvPr id="3076" name="Picture 4" descr="ÐÐ°ÑÑÐ¸Ð½ÐºÐ¸ Ð¿Ð¾ Ð·Ð°Ð¿ÑÐ¾ÑÑ Ð½ÐµÐ»ÑÐ·Ñ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162" y="714635"/>
            <a:ext cx="932534" cy="932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/>
          <p:cNvSpPr/>
          <p:nvPr/>
        </p:nvSpPr>
        <p:spPr bwMode="auto">
          <a:xfrm>
            <a:off x="581622" y="1698018"/>
            <a:ext cx="219594" cy="216024"/>
          </a:xfrm>
          <a:prstGeom prst="ellipse">
            <a:avLst/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Calibri" pitchFamily="32" charset="0"/>
            </a:endParaRPr>
          </a:p>
        </p:txBody>
      </p:sp>
      <p:sp>
        <p:nvSpPr>
          <p:cNvPr id="9" name="Овал 8"/>
          <p:cNvSpPr/>
          <p:nvPr/>
        </p:nvSpPr>
        <p:spPr bwMode="auto">
          <a:xfrm>
            <a:off x="580623" y="2444713"/>
            <a:ext cx="219594" cy="216024"/>
          </a:xfrm>
          <a:prstGeom prst="ellipse">
            <a:avLst/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Calibri" pitchFamily="32" charset="0"/>
            </a:endParaRPr>
          </a:p>
        </p:txBody>
      </p:sp>
      <p:sp>
        <p:nvSpPr>
          <p:cNvPr id="10" name="Овал 9"/>
          <p:cNvSpPr/>
          <p:nvPr/>
        </p:nvSpPr>
        <p:spPr bwMode="auto">
          <a:xfrm>
            <a:off x="581622" y="2976575"/>
            <a:ext cx="219594" cy="216024"/>
          </a:xfrm>
          <a:prstGeom prst="ellipse">
            <a:avLst/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Calibri" pitchFamily="32" charset="0"/>
            </a:endParaRPr>
          </a:p>
        </p:txBody>
      </p:sp>
      <p:sp>
        <p:nvSpPr>
          <p:cNvPr id="11" name="Овал 10"/>
          <p:cNvSpPr/>
          <p:nvPr/>
        </p:nvSpPr>
        <p:spPr bwMode="auto">
          <a:xfrm>
            <a:off x="581622" y="3408381"/>
            <a:ext cx="219594" cy="216024"/>
          </a:xfrm>
          <a:prstGeom prst="ellipse">
            <a:avLst/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Calibri" pitchFamily="32" charset="0"/>
            </a:endParaRPr>
          </a:p>
        </p:txBody>
      </p:sp>
      <p:sp>
        <p:nvSpPr>
          <p:cNvPr id="12" name="Овал 11"/>
          <p:cNvSpPr/>
          <p:nvPr/>
        </p:nvSpPr>
        <p:spPr bwMode="auto">
          <a:xfrm>
            <a:off x="581622" y="3933056"/>
            <a:ext cx="219594" cy="216024"/>
          </a:xfrm>
          <a:prstGeom prst="ellipse">
            <a:avLst/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Calibri" pitchFamily="32" charset="0"/>
            </a:endParaRPr>
          </a:p>
        </p:txBody>
      </p:sp>
      <p:sp>
        <p:nvSpPr>
          <p:cNvPr id="13" name="Овал 12"/>
          <p:cNvSpPr/>
          <p:nvPr/>
        </p:nvSpPr>
        <p:spPr bwMode="auto">
          <a:xfrm>
            <a:off x="580623" y="4437112"/>
            <a:ext cx="219594" cy="216024"/>
          </a:xfrm>
          <a:prstGeom prst="ellipse">
            <a:avLst/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Calibri" pitchFamily="32" charset="0"/>
            </a:endParaRPr>
          </a:p>
        </p:txBody>
      </p:sp>
      <p:sp>
        <p:nvSpPr>
          <p:cNvPr id="14" name="Овал 13"/>
          <p:cNvSpPr/>
          <p:nvPr/>
        </p:nvSpPr>
        <p:spPr bwMode="auto">
          <a:xfrm>
            <a:off x="568191" y="4869160"/>
            <a:ext cx="219594" cy="216024"/>
          </a:xfrm>
          <a:prstGeom prst="ellipse">
            <a:avLst/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Calibri" pitchFamily="32" charset="0"/>
            </a:endParaRPr>
          </a:p>
        </p:txBody>
      </p:sp>
      <p:sp>
        <p:nvSpPr>
          <p:cNvPr id="15" name="Овал 14"/>
          <p:cNvSpPr/>
          <p:nvPr/>
        </p:nvSpPr>
        <p:spPr bwMode="auto">
          <a:xfrm>
            <a:off x="512235" y="5952196"/>
            <a:ext cx="219594" cy="216024"/>
          </a:xfrm>
          <a:prstGeom prst="ellipse">
            <a:avLst/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Calibri" pitchFamily="32" charset="0"/>
            </a:endParaRPr>
          </a:p>
        </p:txBody>
      </p:sp>
      <p:sp>
        <p:nvSpPr>
          <p:cNvPr id="16" name="Овал 15"/>
          <p:cNvSpPr/>
          <p:nvPr/>
        </p:nvSpPr>
        <p:spPr bwMode="auto">
          <a:xfrm>
            <a:off x="512235" y="6212608"/>
            <a:ext cx="219594" cy="216024"/>
          </a:xfrm>
          <a:prstGeom prst="ellipse">
            <a:avLst/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Calibri" pitchFamily="3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 animBg="1"/>
      <p:bldP spid="5" grpId="0" animBg="1"/>
      <p:bldP spid="2" grpId="0" animBg="1"/>
      <p:bldP spid="6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417787" y="764704"/>
            <a:ext cx="7128792" cy="432047"/>
          </a:xfrm>
          <a:prstGeom prst="roundRect">
            <a:avLst/>
          </a:prstGeom>
          <a:solidFill>
            <a:srgbClr val="00808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3d extrusionH="57150">
              <a:bevelT w="38100" h="38100"/>
            </a:sp3d>
          </a:bodyPr>
          <a:lstStyle/>
          <a:p>
            <a:pPr algn="ctr">
              <a:buFont typeface="Calibri" pitchFamily="32" charset="0"/>
              <a:buNone/>
            </a:pPr>
            <a:r>
              <a:rPr lang="uk-UA" sz="2000" b="1" dirty="0">
                <a:latin typeface="Bookman Old Style" pitchFamily="18" charset="0"/>
                <a:ea typeface="MS Gothic" charset="-128"/>
                <a:cs typeface="Arial" pitchFamily="34" charset="0"/>
              </a:rPr>
              <a:t>Академічні традиції українського студентства</a:t>
            </a:r>
          </a:p>
        </p:txBody>
      </p:sp>
      <p:sp>
        <p:nvSpPr>
          <p:cNvPr id="3" name="Вертикальный свиток 2"/>
          <p:cNvSpPr/>
          <p:nvPr/>
        </p:nvSpPr>
        <p:spPr>
          <a:xfrm>
            <a:off x="395536" y="1308423"/>
            <a:ext cx="4536504" cy="5538084"/>
          </a:xfrm>
          <a:prstGeom prst="verticalScroll">
            <a:avLst>
              <a:gd name="adj" fmla="val 766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1">
                <a:lumMod val="50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uk-UA" sz="1600" b="1" dirty="0" smtClean="0">
                <a:solidFill>
                  <a:srgbClr val="005250"/>
                </a:solidFill>
                <a:latin typeface="Bookman Old Style" pitchFamily="18" charset="0"/>
              </a:rPr>
              <a:t>Нові традиції на основі європейського досвіду:</a:t>
            </a:r>
          </a:p>
          <a:p>
            <a:pPr marL="85725" indent="-85725" eaLnBrk="0" hangingPunct="0"/>
            <a:r>
              <a:rPr lang="uk-UA" sz="1600" dirty="0" smtClean="0">
                <a:solidFill>
                  <a:srgbClr val="005250"/>
                </a:solidFill>
                <a:latin typeface="Bookman Old Style" pitchFamily="18" charset="0"/>
              </a:rPr>
              <a:t>•</a:t>
            </a:r>
            <a:r>
              <a:rPr lang="uk-UA" dirty="0" smtClean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uk-UA" sz="1600" b="1" dirty="0" smtClean="0">
                <a:solidFill>
                  <a:srgbClr val="005250"/>
                </a:solidFill>
                <a:latin typeface="Bookman Old Style" pitchFamily="18" charset="0"/>
              </a:rPr>
              <a:t>Ж</a:t>
            </a:r>
            <a:r>
              <a:rPr lang="uk-UA" sz="1600" dirty="0" smtClean="0">
                <a:solidFill>
                  <a:srgbClr val="005250"/>
                </a:solidFill>
                <a:latin typeface="Bookman Old Style" pitchFamily="18" charset="0"/>
              </a:rPr>
              <a:t>орстке ставлення до списування; </a:t>
            </a:r>
          </a:p>
          <a:p>
            <a:pPr marL="85725" indent="-85725" eaLnBrk="0" hangingPunct="0"/>
            <a:r>
              <a:rPr lang="uk-UA" sz="1600" dirty="0" smtClean="0">
                <a:solidFill>
                  <a:srgbClr val="005250"/>
                </a:solidFill>
                <a:latin typeface="Bookman Old Style" pitchFamily="18" charset="0"/>
              </a:rPr>
              <a:t>• </a:t>
            </a:r>
            <a:r>
              <a:rPr lang="uk-UA" sz="1600" b="1" dirty="0" smtClean="0">
                <a:solidFill>
                  <a:srgbClr val="005250"/>
                </a:solidFill>
                <a:latin typeface="Bookman Old Style" pitchFamily="18" charset="0"/>
              </a:rPr>
              <a:t>В</a:t>
            </a:r>
            <a:r>
              <a:rPr lang="uk-UA" sz="1600" dirty="0" smtClean="0">
                <a:solidFill>
                  <a:srgbClr val="005250"/>
                </a:solidFill>
                <a:latin typeface="Bookman Old Style" pitchFamily="18" charset="0"/>
              </a:rPr>
              <a:t>икористання програм </a:t>
            </a:r>
            <a:r>
              <a:rPr lang="uk-UA" sz="1600" dirty="0" err="1" smtClean="0">
                <a:solidFill>
                  <a:srgbClr val="005250"/>
                </a:solidFill>
                <a:latin typeface="Bookman Old Style" pitchFamily="18" charset="0"/>
              </a:rPr>
              <a:t>антиплагіату</a:t>
            </a:r>
            <a:r>
              <a:rPr lang="uk-UA" sz="1600" dirty="0" smtClean="0">
                <a:solidFill>
                  <a:srgbClr val="005250"/>
                </a:solidFill>
                <a:latin typeface="Bookman Old Style" pitchFamily="18" charset="0"/>
              </a:rPr>
              <a:t>; </a:t>
            </a:r>
          </a:p>
          <a:p>
            <a:pPr marL="85725" indent="-85725" eaLnBrk="0" hangingPunct="0"/>
            <a:r>
              <a:rPr lang="uk-UA" sz="1600" dirty="0" smtClean="0">
                <a:solidFill>
                  <a:srgbClr val="005250"/>
                </a:solidFill>
                <a:latin typeface="Bookman Old Style" pitchFamily="18" charset="0"/>
              </a:rPr>
              <a:t>• </a:t>
            </a:r>
            <a:r>
              <a:rPr lang="uk-UA" sz="1600" b="1" dirty="0" smtClean="0">
                <a:solidFill>
                  <a:srgbClr val="005250"/>
                </a:solidFill>
                <a:latin typeface="Bookman Old Style" pitchFamily="18" charset="0"/>
              </a:rPr>
              <a:t>П</a:t>
            </a:r>
            <a:r>
              <a:rPr lang="uk-UA" sz="1600" dirty="0" smtClean="0">
                <a:solidFill>
                  <a:srgbClr val="005250"/>
                </a:solidFill>
                <a:latin typeface="Bookman Old Style" pitchFamily="18" charset="0"/>
              </a:rPr>
              <a:t>рагнення стати висококваліфікованим фахівцем; </a:t>
            </a:r>
          </a:p>
          <a:p>
            <a:pPr marL="85725" indent="-85725" eaLnBrk="0" hangingPunct="0"/>
            <a:r>
              <a:rPr lang="uk-UA" sz="1600" dirty="0" smtClean="0">
                <a:solidFill>
                  <a:srgbClr val="005250"/>
                </a:solidFill>
                <a:latin typeface="Bookman Old Style" pitchFamily="18" charset="0"/>
              </a:rPr>
              <a:t>• </a:t>
            </a:r>
            <a:r>
              <a:rPr lang="uk-UA" sz="1600" b="1" dirty="0" smtClean="0">
                <a:solidFill>
                  <a:srgbClr val="005250"/>
                </a:solidFill>
                <a:latin typeface="Bookman Old Style" pitchFamily="18" charset="0"/>
              </a:rPr>
              <a:t>Ц</a:t>
            </a:r>
            <a:r>
              <a:rPr lang="uk-UA" sz="1600" dirty="0" smtClean="0">
                <a:solidFill>
                  <a:srgbClr val="005250"/>
                </a:solidFill>
                <a:latin typeface="Bookman Old Style" pitchFamily="18" charset="0"/>
              </a:rPr>
              <a:t>ілковита впевненість в отриманні гарного місця роботи студентами з високим рівнем освіти; </a:t>
            </a:r>
          </a:p>
          <a:p>
            <a:pPr marL="85725" indent="-85725" eaLnBrk="0" hangingPunct="0"/>
            <a:r>
              <a:rPr lang="uk-UA" sz="1600" dirty="0">
                <a:solidFill>
                  <a:srgbClr val="005250"/>
                </a:solidFill>
                <a:latin typeface="Bookman Old Style" pitchFamily="18" charset="0"/>
              </a:rPr>
              <a:t>• </a:t>
            </a:r>
            <a:r>
              <a:rPr lang="uk-UA" sz="1600" b="1" dirty="0" smtClean="0">
                <a:solidFill>
                  <a:srgbClr val="005250"/>
                </a:solidFill>
                <a:latin typeface="Bookman Old Style" pitchFamily="18" charset="0"/>
              </a:rPr>
              <a:t>В</a:t>
            </a:r>
            <a:r>
              <a:rPr lang="uk-UA" sz="1600" dirty="0" smtClean="0">
                <a:solidFill>
                  <a:srgbClr val="005250"/>
                </a:solidFill>
                <a:latin typeface="Bookman Old Style" pitchFamily="18" charset="0"/>
              </a:rPr>
              <a:t>заємодія між студентами та викладачами, відповідальність обох сторін; </a:t>
            </a:r>
          </a:p>
          <a:p>
            <a:pPr marL="85725" indent="-85725" eaLnBrk="0" hangingPunct="0"/>
            <a:r>
              <a:rPr lang="uk-UA" sz="1600" dirty="0">
                <a:solidFill>
                  <a:srgbClr val="005250"/>
                </a:solidFill>
                <a:latin typeface="Bookman Old Style" pitchFamily="18" charset="0"/>
              </a:rPr>
              <a:t>• </a:t>
            </a:r>
            <a:r>
              <a:rPr lang="uk-UA" sz="1600" b="1" dirty="0" smtClean="0">
                <a:solidFill>
                  <a:srgbClr val="005250"/>
                </a:solidFill>
                <a:latin typeface="Bookman Old Style" pitchFamily="18" charset="0"/>
              </a:rPr>
              <a:t>Н</a:t>
            </a:r>
            <a:r>
              <a:rPr lang="uk-UA" sz="1600" dirty="0" smtClean="0">
                <a:solidFill>
                  <a:srgbClr val="005250"/>
                </a:solidFill>
                <a:latin typeface="Bookman Old Style" pitchFamily="18" charset="0"/>
              </a:rPr>
              <a:t>егативне особисте ставлення до будь-якого академічного шахрайства та плагіату;</a:t>
            </a:r>
          </a:p>
          <a:p>
            <a:pPr marL="85725" indent="-85725" eaLnBrk="0" hangingPunct="0"/>
            <a:r>
              <a:rPr lang="uk-UA" sz="1600" dirty="0">
                <a:solidFill>
                  <a:srgbClr val="005250"/>
                </a:solidFill>
                <a:latin typeface="Bookman Old Style" pitchFamily="18" charset="0"/>
              </a:rPr>
              <a:t>• </a:t>
            </a:r>
            <a:r>
              <a:rPr lang="uk-UA" sz="1600" b="1" dirty="0" smtClean="0">
                <a:solidFill>
                  <a:srgbClr val="005250"/>
                </a:solidFill>
                <a:latin typeface="Bookman Old Style" pitchFamily="18" charset="0"/>
              </a:rPr>
              <a:t>С</a:t>
            </a:r>
            <a:r>
              <a:rPr lang="uk-UA" sz="1600" dirty="0" smtClean="0">
                <a:solidFill>
                  <a:srgbClr val="005250"/>
                </a:solidFill>
                <a:latin typeface="Bookman Old Style" pitchFamily="18" charset="0"/>
              </a:rPr>
              <a:t>тудентська </a:t>
            </a:r>
            <a:r>
              <a:rPr lang="uk-UA" sz="1600" dirty="0" err="1" smtClean="0">
                <a:solidFill>
                  <a:srgbClr val="005250"/>
                </a:solidFill>
                <a:latin typeface="Bookman Old Style" pitchFamily="18" charset="0"/>
              </a:rPr>
              <a:t>взаємопоміч</a:t>
            </a:r>
            <a:r>
              <a:rPr lang="uk-UA" sz="1600" dirty="0" smtClean="0">
                <a:solidFill>
                  <a:srgbClr val="005250"/>
                </a:solidFill>
                <a:latin typeface="Bookman Old Style" pitchFamily="18" charset="0"/>
              </a:rPr>
              <a:t>, підтримка один одного;</a:t>
            </a:r>
            <a:endParaRPr lang="uk-UA" sz="1600" dirty="0">
              <a:solidFill>
                <a:srgbClr val="005250"/>
              </a:solidFill>
              <a:latin typeface="Bookman Old Style" pitchFamily="18" charset="0"/>
            </a:endParaRPr>
          </a:p>
        </p:txBody>
      </p:sp>
      <p:sp>
        <p:nvSpPr>
          <p:cNvPr id="4" name="Вертикальный свиток 3"/>
          <p:cNvSpPr/>
          <p:nvPr/>
        </p:nvSpPr>
        <p:spPr>
          <a:xfrm>
            <a:off x="4788024" y="1340768"/>
            <a:ext cx="4248472" cy="4818414"/>
          </a:xfrm>
          <a:prstGeom prst="verticalScroll">
            <a:avLst>
              <a:gd name="adj" fmla="val 8756"/>
            </a:avLst>
          </a:prstGeom>
          <a:solidFill>
            <a:srgbClr val="FFFF99"/>
          </a:solidFill>
          <a:ln>
            <a:solidFill>
              <a:schemeClr val="accent1">
                <a:lumMod val="50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uk-UA" sz="1600" b="1" dirty="0">
                <a:solidFill>
                  <a:srgbClr val="005250"/>
                </a:solidFill>
                <a:latin typeface="Bookman Old Style" pitchFamily="18" charset="0"/>
              </a:rPr>
              <a:t>Старі “класичні” традиції</a:t>
            </a:r>
            <a:r>
              <a:rPr lang="uk-UA" sz="1600" b="1" dirty="0" smtClean="0">
                <a:solidFill>
                  <a:srgbClr val="005250"/>
                </a:solidFill>
                <a:latin typeface="Bookman Old Style" pitchFamily="18" charset="0"/>
              </a:rPr>
              <a:t>:</a:t>
            </a:r>
          </a:p>
          <a:p>
            <a:pPr algn="ctr" eaLnBrk="0" hangingPunct="0"/>
            <a:endParaRPr lang="uk-UA" sz="1600" b="1" dirty="0" smtClean="0">
              <a:solidFill>
                <a:srgbClr val="005250"/>
              </a:solidFill>
              <a:latin typeface="Bookman Old Style" pitchFamily="18" charset="0"/>
            </a:endParaRPr>
          </a:p>
          <a:p>
            <a:pPr eaLnBrk="0" hangingPunct="0"/>
            <a:r>
              <a:rPr lang="uk-UA" sz="1600" dirty="0">
                <a:solidFill>
                  <a:srgbClr val="005250"/>
                </a:solidFill>
                <a:latin typeface="Bookman Old Style" pitchFamily="18" charset="0"/>
              </a:rPr>
              <a:t>• </a:t>
            </a:r>
            <a:r>
              <a:rPr lang="uk-UA" sz="1600" b="1" dirty="0" smtClean="0">
                <a:solidFill>
                  <a:srgbClr val="005250"/>
                </a:solidFill>
                <a:latin typeface="Bookman Old Style" pitchFamily="18" charset="0"/>
              </a:rPr>
              <a:t>С</a:t>
            </a:r>
            <a:r>
              <a:rPr lang="uk-UA" sz="1600" dirty="0" smtClean="0">
                <a:solidFill>
                  <a:srgbClr val="005250"/>
                </a:solidFill>
                <a:latin typeface="Bookman Old Style" pitchFamily="18" charset="0"/>
              </a:rPr>
              <a:t>писування;</a:t>
            </a:r>
            <a:endParaRPr lang="uk-UA" sz="1600" dirty="0">
              <a:solidFill>
                <a:srgbClr val="005250"/>
              </a:solidFill>
              <a:latin typeface="Bookman Old Style" pitchFamily="18" charset="0"/>
            </a:endParaRPr>
          </a:p>
          <a:p>
            <a:pPr eaLnBrk="0" hangingPunct="0"/>
            <a:r>
              <a:rPr lang="uk-UA" sz="1600" dirty="0">
                <a:solidFill>
                  <a:srgbClr val="005250"/>
                </a:solidFill>
                <a:latin typeface="Bookman Old Style" pitchFamily="18" charset="0"/>
              </a:rPr>
              <a:t>• </a:t>
            </a:r>
            <a:r>
              <a:rPr lang="uk-UA" sz="1600" b="1" dirty="0">
                <a:solidFill>
                  <a:srgbClr val="005250"/>
                </a:solidFill>
                <a:latin typeface="Bookman Old Style" pitchFamily="18" charset="0"/>
              </a:rPr>
              <a:t>Ц</a:t>
            </a:r>
            <a:r>
              <a:rPr lang="uk-UA" sz="1600" dirty="0">
                <a:solidFill>
                  <a:srgbClr val="005250"/>
                </a:solidFill>
                <a:latin typeface="Bookman Old Style" pitchFamily="18" charset="0"/>
              </a:rPr>
              <a:t>итування без вказівок на першоджерела;</a:t>
            </a:r>
          </a:p>
          <a:p>
            <a:pPr eaLnBrk="0" hangingPunct="0"/>
            <a:r>
              <a:rPr lang="uk-UA" sz="1600" dirty="0">
                <a:solidFill>
                  <a:srgbClr val="005250"/>
                </a:solidFill>
                <a:latin typeface="Bookman Old Style" pitchFamily="18" charset="0"/>
              </a:rPr>
              <a:t>• </a:t>
            </a:r>
            <a:r>
              <a:rPr lang="uk-UA" sz="1600" b="1" dirty="0" smtClean="0">
                <a:solidFill>
                  <a:srgbClr val="005250"/>
                </a:solidFill>
                <a:latin typeface="Bookman Old Style" pitchFamily="18" charset="0"/>
              </a:rPr>
              <a:t>В</a:t>
            </a:r>
            <a:r>
              <a:rPr lang="uk-UA" sz="1600" dirty="0" smtClean="0">
                <a:solidFill>
                  <a:srgbClr val="005250"/>
                </a:solidFill>
                <a:latin typeface="Bookman Old Style" pitchFamily="18" charset="0"/>
              </a:rPr>
              <a:t>икористання </a:t>
            </a:r>
            <a:r>
              <a:rPr lang="uk-UA" sz="1600" dirty="0">
                <a:solidFill>
                  <a:srgbClr val="005250"/>
                </a:solidFill>
                <a:latin typeface="Bookman Old Style" pitchFamily="18" charset="0"/>
              </a:rPr>
              <a:t>шпаргалок під час іспитів та контрольних робіт;</a:t>
            </a:r>
          </a:p>
          <a:p>
            <a:pPr eaLnBrk="0" hangingPunct="0"/>
            <a:r>
              <a:rPr lang="uk-UA" sz="1600" dirty="0">
                <a:solidFill>
                  <a:srgbClr val="005250"/>
                </a:solidFill>
                <a:latin typeface="Bookman Old Style" pitchFamily="18" charset="0"/>
              </a:rPr>
              <a:t>• </a:t>
            </a:r>
            <a:r>
              <a:rPr lang="uk-UA" sz="1600" b="1" dirty="0" smtClean="0">
                <a:solidFill>
                  <a:srgbClr val="005250"/>
                </a:solidFill>
                <a:latin typeface="Bookman Old Style" pitchFamily="18" charset="0"/>
              </a:rPr>
              <a:t>А</a:t>
            </a:r>
            <a:r>
              <a:rPr lang="uk-UA" sz="1600" dirty="0" smtClean="0">
                <a:solidFill>
                  <a:srgbClr val="005250"/>
                </a:solidFill>
                <a:latin typeface="Bookman Old Style" pitchFamily="18" charset="0"/>
              </a:rPr>
              <a:t>кадемічне </a:t>
            </a:r>
            <a:r>
              <a:rPr lang="uk-UA" sz="1600" dirty="0">
                <a:solidFill>
                  <a:srgbClr val="005250"/>
                </a:solidFill>
                <a:latin typeface="Bookman Old Style" pitchFamily="18" charset="0"/>
              </a:rPr>
              <a:t>шахрайство, хабарі за оцінки;</a:t>
            </a:r>
          </a:p>
          <a:p>
            <a:pPr eaLnBrk="0" hangingPunct="0"/>
            <a:r>
              <a:rPr lang="uk-UA" sz="1600" dirty="0">
                <a:solidFill>
                  <a:srgbClr val="005250"/>
                </a:solidFill>
                <a:latin typeface="Bookman Old Style" pitchFamily="18" charset="0"/>
              </a:rPr>
              <a:t>• </a:t>
            </a:r>
            <a:r>
              <a:rPr lang="uk-UA" sz="1600" b="1" dirty="0" smtClean="0">
                <a:solidFill>
                  <a:srgbClr val="005250"/>
                </a:solidFill>
                <a:latin typeface="Bookman Old Style" pitchFamily="18" charset="0"/>
              </a:rPr>
              <a:t>Н</a:t>
            </a:r>
            <a:r>
              <a:rPr lang="uk-UA" sz="1600" dirty="0" smtClean="0">
                <a:solidFill>
                  <a:srgbClr val="005250"/>
                </a:solidFill>
                <a:latin typeface="Bookman Old Style" pitchFamily="18" charset="0"/>
              </a:rPr>
              <a:t>егативне </a:t>
            </a:r>
            <a:r>
              <a:rPr lang="uk-UA" sz="1600" dirty="0">
                <a:solidFill>
                  <a:srgbClr val="005250"/>
                </a:solidFill>
                <a:latin typeface="Bookman Old Style" pitchFamily="18" charset="0"/>
              </a:rPr>
              <a:t>ставлення до “</a:t>
            </a:r>
            <a:r>
              <a:rPr lang="uk-UA" sz="1600" dirty="0" err="1">
                <a:solidFill>
                  <a:srgbClr val="005250"/>
                </a:solidFill>
                <a:latin typeface="Bookman Old Style" pitchFamily="18" charset="0"/>
              </a:rPr>
              <a:t>ботанів</a:t>
            </a:r>
            <a:r>
              <a:rPr lang="uk-UA" sz="1600" dirty="0">
                <a:solidFill>
                  <a:srgbClr val="005250"/>
                </a:solidFill>
                <a:latin typeface="Bookman Old Style" pitchFamily="18" charset="0"/>
              </a:rPr>
              <a:t>”;</a:t>
            </a:r>
          </a:p>
          <a:p>
            <a:pPr eaLnBrk="0" hangingPunct="0"/>
            <a:r>
              <a:rPr lang="uk-UA" sz="1600" dirty="0">
                <a:solidFill>
                  <a:srgbClr val="005250"/>
                </a:solidFill>
                <a:latin typeface="Bookman Old Style" pitchFamily="18" charset="0"/>
              </a:rPr>
              <a:t>• </a:t>
            </a:r>
            <a:r>
              <a:rPr lang="uk-UA" sz="1600" b="1" dirty="0" smtClean="0">
                <a:solidFill>
                  <a:srgbClr val="005250"/>
                </a:solidFill>
                <a:latin typeface="Bookman Old Style" pitchFamily="18" charset="0"/>
              </a:rPr>
              <a:t>С</a:t>
            </a:r>
            <a:r>
              <a:rPr lang="uk-UA" sz="1600" dirty="0" smtClean="0">
                <a:solidFill>
                  <a:srgbClr val="005250"/>
                </a:solidFill>
                <a:latin typeface="Bookman Old Style" pitchFamily="18" charset="0"/>
              </a:rPr>
              <a:t>тудентські </a:t>
            </a:r>
            <a:r>
              <a:rPr lang="uk-UA" sz="1600" dirty="0">
                <a:solidFill>
                  <a:srgbClr val="005250"/>
                </a:solidFill>
                <a:latin typeface="Bookman Old Style" pitchFamily="18" charset="0"/>
              </a:rPr>
              <a:t>амбіції (стипендії, працевлаштування та </a:t>
            </a:r>
            <a:r>
              <a:rPr lang="uk-UA" sz="1600" dirty="0" smtClean="0">
                <a:solidFill>
                  <a:srgbClr val="005250"/>
                </a:solidFill>
                <a:latin typeface="Bookman Old Style" pitchFamily="18" charset="0"/>
              </a:rPr>
              <a:t>ін., </a:t>
            </a:r>
            <a:r>
              <a:rPr lang="uk-UA" sz="1600" dirty="0">
                <a:solidFill>
                  <a:srgbClr val="005250"/>
                </a:solidFill>
                <a:latin typeface="Bookman Old Style" pitchFamily="18" charset="0"/>
              </a:rPr>
              <a:t>що призводить до помилкового ставлення до оцінок та процесу навчання)</a:t>
            </a:r>
          </a:p>
        </p:txBody>
      </p:sp>
      <p:pic>
        <p:nvPicPr>
          <p:cNvPr id="4098" name="Picture 2" descr="ÐÐ°ÑÑÐ¸Ð½ÐºÐ¸ Ð¿Ð¾ Ð·Ð°Ð¿ÑÐ¾ÑÑ Ð½Ð¾Ð²Ð¾Ðµ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06236"/>
            <a:ext cx="1185731" cy="1226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ÐÐ°ÑÑÐ¸Ð½ÐºÐ¸ Ð¿Ð¾ Ð·Ð°Ð¿ÑÐ¾ÑÑ ÑÐµÑÑÐ¾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337" y="5589240"/>
            <a:ext cx="1903140" cy="126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47564" y="764704"/>
            <a:ext cx="7848872" cy="432048"/>
          </a:xfrm>
          <a:prstGeom prst="roundRect">
            <a:avLst/>
          </a:prstGeom>
          <a:solidFill>
            <a:srgbClr val="00808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sp3d extrusionH="57150">
              <a:bevelT w="38100" h="38100" prst="angle"/>
            </a:sp3d>
          </a:bodyPr>
          <a:lstStyle/>
          <a:p>
            <a:pPr algn="ctr">
              <a:buFont typeface="Calibri" pitchFamily="32" charset="0"/>
              <a:buNone/>
            </a:pPr>
            <a:r>
              <a:rPr lang="uk-UA" sz="2200" b="1" dirty="0">
                <a:latin typeface="Bookman Old Style" pitchFamily="18" charset="0"/>
                <a:ea typeface="MS Gothic" charset="-128"/>
                <a:cs typeface="Arial" pitchFamily="34" charset="0"/>
              </a:rPr>
              <a:t>Закордонний досвід академічної доброчесності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1"/>
          <a:stretch/>
        </p:blipFill>
        <p:spPr bwMode="auto">
          <a:xfrm>
            <a:off x="1258800" y="1237506"/>
            <a:ext cx="6626399" cy="5610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9757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/>
          <p:cNvSpPr/>
          <p:nvPr/>
        </p:nvSpPr>
        <p:spPr>
          <a:xfrm>
            <a:off x="539552" y="1333220"/>
            <a:ext cx="8496944" cy="5408148"/>
          </a:xfrm>
          <a:prstGeom prst="horizontalScroll">
            <a:avLst>
              <a:gd name="adj" fmla="val 487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1">
                <a:lumMod val="50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uk-UA" sz="1700" b="1" dirty="0" smtClean="0">
                <a:solidFill>
                  <a:srgbClr val="005250"/>
                </a:solidFill>
                <a:latin typeface="Bookman Old Style" pitchFamily="18" charset="0"/>
              </a:rPr>
              <a:t>Студенти</a:t>
            </a:r>
            <a:r>
              <a:rPr lang="uk-UA" sz="1700" b="1" dirty="0">
                <a:solidFill>
                  <a:srgbClr val="005250"/>
                </a:solidFill>
                <a:latin typeface="Bookman Old Style" pitchFamily="18" charset="0"/>
              </a:rPr>
              <a:t>, які навчалися за кордоном, </a:t>
            </a:r>
            <a:endParaRPr lang="uk-UA" sz="1700" b="1" dirty="0" smtClean="0">
              <a:solidFill>
                <a:srgbClr val="005250"/>
              </a:solidFill>
              <a:latin typeface="Bookman Old Style" pitchFamily="18" charset="0"/>
            </a:endParaRPr>
          </a:p>
          <a:p>
            <a:pPr algn="ctr" eaLnBrk="0" hangingPunct="0"/>
            <a:r>
              <a:rPr lang="uk-UA" sz="1700" b="1" dirty="0" smtClean="0">
                <a:solidFill>
                  <a:srgbClr val="005250"/>
                </a:solidFill>
                <a:latin typeface="Bookman Old Style" pitchFamily="18" charset="0"/>
              </a:rPr>
              <a:t>зазначають </a:t>
            </a:r>
            <a:r>
              <a:rPr lang="uk-UA" sz="1700" b="1" dirty="0">
                <a:solidFill>
                  <a:srgbClr val="005250"/>
                </a:solidFill>
                <a:latin typeface="Bookman Old Style" pitchFamily="18" charset="0"/>
              </a:rPr>
              <a:t>наступні особливості:</a:t>
            </a:r>
          </a:p>
          <a:p>
            <a:pPr algn="just" eaLnBrk="0" hangingPunct="0">
              <a:spcAft>
                <a:spcPts val="600"/>
              </a:spcAft>
            </a:pPr>
            <a:r>
              <a:rPr lang="uk-UA" sz="1750" dirty="0">
                <a:solidFill>
                  <a:srgbClr val="005250"/>
                </a:solidFill>
                <a:latin typeface="Bookman Old Style" pitchFamily="18" charset="0"/>
              </a:rPr>
              <a:t>•</a:t>
            </a:r>
            <a:r>
              <a:rPr lang="uk-UA" sz="1750" b="1" dirty="0" smtClean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uk-UA" sz="1750" dirty="0" smtClean="0">
                <a:solidFill>
                  <a:srgbClr val="005250"/>
                </a:solidFill>
                <a:latin typeface="Bookman Old Style" pitchFamily="18" charset="0"/>
              </a:rPr>
              <a:t>Систематичність </a:t>
            </a:r>
            <a:r>
              <a:rPr lang="uk-UA" sz="1750" dirty="0">
                <a:solidFill>
                  <a:srgbClr val="005250"/>
                </a:solidFill>
                <a:latin typeface="Bookman Old Style" pitchFamily="18" charset="0"/>
              </a:rPr>
              <a:t>та сумлінність виконання домашніх завдань, підготовки до семінарських занять, </a:t>
            </a:r>
            <a:r>
              <a:rPr lang="uk-UA" sz="1750" dirty="0" smtClean="0">
                <a:solidFill>
                  <a:srgbClr val="005250"/>
                </a:solidFill>
                <a:latin typeface="Bookman Old Style" pitchFamily="18" charset="0"/>
              </a:rPr>
              <a:t>самонавчання.</a:t>
            </a:r>
            <a:endParaRPr lang="uk-UA" sz="1750" dirty="0">
              <a:solidFill>
                <a:srgbClr val="005250"/>
              </a:solidFill>
              <a:latin typeface="Bookman Old Style" pitchFamily="18" charset="0"/>
            </a:endParaRPr>
          </a:p>
          <a:p>
            <a:pPr algn="just" eaLnBrk="0" hangingPunct="0">
              <a:spcAft>
                <a:spcPts val="600"/>
              </a:spcAft>
            </a:pPr>
            <a:r>
              <a:rPr lang="uk-UA" sz="1750" dirty="0" smtClean="0">
                <a:solidFill>
                  <a:srgbClr val="005250"/>
                </a:solidFill>
                <a:latin typeface="Bookman Old Style" pitchFamily="18" charset="0"/>
              </a:rPr>
              <a:t>• Списування </a:t>
            </a:r>
            <a:r>
              <a:rPr lang="uk-UA" sz="1750" dirty="0">
                <a:solidFill>
                  <a:srgbClr val="005250"/>
                </a:solidFill>
                <a:latin typeface="Bookman Old Style" pitchFamily="18" charset="0"/>
              </a:rPr>
              <a:t>є неприйнятою практикою. Студенти не мають можливості і бажання списувати. Відсутня практика колективної підготовки шпаргалок, бо кожне завдання потребує індивідуального підходу, завдання не повторюються із року в рік та вимагають вміння застосувати знання до конкретних практичних </a:t>
            </a:r>
            <a:r>
              <a:rPr lang="uk-UA" sz="1750" dirty="0" smtClean="0">
                <a:solidFill>
                  <a:srgbClr val="005250"/>
                </a:solidFill>
                <a:latin typeface="Bookman Old Style" pitchFamily="18" charset="0"/>
              </a:rPr>
              <a:t>ситуацій.</a:t>
            </a:r>
            <a:endParaRPr lang="uk-UA" sz="1750" dirty="0">
              <a:solidFill>
                <a:srgbClr val="005250"/>
              </a:solidFill>
              <a:latin typeface="Bookman Old Style" pitchFamily="18" charset="0"/>
            </a:endParaRPr>
          </a:p>
          <a:p>
            <a:pPr algn="just" eaLnBrk="0" hangingPunct="0">
              <a:spcAft>
                <a:spcPts val="600"/>
              </a:spcAft>
            </a:pPr>
            <a:r>
              <a:rPr lang="uk-UA" sz="1750" dirty="0" smtClean="0">
                <a:solidFill>
                  <a:srgbClr val="005250"/>
                </a:solidFill>
                <a:latin typeface="Bookman Old Style" pitchFamily="18" charset="0"/>
              </a:rPr>
              <a:t>• Чітка </a:t>
            </a:r>
            <a:r>
              <a:rPr lang="uk-UA" sz="1750" dirty="0">
                <a:solidFill>
                  <a:srgbClr val="005250"/>
                </a:solidFill>
                <a:latin typeface="Bookman Old Style" pitchFamily="18" charset="0"/>
              </a:rPr>
              <a:t>орієнтація на формування висококваліфікованого фахівця та отримання гарного місця роботи, яка поширюються ще зі середньої школи. З метою цього, надаються такі завдання, які можна застосувати на практиці, що формує розуміння корисності одержуваного знання.</a:t>
            </a:r>
          </a:p>
          <a:p>
            <a:pPr algn="just" eaLnBrk="0" hangingPunct="0">
              <a:spcAft>
                <a:spcPts val="600"/>
              </a:spcAft>
            </a:pPr>
            <a:r>
              <a:rPr lang="uk-UA" sz="1750" dirty="0" smtClean="0">
                <a:solidFill>
                  <a:srgbClr val="005250"/>
                </a:solidFill>
                <a:latin typeface="Bookman Old Style" pitchFamily="18" charset="0"/>
              </a:rPr>
              <a:t>• У </a:t>
            </a:r>
            <a:r>
              <a:rPr lang="uk-UA" sz="1750" dirty="0">
                <a:solidFill>
                  <a:srgbClr val="005250"/>
                </a:solidFill>
                <a:latin typeface="Bookman Old Style" pitchFamily="18" charset="0"/>
              </a:rPr>
              <a:t>європейських реаліях викладачі добре готуються до занять, формують завдання, які спонукають до роздумів та практичного застосування </a:t>
            </a:r>
            <a:r>
              <a:rPr lang="uk-UA" sz="1750" dirty="0" smtClean="0">
                <a:solidFill>
                  <a:srgbClr val="005250"/>
                </a:solidFill>
                <a:latin typeface="Bookman Old Style" pitchFamily="18" charset="0"/>
              </a:rPr>
              <a:t>отриманої </a:t>
            </a:r>
            <a:r>
              <a:rPr lang="uk-UA" sz="1750" dirty="0">
                <a:solidFill>
                  <a:srgbClr val="005250"/>
                </a:solidFill>
                <a:latin typeface="Bookman Old Style" pitchFamily="18" charset="0"/>
              </a:rPr>
              <a:t>інформації, цікаво ведуть </a:t>
            </a:r>
            <a:r>
              <a:rPr lang="uk-UA" sz="1750" dirty="0" smtClean="0">
                <a:solidFill>
                  <a:srgbClr val="005250"/>
                </a:solidFill>
                <a:latin typeface="Bookman Old Style" pitchFamily="18" charset="0"/>
              </a:rPr>
              <a:t>лекції.</a:t>
            </a:r>
            <a:endParaRPr lang="uk-UA" sz="1750" dirty="0">
              <a:solidFill>
                <a:srgbClr val="005250"/>
              </a:solidFill>
              <a:latin typeface="Bookman Old Style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47664" y="764704"/>
            <a:ext cx="7488832" cy="468052"/>
          </a:xfrm>
          <a:prstGeom prst="roundRect">
            <a:avLst/>
          </a:prstGeom>
          <a:solidFill>
            <a:srgbClr val="00808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3d extrusionH="57150">
              <a:bevelT w="38100" h="38100" prst="angle"/>
            </a:sp3d>
          </a:bodyPr>
          <a:lstStyle/>
          <a:p>
            <a:pPr algn="ctr">
              <a:buFont typeface="Calibri" pitchFamily="32" charset="0"/>
              <a:buNone/>
            </a:pPr>
            <a:r>
              <a:rPr lang="ru-RU" sz="2000" b="1" dirty="0" err="1">
                <a:latin typeface="Bookman Old Style" pitchFamily="18" charset="0"/>
                <a:ea typeface="MS Gothic" charset="-128"/>
                <a:cs typeface="Arial" pitchFamily="34" charset="0"/>
              </a:rPr>
              <a:t>Особливості</a:t>
            </a:r>
            <a:r>
              <a:rPr lang="ru-RU" sz="2000" b="1" dirty="0">
                <a:latin typeface="Bookman Old Style" pitchFamily="18" charset="0"/>
                <a:ea typeface="MS Gothic" charset="-128"/>
                <a:cs typeface="Arial" pitchFamily="34" charset="0"/>
              </a:rPr>
              <a:t> </a:t>
            </a:r>
            <a:r>
              <a:rPr lang="ru-RU" sz="2000" b="1" dirty="0" err="1" smtClean="0">
                <a:latin typeface="Bookman Old Style" pitchFamily="18" charset="0"/>
                <a:ea typeface="MS Gothic" charset="-128"/>
                <a:cs typeface="Arial" pitchFamily="34" charset="0"/>
              </a:rPr>
              <a:t>європейської</a:t>
            </a:r>
            <a:r>
              <a:rPr lang="ru-RU" sz="2000" b="1" dirty="0" smtClean="0">
                <a:latin typeface="Bookman Old Style" pitchFamily="18" charset="0"/>
                <a:ea typeface="MS Gothic" charset="-128"/>
                <a:cs typeface="Arial" pitchFamily="34" charset="0"/>
              </a:rPr>
              <a:t> </a:t>
            </a:r>
            <a:r>
              <a:rPr lang="ru-RU" sz="2000" b="1" dirty="0" err="1" smtClean="0">
                <a:latin typeface="Bookman Old Style" pitchFamily="18" charset="0"/>
                <a:ea typeface="MS Gothic" charset="-128"/>
                <a:cs typeface="Arial" pitchFamily="34" charset="0"/>
              </a:rPr>
              <a:t>академічної</a:t>
            </a:r>
            <a:r>
              <a:rPr lang="ru-RU" sz="2000" b="1" dirty="0" smtClean="0">
                <a:latin typeface="Bookman Old Style" pitchFamily="18" charset="0"/>
                <a:ea typeface="MS Gothic" charset="-128"/>
                <a:cs typeface="Arial" pitchFamily="34" charset="0"/>
              </a:rPr>
              <a:t> </a:t>
            </a:r>
            <a:r>
              <a:rPr lang="ru-RU" sz="2000" b="1" dirty="0" err="1" smtClean="0">
                <a:latin typeface="Bookman Old Style" pitchFamily="18" charset="0"/>
                <a:ea typeface="MS Gothic" charset="-128"/>
                <a:cs typeface="Arial" pitchFamily="34" charset="0"/>
              </a:rPr>
              <a:t>культури</a:t>
            </a:r>
            <a:endParaRPr lang="uk-UA" sz="2000" b="1" dirty="0">
              <a:latin typeface="Bookman Old Style" pitchFamily="18" charset="0"/>
              <a:ea typeface="MS Gothic" charset="-128"/>
              <a:cs typeface="Arial" pitchFamily="34" charset="0"/>
            </a:endParaRPr>
          </a:p>
        </p:txBody>
      </p:sp>
      <p:pic>
        <p:nvPicPr>
          <p:cNvPr id="9218" name="Picture 2" descr="ÐÐ°ÑÑÐ¸Ð½ÐºÐ¸ Ð¿Ð¾ Ð·Ð°Ð¿ÑÐ¾ÑÑ Ð§ÐµÐ»Ð¾Ð²ÐµÑÐºÐ¸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5453"/>
            <a:ext cx="2054135" cy="1844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 4"/>
          <p:cNvSpPr/>
          <p:nvPr/>
        </p:nvSpPr>
        <p:spPr bwMode="auto">
          <a:xfrm>
            <a:off x="882165" y="2260691"/>
            <a:ext cx="219594" cy="216024"/>
          </a:xfrm>
          <a:prstGeom prst="ellipse">
            <a:avLst/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Calibri" pitchFamily="32" charset="0"/>
            </a:endParaRPr>
          </a:p>
        </p:txBody>
      </p:sp>
      <p:sp>
        <p:nvSpPr>
          <p:cNvPr id="7" name="Овал 6"/>
          <p:cNvSpPr/>
          <p:nvPr/>
        </p:nvSpPr>
        <p:spPr bwMode="auto">
          <a:xfrm>
            <a:off x="909700" y="2783793"/>
            <a:ext cx="219594" cy="216024"/>
          </a:xfrm>
          <a:prstGeom prst="ellipse">
            <a:avLst/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Calibri" pitchFamily="32" charset="0"/>
            </a:endParaRPr>
          </a:p>
        </p:txBody>
      </p:sp>
      <p:sp>
        <p:nvSpPr>
          <p:cNvPr id="8" name="Овал 7"/>
          <p:cNvSpPr/>
          <p:nvPr/>
        </p:nvSpPr>
        <p:spPr bwMode="auto">
          <a:xfrm>
            <a:off x="848443" y="4221088"/>
            <a:ext cx="219594" cy="216024"/>
          </a:xfrm>
          <a:prstGeom prst="ellipse">
            <a:avLst/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Calibri" pitchFamily="32" charset="0"/>
            </a:endParaRPr>
          </a:p>
        </p:txBody>
      </p:sp>
      <p:sp>
        <p:nvSpPr>
          <p:cNvPr id="9" name="Овал 8"/>
          <p:cNvSpPr/>
          <p:nvPr/>
        </p:nvSpPr>
        <p:spPr bwMode="auto">
          <a:xfrm>
            <a:off x="862793" y="5590542"/>
            <a:ext cx="219594" cy="216024"/>
          </a:xfrm>
          <a:prstGeom prst="ellipse">
            <a:avLst/>
          </a:prstGeom>
          <a:solidFill>
            <a:srgbClr val="00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Calibri" pitchFamily="3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555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 animBg="1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1002135" y="4797152"/>
            <a:ext cx="7704856" cy="1973833"/>
            <a:chOff x="1002135" y="4797152"/>
            <a:chExt cx="7704856" cy="1973833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002135" y="4797152"/>
              <a:ext cx="7704856" cy="17081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>
              <a:spAutoFit/>
            </a:bodyPr>
            <a:lstStyle/>
            <a:p>
              <a:pPr lvl="0" algn="just">
                <a:spcAft>
                  <a:spcPts val="600"/>
                </a:spcAft>
              </a:pPr>
              <a:r>
                <a:rPr lang="ru-RU" sz="2000" b="1" dirty="0" err="1" smtClean="0">
                  <a:solidFill>
                    <a:srgbClr val="005250"/>
                  </a:solidFill>
                  <a:latin typeface="Bookman Old Style" pitchFamily="18" charset="0"/>
                  <a:ea typeface="+mn-ea"/>
                  <a:cs typeface="Arial" pitchFamily="34" charset="0"/>
                </a:rPr>
                <a:t>Дотримуватися</a:t>
              </a:r>
              <a:r>
                <a:rPr lang="ru-RU" sz="2000" b="1" dirty="0" smtClean="0">
                  <a:solidFill>
                    <a:srgbClr val="005250"/>
                  </a:solidFill>
                  <a:latin typeface="Bookman Old Style" pitchFamily="18" charset="0"/>
                  <a:ea typeface="+mn-ea"/>
                  <a:cs typeface="Arial" pitchFamily="34" charset="0"/>
                </a:rPr>
                <a:t> </a:t>
              </a:r>
              <a:r>
                <a:rPr lang="ru-RU" sz="2000" b="1" dirty="0">
                  <a:solidFill>
                    <a:srgbClr val="005250"/>
                  </a:solidFill>
                  <a:latin typeface="Bookman Old Style" pitchFamily="18" charset="0"/>
                  <a:ea typeface="+mn-ea"/>
                  <a:cs typeface="Arial" pitchFamily="34" charset="0"/>
                </a:rPr>
                <a:t>принципу </a:t>
              </a:r>
              <a:r>
                <a:rPr lang="ru-RU" sz="2000" b="1" dirty="0" err="1">
                  <a:solidFill>
                    <a:srgbClr val="005250"/>
                  </a:solidFill>
                  <a:latin typeface="Bookman Old Style" pitchFamily="18" charset="0"/>
                  <a:ea typeface="+mn-ea"/>
                  <a:cs typeface="Arial" pitchFamily="34" charset="0"/>
                </a:rPr>
                <a:t>академічної</a:t>
              </a:r>
              <a:r>
                <a:rPr lang="ru-RU" sz="2000" b="1" dirty="0">
                  <a:solidFill>
                    <a:srgbClr val="005250"/>
                  </a:solidFill>
                  <a:latin typeface="Bookman Old Style" pitchFamily="18" charset="0"/>
                  <a:ea typeface="+mn-ea"/>
                  <a:cs typeface="Arial" pitchFamily="34" charset="0"/>
                </a:rPr>
                <a:t> </a:t>
              </a:r>
              <a:r>
                <a:rPr lang="ru-RU" sz="2000" b="1" dirty="0" err="1">
                  <a:solidFill>
                    <a:srgbClr val="005250"/>
                  </a:solidFill>
                  <a:latin typeface="Bookman Old Style" pitchFamily="18" charset="0"/>
                  <a:ea typeface="+mn-ea"/>
                  <a:cs typeface="Arial" pitchFamily="34" charset="0"/>
                </a:rPr>
                <a:t>доброчесності</a:t>
              </a:r>
              <a:r>
                <a:rPr lang="ru-RU" sz="2000" b="1" dirty="0">
                  <a:solidFill>
                    <a:srgbClr val="005250"/>
                  </a:solidFill>
                  <a:latin typeface="Bookman Old Style" pitchFamily="18" charset="0"/>
                  <a:ea typeface="+mn-ea"/>
                  <a:cs typeface="Arial" pitchFamily="34" charset="0"/>
                </a:rPr>
                <a:t> </a:t>
              </a:r>
              <a:r>
                <a:rPr lang="ru-RU" sz="2000" b="1" dirty="0" err="1">
                  <a:solidFill>
                    <a:srgbClr val="005250"/>
                  </a:solidFill>
                  <a:latin typeface="Bookman Old Style" pitchFamily="18" charset="0"/>
                  <a:ea typeface="+mn-ea"/>
                  <a:cs typeface="Arial" pitchFamily="34" charset="0"/>
                </a:rPr>
                <a:t>мають</a:t>
              </a:r>
              <a:r>
                <a:rPr lang="ru-RU" sz="2000" b="1" dirty="0">
                  <a:solidFill>
                    <a:srgbClr val="005250"/>
                  </a:solidFill>
                  <a:latin typeface="Bookman Old Style" pitchFamily="18" charset="0"/>
                  <a:ea typeface="+mn-ea"/>
                  <a:cs typeface="Arial" pitchFamily="34" charset="0"/>
                </a:rPr>
                <a:t> </a:t>
              </a:r>
              <a:r>
                <a:rPr lang="ru-RU" sz="2000" b="1" dirty="0" err="1">
                  <a:solidFill>
                    <a:srgbClr val="005250"/>
                  </a:solidFill>
                  <a:latin typeface="Bookman Old Style" pitchFamily="18" charset="0"/>
                  <a:ea typeface="+mn-ea"/>
                  <a:cs typeface="Arial" pitchFamily="34" charset="0"/>
                </a:rPr>
                <a:t>усі</a:t>
              </a:r>
              <a:r>
                <a:rPr lang="ru-RU" sz="2000" b="1" dirty="0">
                  <a:solidFill>
                    <a:srgbClr val="005250"/>
                  </a:solidFill>
                  <a:latin typeface="Bookman Old Style" pitchFamily="18" charset="0"/>
                  <a:ea typeface="+mn-ea"/>
                  <a:cs typeface="Arial" pitchFamily="34" charset="0"/>
                </a:rPr>
                <a:t> </a:t>
              </a:r>
              <a:r>
                <a:rPr lang="ru-RU" sz="2000" b="1" dirty="0" err="1">
                  <a:solidFill>
                    <a:srgbClr val="005250"/>
                  </a:solidFill>
                  <a:latin typeface="Bookman Old Style" pitchFamily="18" charset="0"/>
                  <a:ea typeface="+mn-ea"/>
                  <a:cs typeface="Arial" pitchFamily="34" charset="0"/>
                </a:rPr>
                <a:t>учасники</a:t>
              </a:r>
              <a:r>
                <a:rPr lang="ru-RU" sz="2000" b="1" dirty="0">
                  <a:solidFill>
                    <a:srgbClr val="005250"/>
                  </a:solidFill>
                  <a:latin typeface="Bookman Old Style" pitchFamily="18" charset="0"/>
                  <a:ea typeface="+mn-ea"/>
                  <a:cs typeface="Arial" pitchFamily="34" charset="0"/>
                </a:rPr>
                <a:t> </a:t>
              </a:r>
              <a:r>
                <a:rPr lang="ru-RU" sz="2000" b="1" dirty="0" err="1">
                  <a:solidFill>
                    <a:srgbClr val="005250"/>
                  </a:solidFill>
                  <a:latin typeface="Bookman Old Style" pitchFamily="18" charset="0"/>
                  <a:ea typeface="+mn-ea"/>
                  <a:cs typeface="Arial" pitchFamily="34" charset="0"/>
                </a:rPr>
                <a:t>освітнього</a:t>
              </a:r>
              <a:r>
                <a:rPr lang="ru-RU" sz="2000" b="1" dirty="0">
                  <a:solidFill>
                    <a:srgbClr val="005250"/>
                  </a:solidFill>
                  <a:latin typeface="Bookman Old Style" pitchFamily="18" charset="0"/>
                  <a:ea typeface="+mn-ea"/>
                  <a:cs typeface="Arial" pitchFamily="34" charset="0"/>
                </a:rPr>
                <a:t> </a:t>
              </a:r>
              <a:r>
                <a:rPr lang="ru-RU" sz="2000" b="1" dirty="0" err="1">
                  <a:solidFill>
                    <a:srgbClr val="005250"/>
                  </a:solidFill>
                  <a:latin typeface="Bookman Old Style" pitchFamily="18" charset="0"/>
                  <a:ea typeface="+mn-ea"/>
                  <a:cs typeface="Arial" pitchFamily="34" charset="0"/>
                </a:rPr>
                <a:t>процесу</a:t>
              </a:r>
              <a:r>
                <a:rPr lang="ru-RU" sz="2000" b="1" dirty="0">
                  <a:solidFill>
                    <a:srgbClr val="005250"/>
                  </a:solidFill>
                  <a:latin typeface="Bookman Old Style" pitchFamily="18" charset="0"/>
                  <a:ea typeface="+mn-ea"/>
                  <a:cs typeface="Arial" pitchFamily="34" charset="0"/>
                </a:rPr>
                <a:t>.</a:t>
              </a:r>
            </a:p>
            <a:p>
              <a:pPr lvl="0" algn="just">
                <a:spcAft>
                  <a:spcPts val="600"/>
                </a:spcAft>
              </a:pPr>
              <a:r>
                <a:rPr lang="ru-RU" sz="2000" b="1" dirty="0" smtClean="0">
                  <a:solidFill>
                    <a:srgbClr val="005250"/>
                  </a:solidFill>
                  <a:latin typeface="Bookman Old Style" pitchFamily="18" charset="0"/>
                  <a:ea typeface="+mn-ea"/>
                  <a:cs typeface="Arial" pitchFamily="34" charset="0"/>
                </a:rPr>
                <a:t>Принцип </a:t>
              </a:r>
              <a:r>
                <a:rPr lang="ru-RU" sz="2000" b="1" dirty="0" err="1">
                  <a:solidFill>
                    <a:srgbClr val="005250"/>
                  </a:solidFill>
                  <a:latin typeface="Bookman Old Style" pitchFamily="18" charset="0"/>
                  <a:ea typeface="+mn-ea"/>
                  <a:cs typeface="Arial" pitchFamily="34" charset="0"/>
                </a:rPr>
                <a:t>чесної</a:t>
              </a:r>
              <a:r>
                <a:rPr lang="ru-RU" sz="2000" b="1" dirty="0">
                  <a:solidFill>
                    <a:srgbClr val="005250"/>
                  </a:solidFill>
                  <a:latin typeface="Bookman Old Style" pitchFamily="18" charset="0"/>
                  <a:ea typeface="+mn-ea"/>
                  <a:cs typeface="Arial" pitchFamily="34" charset="0"/>
                </a:rPr>
                <a:t> </a:t>
              </a:r>
              <a:r>
                <a:rPr lang="ru-RU" sz="2000" b="1" dirty="0" err="1">
                  <a:solidFill>
                    <a:srgbClr val="005250"/>
                  </a:solidFill>
                  <a:latin typeface="Bookman Old Style" pitchFamily="18" charset="0"/>
                  <a:ea typeface="+mn-ea"/>
                  <a:cs typeface="Arial" pitchFamily="34" charset="0"/>
                </a:rPr>
                <a:t>праці</a:t>
              </a:r>
              <a:r>
                <a:rPr lang="ru-RU" sz="2000" b="1" dirty="0">
                  <a:solidFill>
                    <a:srgbClr val="005250"/>
                  </a:solidFill>
                  <a:latin typeface="Bookman Old Style" pitchFamily="18" charset="0"/>
                  <a:ea typeface="+mn-ea"/>
                  <a:cs typeface="Arial" pitchFamily="34" charset="0"/>
                </a:rPr>
                <a:t> та </a:t>
              </a:r>
              <a:r>
                <a:rPr lang="ru-RU" sz="2000" b="1" dirty="0" err="1">
                  <a:solidFill>
                    <a:srgbClr val="005250"/>
                  </a:solidFill>
                  <a:latin typeface="Bookman Old Style" pitchFamily="18" charset="0"/>
                  <a:ea typeface="+mn-ea"/>
                  <a:cs typeface="Arial" pitchFamily="34" charset="0"/>
                </a:rPr>
                <a:t>навчання</a:t>
              </a:r>
              <a:r>
                <a:rPr lang="ru-RU" sz="2000" b="1" dirty="0">
                  <a:solidFill>
                    <a:srgbClr val="005250"/>
                  </a:solidFill>
                  <a:latin typeface="Bookman Old Style" pitchFamily="18" charset="0"/>
                  <a:ea typeface="+mn-ea"/>
                  <a:cs typeface="Arial" pitchFamily="34" charset="0"/>
                </a:rPr>
                <a:t> </a:t>
              </a:r>
              <a:r>
                <a:rPr lang="ru-RU" sz="2000" b="1" dirty="0" err="1">
                  <a:solidFill>
                    <a:srgbClr val="005250"/>
                  </a:solidFill>
                  <a:latin typeface="Bookman Old Style" pitchFamily="18" charset="0"/>
                  <a:ea typeface="+mn-ea"/>
                  <a:cs typeface="Arial" pitchFamily="34" charset="0"/>
                </a:rPr>
                <a:t>виходить</a:t>
              </a:r>
              <a:r>
                <a:rPr lang="ru-RU" sz="2000" b="1" dirty="0">
                  <a:solidFill>
                    <a:srgbClr val="005250"/>
                  </a:solidFill>
                  <a:latin typeface="Bookman Old Style" pitchFamily="18" charset="0"/>
                  <a:ea typeface="+mn-ea"/>
                  <a:cs typeface="Arial" pitchFamily="34" charset="0"/>
                </a:rPr>
                <a:t> на </a:t>
              </a:r>
              <a:r>
                <a:rPr lang="ru-RU" sz="2000" b="1" dirty="0" err="1">
                  <a:solidFill>
                    <a:srgbClr val="005250"/>
                  </a:solidFill>
                  <a:latin typeface="Bookman Old Style" pitchFamily="18" charset="0"/>
                  <a:ea typeface="+mn-ea"/>
                  <a:cs typeface="Arial" pitchFamily="34" charset="0"/>
                </a:rPr>
                <a:t>новий</a:t>
              </a:r>
              <a:r>
                <a:rPr lang="ru-RU" sz="2000" b="1" dirty="0">
                  <a:solidFill>
                    <a:srgbClr val="005250"/>
                  </a:solidFill>
                  <a:latin typeface="Bookman Old Style" pitchFamily="18" charset="0"/>
                  <a:ea typeface="+mn-ea"/>
                  <a:cs typeface="Arial" pitchFamily="34" charset="0"/>
                </a:rPr>
                <a:t> </a:t>
              </a:r>
              <a:r>
                <a:rPr lang="ru-RU" sz="2000" b="1" dirty="0" err="1">
                  <a:solidFill>
                    <a:srgbClr val="005250"/>
                  </a:solidFill>
                  <a:latin typeface="Bookman Old Style" pitchFamily="18" charset="0"/>
                  <a:ea typeface="+mn-ea"/>
                  <a:cs typeface="Arial" pitchFamily="34" charset="0"/>
                </a:rPr>
                <a:t>ступінь</a:t>
              </a:r>
              <a:r>
                <a:rPr lang="ru-RU" sz="2000" b="1" dirty="0">
                  <a:solidFill>
                    <a:srgbClr val="005250"/>
                  </a:solidFill>
                  <a:latin typeface="Bookman Old Style" pitchFamily="18" charset="0"/>
                  <a:ea typeface="+mn-ea"/>
                  <a:cs typeface="Arial" pitchFamily="34" charset="0"/>
                </a:rPr>
                <a:t>.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297893" y="6124654"/>
              <a:ext cx="537179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n>
                    <a:solidFill>
                      <a:srgbClr val="A44B08"/>
                    </a:solidFill>
                  </a:ln>
                  <a:solidFill>
                    <a:srgbClr val="006666"/>
                  </a:solidFill>
                  <a:hlinkClick r:id="rId2"/>
                </a:rPr>
                <a:t>http://</a:t>
              </a:r>
              <a:r>
                <a:rPr lang="en-US" b="1" dirty="0" smtClean="0">
                  <a:ln>
                    <a:solidFill>
                      <a:srgbClr val="A44B08"/>
                    </a:solidFill>
                  </a:ln>
                  <a:solidFill>
                    <a:srgbClr val="006666"/>
                  </a:solidFill>
                  <a:hlinkClick r:id="rId2"/>
                </a:rPr>
                <a:t>zakon0.rada.gov.ua/laws/show/2145-19/page3</a:t>
              </a:r>
              <a:endParaRPr lang="en-US" b="1" dirty="0" smtClean="0">
                <a:ln>
                  <a:solidFill>
                    <a:srgbClr val="A44B08"/>
                  </a:solidFill>
                </a:ln>
                <a:solidFill>
                  <a:srgbClr val="006666"/>
                </a:solidFill>
              </a:endParaRPr>
            </a:p>
            <a:p>
              <a:endParaRPr lang="uk-UA" b="1" dirty="0">
                <a:solidFill>
                  <a:srgbClr val="006666"/>
                </a:solidFill>
              </a:endParaRPr>
            </a:p>
          </p:txBody>
        </p:sp>
      </p:grpSp>
      <p:sp>
        <p:nvSpPr>
          <p:cNvPr id="1127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19872" y="764704"/>
            <a:ext cx="5652120" cy="3163061"/>
          </a:xfrm>
          <a:prstGeom prst="horizontalScroll">
            <a:avLst>
              <a:gd name="adj" fmla="val 9275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1">
                <a:lumMod val="50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  <a:buClr>
                <a:srgbClr val="000000"/>
              </a:buClr>
              <a:buFont typeface="Calibri" pitchFamily="34" charset="0"/>
            </a:pPr>
            <a:r>
              <a:rPr lang="uk-UA" sz="1800" b="1" kern="1200" dirty="0" smtClean="0">
                <a:solidFill>
                  <a:srgbClr val="005250"/>
                </a:solidFill>
                <a:latin typeface="Bookman Old Style" pitchFamily="18" charset="0"/>
                <a:ea typeface="MS Gothic" pitchFamily="49" charset="-128"/>
              </a:rPr>
              <a:t>Академічна доброчесність </a:t>
            </a:r>
            <a:r>
              <a:rPr lang="uk-UA" sz="1800" kern="1200" dirty="0">
                <a:solidFill>
                  <a:srgbClr val="005250"/>
                </a:solidFill>
                <a:latin typeface="Bookman Old Style" pitchFamily="18" charset="0"/>
                <a:ea typeface="MS Gothic" pitchFamily="49" charset="-128"/>
              </a:rPr>
              <a:t>– </a:t>
            </a:r>
            <a:r>
              <a:rPr lang="uk-UA" sz="1800" kern="1200" dirty="0" smtClean="0">
                <a:solidFill>
                  <a:srgbClr val="005250"/>
                </a:solidFill>
                <a:latin typeface="Bookman Old Style" pitchFamily="18" charset="0"/>
                <a:ea typeface="MS Gothic" pitchFamily="49" charset="-128"/>
              </a:rPr>
              <a:t>це </a:t>
            </a:r>
            <a:r>
              <a:rPr lang="uk-UA" sz="1800" kern="1200" dirty="0">
                <a:solidFill>
                  <a:srgbClr val="005250"/>
                </a:solidFill>
                <a:latin typeface="Bookman Old Style" pitchFamily="18" charset="0"/>
                <a:ea typeface="MS Gothic" pitchFamily="49" charset="-128"/>
              </a:rPr>
              <a:t>сукупність етичних принципів та визначених законом правил, якими мають керуватися учасники освітнього процесу під час навчання, викладання та провадження наукової (творчої) діяльності з метою забезпечення довіри до результатів навчання та/або наукових (творчих) досягнень.</a:t>
            </a:r>
            <a:endParaRPr lang="ru-RU" sz="1800" kern="1200" dirty="0">
              <a:solidFill>
                <a:srgbClr val="005250"/>
              </a:solidFill>
              <a:latin typeface="Bookman Old Style" pitchFamily="18" charset="0"/>
              <a:ea typeface="MS Gothic" pitchFamily="49" charset="-128"/>
            </a:endParaRPr>
          </a:p>
        </p:txBody>
      </p:sp>
      <p:sp>
        <p:nvSpPr>
          <p:cNvPr id="2" name="Стрелка вправо 1"/>
          <p:cNvSpPr/>
          <p:nvPr/>
        </p:nvSpPr>
        <p:spPr bwMode="auto">
          <a:xfrm>
            <a:off x="251520" y="1268760"/>
            <a:ext cx="3384376" cy="1584176"/>
          </a:xfrm>
          <a:prstGeom prst="rightArrow">
            <a:avLst>
              <a:gd name="adj1" fmla="val 50000"/>
              <a:gd name="adj2" fmla="val 112530"/>
            </a:avLst>
          </a:prstGeom>
          <a:solidFill>
            <a:srgbClr val="00808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3d extrusionH="57150">
              <a:bevelT w="38100" h="38100" prst="angle"/>
            </a:sp3d>
          </a:bodyPr>
          <a:lstStyle/>
          <a:p>
            <a:pPr algn="ctr">
              <a:buFont typeface="Calibri" pitchFamily="32" charset="0"/>
              <a:buNone/>
            </a:pPr>
            <a:r>
              <a:rPr lang="uk-UA" b="1" dirty="0" smtClean="0">
                <a:latin typeface="Bookman Old Style" pitchFamily="18" charset="0"/>
                <a:ea typeface="MS Gothic" charset="-128"/>
                <a:cs typeface="Arial" pitchFamily="34" charset="0"/>
              </a:rPr>
              <a:t>Закон України «Про освіту»</a:t>
            </a:r>
            <a:endParaRPr lang="uk-UA" b="1" dirty="0">
              <a:latin typeface="Bookman Old Style" pitchFamily="18" charset="0"/>
              <a:ea typeface="MS Gothic" charset="-128"/>
              <a:cs typeface="Arial" pitchFamily="34" charset="0"/>
            </a:endParaRPr>
          </a:p>
        </p:txBody>
      </p:sp>
      <p:pic>
        <p:nvPicPr>
          <p:cNvPr id="11268" name="Picture 4" descr="ÐÐ°ÑÑÐ¸Ð½ÐºÐ¸ Ð¿Ð¾ Ð·Ð°Ð¿ÑÐ¾ÑÑ ÐÐ°ÐºÐ¾Ð½ Ð£ÐºÑÐ°ÑÐ½Ð¸ Ð¿ÑÐ¾ Ð¾ÑÐ²ÑÑÑ 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1" r="9459" b="15715"/>
          <a:stretch/>
        </p:blipFill>
        <p:spPr bwMode="auto">
          <a:xfrm rot="20871624">
            <a:off x="1281270" y="2682553"/>
            <a:ext cx="1667753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трелка вправо 3"/>
          <p:cNvSpPr>
            <a:spLocks noChangeArrowheads="1"/>
          </p:cNvSpPr>
          <p:nvPr/>
        </p:nvSpPr>
        <p:spPr bwMode="auto">
          <a:xfrm>
            <a:off x="517528" y="4897090"/>
            <a:ext cx="585838" cy="272091"/>
          </a:xfrm>
          <a:prstGeom prst="rightArrow">
            <a:avLst>
              <a:gd name="adj1" fmla="val 50000"/>
              <a:gd name="adj2" fmla="val 81523"/>
            </a:avLst>
          </a:prstGeom>
          <a:solidFill>
            <a:srgbClr val="008080"/>
          </a:solidFill>
          <a:ln w="9525" algn="ctr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3d extrusionH="57150">
              <a:bevelT w="38100" h="38100"/>
            </a:sp3d>
          </a:bodyPr>
          <a:lstStyle/>
          <a:p>
            <a:endParaRPr lang="uk-UA"/>
          </a:p>
        </p:txBody>
      </p:sp>
      <p:sp>
        <p:nvSpPr>
          <p:cNvPr id="11" name="Стрелка вправо 3"/>
          <p:cNvSpPr>
            <a:spLocks noChangeArrowheads="1"/>
          </p:cNvSpPr>
          <p:nvPr/>
        </p:nvSpPr>
        <p:spPr bwMode="auto">
          <a:xfrm>
            <a:off x="517528" y="5877272"/>
            <a:ext cx="585838" cy="288032"/>
          </a:xfrm>
          <a:prstGeom prst="rightArrow">
            <a:avLst>
              <a:gd name="adj1" fmla="val 50000"/>
              <a:gd name="adj2" fmla="val 81523"/>
            </a:avLst>
          </a:prstGeom>
          <a:solidFill>
            <a:srgbClr val="008080"/>
          </a:solidFill>
          <a:ln w="9525" algn="ctr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3d extrusionH="57150">
              <a:bevelT w="38100" h="38100"/>
            </a:sp3d>
          </a:bodyPr>
          <a:lstStyle/>
          <a:p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0" grpId="0" animBg="1"/>
      <p:bldP spid="2" grpId="0" animBg="1"/>
      <p:bldP spid="9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3648" y="2348880"/>
            <a:ext cx="7488832" cy="175432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indent="22225" algn="just" eaLnBrk="0" hangingPunct="0">
              <a:spcBef>
                <a:spcPts val="0"/>
              </a:spcBef>
              <a:buClr>
                <a:srgbClr val="262626"/>
              </a:buClr>
              <a:defRPr/>
            </a:pPr>
            <a:r>
              <a:rPr lang="uk-UA" b="1" dirty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Згідно з пунктом 31 статті 58 Закону України «Про вищу освіту» науково-педагогічні, наукові та педагогічні працівники закладу вищої освіти зобов'язані дотримуватися в освітньому процесі та науковій </a:t>
            </a:r>
            <a:r>
              <a:rPr lang="uk-UA" b="1" dirty="0" smtClean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 </a:t>
            </a:r>
            <a:r>
              <a:rPr lang="uk-UA" b="1" dirty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діяльності академічної доброчесності та забезпечувати її дотримання здобувачами вищої </a:t>
            </a:r>
            <a:r>
              <a:rPr lang="uk-UA" b="1" dirty="0" smtClean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освіти.</a:t>
            </a:r>
          </a:p>
        </p:txBody>
      </p:sp>
      <p:grpSp>
        <p:nvGrpSpPr>
          <p:cNvPr id="16" name="Группа 15"/>
          <p:cNvGrpSpPr/>
          <p:nvPr/>
        </p:nvGrpSpPr>
        <p:grpSpPr>
          <a:xfrm>
            <a:off x="1763688" y="803598"/>
            <a:ext cx="7200800" cy="1641668"/>
            <a:chOff x="1547664" y="836712"/>
            <a:chExt cx="6048672" cy="1641668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7664" y="836712"/>
              <a:ext cx="6048672" cy="1401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Прямоугольник 5"/>
            <p:cNvSpPr/>
            <p:nvPr/>
          </p:nvSpPr>
          <p:spPr>
            <a:xfrm>
              <a:off x="1547664" y="908720"/>
              <a:ext cx="6048672" cy="156966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pPr algn="ctr"/>
              <a:r>
                <a:rPr lang="uk-UA" sz="2400" b="1" dirty="0">
                  <a:latin typeface="Bookman Old Style" pitchFamily="18" charset="0"/>
                  <a:ea typeface="+mj-ea"/>
                  <a:cs typeface="Arial" charset="0"/>
                </a:rPr>
                <a:t>Обов’язки науково-педагогічних, </a:t>
              </a:r>
              <a:endParaRPr lang="uk-UA" sz="2400" b="1" dirty="0" smtClean="0">
                <a:latin typeface="Bookman Old Style" pitchFamily="18" charset="0"/>
                <a:ea typeface="+mj-ea"/>
                <a:cs typeface="Arial" charset="0"/>
              </a:endParaRPr>
            </a:p>
            <a:p>
              <a:pPr algn="ctr"/>
              <a:r>
                <a:rPr lang="uk-UA" sz="2400" b="1" dirty="0" smtClean="0">
                  <a:latin typeface="Bookman Old Style" pitchFamily="18" charset="0"/>
                  <a:ea typeface="+mj-ea"/>
                  <a:cs typeface="Arial" charset="0"/>
                </a:rPr>
                <a:t>наукових </a:t>
              </a:r>
              <a:r>
                <a:rPr lang="uk-UA" sz="2400" b="1" dirty="0">
                  <a:latin typeface="Bookman Old Style" pitchFamily="18" charset="0"/>
                  <a:ea typeface="+mj-ea"/>
                  <a:cs typeface="Arial" charset="0"/>
                </a:rPr>
                <a:t>і педагогічних працівників </a:t>
              </a:r>
              <a:endParaRPr lang="uk-UA" sz="2400" b="1" dirty="0" smtClean="0">
                <a:latin typeface="Bookman Old Style" pitchFamily="18" charset="0"/>
                <a:ea typeface="+mj-ea"/>
                <a:cs typeface="Arial" charset="0"/>
              </a:endParaRPr>
            </a:p>
            <a:p>
              <a:pPr algn="ctr"/>
              <a:r>
                <a:rPr lang="uk-UA" sz="2400" b="1" dirty="0" smtClean="0">
                  <a:latin typeface="Bookman Old Style" pitchFamily="18" charset="0"/>
                  <a:ea typeface="+mj-ea"/>
                  <a:cs typeface="Arial" charset="0"/>
                </a:rPr>
                <a:t>та </a:t>
              </a:r>
              <a:r>
                <a:rPr lang="uk-UA" sz="2400" b="1" dirty="0">
                  <a:latin typeface="Bookman Old Style" pitchFamily="18" charset="0"/>
                  <a:ea typeface="+mj-ea"/>
                  <a:cs typeface="Arial" charset="0"/>
                </a:rPr>
                <a:t>здобувачів освіти</a:t>
              </a: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1403648" y="4422011"/>
            <a:ext cx="7488832" cy="175432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just"/>
            <a:r>
              <a:rPr lang="uk-UA" b="1" dirty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Особи, які навчаються у закладах вищої освіти, зі свого боку, зобов’язані виконувати вимоги освітньої (наукової) </a:t>
            </a:r>
            <a:r>
              <a:rPr lang="uk-UA" b="1" dirty="0" smtClean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програми, дотримуючись </a:t>
            </a:r>
            <a:r>
              <a:rPr lang="uk-UA" b="1" dirty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академічної доброчесності, та досягати визначених для відповідного рівня вищої освіти результатів навчання (пункт 3 статті 63 Закону України «Про вищу освіту</a:t>
            </a:r>
            <a:r>
              <a:rPr lang="uk-UA" b="1" dirty="0" smtClean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»).</a:t>
            </a:r>
            <a:endParaRPr lang="uk-UA" b="1" dirty="0">
              <a:solidFill>
                <a:srgbClr val="004E4C"/>
              </a:solidFill>
              <a:latin typeface="Bookman Old Style" pitchFamily="18" charset="0"/>
              <a:ea typeface="+mn-ea"/>
              <a:cs typeface="Arial" pitchFamily="34" charset="0"/>
            </a:endParaRPr>
          </a:p>
        </p:txBody>
      </p:sp>
      <p:sp>
        <p:nvSpPr>
          <p:cNvPr id="22" name="Стрелка вправо 3"/>
          <p:cNvSpPr>
            <a:spLocks noChangeArrowheads="1"/>
          </p:cNvSpPr>
          <p:nvPr/>
        </p:nvSpPr>
        <p:spPr bwMode="auto">
          <a:xfrm>
            <a:off x="768876" y="2370500"/>
            <a:ext cx="714375" cy="366732"/>
          </a:xfrm>
          <a:prstGeom prst="rightArrow">
            <a:avLst>
              <a:gd name="adj1" fmla="val 50000"/>
              <a:gd name="adj2" fmla="val 81523"/>
            </a:avLst>
          </a:prstGeom>
          <a:solidFill>
            <a:srgbClr val="008080"/>
          </a:solidFill>
          <a:ln w="9525" algn="ctr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3d extrusionH="57150">
              <a:bevelT w="38100" h="38100"/>
            </a:sp3d>
          </a:bodyPr>
          <a:lstStyle/>
          <a:p>
            <a:endParaRPr lang="uk-UA"/>
          </a:p>
        </p:txBody>
      </p:sp>
      <p:sp>
        <p:nvSpPr>
          <p:cNvPr id="24" name="Стрелка вправо 3"/>
          <p:cNvSpPr>
            <a:spLocks noChangeArrowheads="1"/>
          </p:cNvSpPr>
          <p:nvPr/>
        </p:nvSpPr>
        <p:spPr bwMode="auto">
          <a:xfrm>
            <a:off x="755576" y="4430420"/>
            <a:ext cx="714375" cy="366732"/>
          </a:xfrm>
          <a:prstGeom prst="rightArrow">
            <a:avLst>
              <a:gd name="adj1" fmla="val 50000"/>
              <a:gd name="adj2" fmla="val 81523"/>
            </a:avLst>
          </a:prstGeom>
          <a:solidFill>
            <a:srgbClr val="008080"/>
          </a:solidFill>
          <a:ln w="9525" algn="ctr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3d extrusionH="57150">
              <a:bevelT w="38100" h="38100"/>
            </a:sp3d>
          </a:bodyPr>
          <a:lstStyle/>
          <a:p>
            <a:endParaRPr lang="uk-UA"/>
          </a:p>
        </p:txBody>
      </p:sp>
      <p:pic>
        <p:nvPicPr>
          <p:cNvPr id="1026" name="Picture 2" descr="ÐÐ°ÑÑÐ¸Ð½ÐºÐ¸ Ð¿Ð¾ Ð·Ð°Ð¿ÑÐ¾ÑÑ 3d ÑÐµÐ»Ð¾Ð²ÐµÑÐºÐ¸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15390"/>
            <a:ext cx="2158659" cy="193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0682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22" grpId="0" animBg="1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833809" y="946845"/>
            <a:ext cx="7344816" cy="1152128"/>
            <a:chOff x="1331641" y="764705"/>
            <a:chExt cx="7344816" cy="1152128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1641" y="764705"/>
              <a:ext cx="7344816" cy="11521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1408313" y="888337"/>
              <a:ext cx="7238081" cy="9048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pPr algn="ctr">
                <a:lnSpc>
                  <a:spcPct val="110000"/>
                </a:lnSpc>
              </a:pPr>
              <a:r>
                <a:rPr lang="uk-UA" sz="2400" b="1" dirty="0" smtClean="0">
                  <a:latin typeface="Bookman Old Style" pitchFamily="18" charset="0"/>
                  <a:ea typeface="+mj-ea"/>
                  <a:cs typeface="Arial" charset="0"/>
                </a:rPr>
                <a:t>Дотримання академічної доброчесності </a:t>
              </a:r>
            </a:p>
            <a:p>
              <a:pPr algn="ctr">
                <a:lnSpc>
                  <a:spcPct val="110000"/>
                </a:lnSpc>
              </a:pPr>
              <a:r>
                <a:rPr lang="uk-UA" sz="2400" b="1" dirty="0" smtClean="0">
                  <a:latin typeface="Bookman Old Style" pitchFamily="18" charset="0"/>
                  <a:ea typeface="+mj-ea"/>
                  <a:cs typeface="Arial" charset="0"/>
                </a:rPr>
                <a:t>здобувачами освіти передбачає:</a:t>
              </a:r>
              <a:endParaRPr lang="uk-UA" sz="2400" b="1" dirty="0">
                <a:latin typeface="Bookman Old Style" pitchFamily="18" charset="0"/>
                <a:ea typeface="+mj-ea"/>
                <a:cs typeface="Arial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899592" y="2276872"/>
            <a:ext cx="7920880" cy="4355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9725" indent="-339725" algn="just" eaLnBrk="0" hangingPunct="0">
              <a:spcBef>
                <a:spcPts val="0"/>
              </a:spcBef>
              <a:spcAft>
                <a:spcPts val="1200"/>
              </a:spcAft>
              <a:buClr>
                <a:srgbClr val="262626"/>
              </a:buClr>
              <a:buFont typeface="Wingdings" pitchFamily="2" charset="2"/>
              <a:buChar char="Ø"/>
              <a:defRPr/>
            </a:pPr>
            <a:r>
              <a:rPr lang="uk-UA" sz="1900" b="1" dirty="0" smtClean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Самостійне </a:t>
            </a:r>
            <a:r>
              <a:rPr lang="uk-UA" sz="1900" b="1" dirty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виконання навчальних завдань, завдань поточного та підсумкового контролю результатів навчання (для осіб з особливими освітніми потребами ця вимога застосовується з урахуванням їхніх індивідуальних потреб і можливостей);</a:t>
            </a:r>
          </a:p>
          <a:p>
            <a:pPr marL="339725" indent="-339725" algn="just" eaLnBrk="0" hangingPunct="0">
              <a:spcBef>
                <a:spcPts val="0"/>
              </a:spcBef>
              <a:spcAft>
                <a:spcPts val="1200"/>
              </a:spcAft>
              <a:buClr>
                <a:srgbClr val="262626"/>
              </a:buClr>
              <a:buFont typeface="Wingdings" pitchFamily="2" charset="2"/>
              <a:buChar char="Ø"/>
              <a:defRPr/>
            </a:pPr>
            <a:r>
              <a:rPr lang="uk-UA" sz="1900" b="1" dirty="0" smtClean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Посилання </a:t>
            </a:r>
            <a:r>
              <a:rPr lang="uk-UA" sz="1900" b="1" dirty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на джерела інформації у разі використання ідей, розробок, тверджень, відомостей;</a:t>
            </a:r>
          </a:p>
          <a:p>
            <a:pPr marL="339725" indent="-339725" algn="just" eaLnBrk="0" hangingPunct="0">
              <a:spcBef>
                <a:spcPts val="0"/>
              </a:spcBef>
              <a:spcAft>
                <a:spcPts val="1200"/>
              </a:spcAft>
              <a:buClr>
                <a:srgbClr val="262626"/>
              </a:buClr>
              <a:buFont typeface="Wingdings" pitchFamily="2" charset="2"/>
              <a:buChar char="Ø"/>
              <a:defRPr/>
            </a:pPr>
            <a:r>
              <a:rPr lang="uk-UA" sz="1900" b="1" dirty="0" smtClean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Дотримання </a:t>
            </a:r>
            <a:r>
              <a:rPr lang="uk-UA" sz="1900" b="1" dirty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норм законодавства про авторське право і суміжні права;</a:t>
            </a:r>
          </a:p>
          <a:p>
            <a:pPr marL="339725" indent="-339725" algn="just" eaLnBrk="0" hangingPunct="0">
              <a:spcBef>
                <a:spcPts val="0"/>
              </a:spcBef>
              <a:spcAft>
                <a:spcPts val="1200"/>
              </a:spcAft>
              <a:buClr>
                <a:srgbClr val="262626"/>
              </a:buClr>
              <a:buFont typeface="Wingdings" pitchFamily="2" charset="2"/>
              <a:buChar char="Ø"/>
              <a:defRPr/>
            </a:pPr>
            <a:r>
              <a:rPr lang="uk-UA" sz="1900" b="1" dirty="0" smtClean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Надання </a:t>
            </a:r>
            <a:r>
              <a:rPr lang="uk-UA" sz="1900" b="1" dirty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достовірної інформації про результати власної навчальної (наукової, творчої) діяльності, використані методики досліджень і джерела інформації.</a:t>
            </a:r>
          </a:p>
        </p:txBody>
      </p:sp>
      <p:sp>
        <p:nvSpPr>
          <p:cNvPr id="7" name="Стрелка вправо 3"/>
          <p:cNvSpPr>
            <a:spLocks noChangeArrowheads="1"/>
          </p:cNvSpPr>
          <p:nvPr/>
        </p:nvSpPr>
        <p:spPr bwMode="auto">
          <a:xfrm>
            <a:off x="542404" y="2276872"/>
            <a:ext cx="714375" cy="366732"/>
          </a:xfrm>
          <a:prstGeom prst="rightArrow">
            <a:avLst>
              <a:gd name="adj1" fmla="val 50000"/>
              <a:gd name="adj2" fmla="val 81523"/>
            </a:avLst>
          </a:prstGeom>
          <a:solidFill>
            <a:srgbClr val="008080"/>
          </a:solidFill>
          <a:ln w="9525" algn="ctr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3d extrusionH="57150">
              <a:bevelT w="38100" h="38100"/>
            </a:sp3d>
          </a:bodyPr>
          <a:lstStyle/>
          <a:p>
            <a:endParaRPr lang="uk-UA"/>
          </a:p>
        </p:txBody>
      </p:sp>
      <p:sp>
        <p:nvSpPr>
          <p:cNvPr id="8" name="Стрелка вправо 3"/>
          <p:cNvSpPr>
            <a:spLocks noChangeArrowheads="1"/>
          </p:cNvSpPr>
          <p:nvPr/>
        </p:nvSpPr>
        <p:spPr bwMode="auto">
          <a:xfrm>
            <a:off x="542404" y="3861048"/>
            <a:ext cx="714375" cy="366732"/>
          </a:xfrm>
          <a:prstGeom prst="rightArrow">
            <a:avLst>
              <a:gd name="adj1" fmla="val 50000"/>
              <a:gd name="adj2" fmla="val 81523"/>
            </a:avLst>
          </a:prstGeom>
          <a:solidFill>
            <a:srgbClr val="008080"/>
          </a:solidFill>
          <a:ln w="9525" algn="ctr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3d extrusionH="57150">
              <a:bevelT w="38100" h="38100"/>
            </a:sp3d>
          </a:bodyPr>
          <a:lstStyle/>
          <a:p>
            <a:endParaRPr lang="uk-UA"/>
          </a:p>
        </p:txBody>
      </p:sp>
      <p:sp>
        <p:nvSpPr>
          <p:cNvPr id="9" name="Стрелка вправо 3"/>
          <p:cNvSpPr>
            <a:spLocks noChangeArrowheads="1"/>
          </p:cNvSpPr>
          <p:nvPr/>
        </p:nvSpPr>
        <p:spPr bwMode="auto">
          <a:xfrm>
            <a:off x="542403" y="4653136"/>
            <a:ext cx="714375" cy="366732"/>
          </a:xfrm>
          <a:prstGeom prst="rightArrow">
            <a:avLst>
              <a:gd name="adj1" fmla="val 50000"/>
              <a:gd name="adj2" fmla="val 81523"/>
            </a:avLst>
          </a:prstGeom>
          <a:solidFill>
            <a:srgbClr val="008080"/>
          </a:solidFill>
          <a:ln w="9525" algn="ctr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3d extrusionH="57150">
              <a:bevelT w="38100" h="38100"/>
            </a:sp3d>
          </a:bodyPr>
          <a:lstStyle/>
          <a:p>
            <a:endParaRPr lang="uk-UA"/>
          </a:p>
        </p:txBody>
      </p:sp>
      <p:sp>
        <p:nvSpPr>
          <p:cNvPr id="10" name="Стрелка вправо 3"/>
          <p:cNvSpPr>
            <a:spLocks noChangeArrowheads="1"/>
          </p:cNvSpPr>
          <p:nvPr/>
        </p:nvSpPr>
        <p:spPr bwMode="auto">
          <a:xfrm>
            <a:off x="542404" y="5373216"/>
            <a:ext cx="714375" cy="366732"/>
          </a:xfrm>
          <a:prstGeom prst="rightArrow">
            <a:avLst>
              <a:gd name="adj1" fmla="val 50000"/>
              <a:gd name="adj2" fmla="val 81523"/>
            </a:avLst>
          </a:prstGeom>
          <a:solidFill>
            <a:srgbClr val="008080"/>
          </a:solidFill>
          <a:ln w="9525" algn="ctr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3d extrusionH="57150">
              <a:bevelT w="38100" h="38100"/>
            </a:sp3d>
          </a:bodyPr>
          <a:lstStyle/>
          <a:p>
            <a:endParaRPr lang="uk-UA"/>
          </a:p>
        </p:txBody>
      </p:sp>
      <p:pic>
        <p:nvPicPr>
          <p:cNvPr id="2050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5869" y="299294"/>
            <a:ext cx="1377919" cy="2160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43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403648" y="1642530"/>
            <a:ext cx="7632848" cy="4816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Aft>
                <a:spcPts val="1200"/>
              </a:spcAft>
            </a:pPr>
            <a:r>
              <a:rPr lang="uk-UA" b="1" dirty="0" smtClean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Вживати </a:t>
            </a:r>
            <a:r>
              <a:rPr lang="uk-UA" b="1" dirty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заходів, у тому числі шляхом запровадження відповідних новітніх технологій, щодо запобігання та виявлення академічного плагіату в наукових роботах наукових, науково-педагогічних, педагогічних, інших працівників і здобувачів вищої освіти та притягнення їх до дисциплінарної відповідальності (пункт 1 частини третьої статті 32 Закону України «Про вищу освіту</a:t>
            </a:r>
            <a:r>
              <a:rPr lang="uk-UA" b="1" dirty="0" smtClean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»)</a:t>
            </a:r>
            <a:r>
              <a:rPr lang="uk-UA" b="1" dirty="0" smtClean="0">
                <a:solidFill>
                  <a:srgbClr val="004E4C"/>
                </a:solidFill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  <a:p>
            <a:pPr algn="just">
              <a:lnSpc>
                <a:spcPct val="110000"/>
              </a:lnSpc>
              <a:spcAft>
                <a:spcPts val="1200"/>
              </a:spcAft>
            </a:pPr>
            <a:r>
              <a:rPr lang="uk-UA" b="1" dirty="0" smtClean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Мати </a:t>
            </a:r>
            <a:r>
              <a:rPr lang="uk-UA" b="1" dirty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внутрішню систему забезпечення якості освітньої діяльності та якості вищої освіти, що відповідно до пункту 8 частини другої статті 16 Закону України «Про вищу освіту» передбачає забезпечення дотримання академічної доброчесності працівниками закладів вищої освіти та здобувачами вищої освіти, у тому числі створення і забезпечення функціонування ефективної системи запобігання та виявлення академічного плагіату.</a:t>
            </a:r>
          </a:p>
        </p:txBody>
      </p:sp>
      <p:sp>
        <p:nvSpPr>
          <p:cNvPr id="11" name="Стрелка вправо 3"/>
          <p:cNvSpPr>
            <a:spLocks noChangeArrowheads="1"/>
          </p:cNvSpPr>
          <p:nvPr/>
        </p:nvSpPr>
        <p:spPr bwMode="auto">
          <a:xfrm>
            <a:off x="738660" y="1694116"/>
            <a:ext cx="714375" cy="366732"/>
          </a:xfrm>
          <a:prstGeom prst="rightArrow">
            <a:avLst>
              <a:gd name="adj1" fmla="val 50000"/>
              <a:gd name="adj2" fmla="val 81523"/>
            </a:avLst>
          </a:prstGeom>
          <a:solidFill>
            <a:srgbClr val="008080"/>
          </a:solidFill>
          <a:ln w="9525" algn="ctr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uk-UA"/>
          </a:p>
        </p:txBody>
      </p:sp>
      <p:sp>
        <p:nvSpPr>
          <p:cNvPr id="12" name="Стрелка вправо 3"/>
          <p:cNvSpPr>
            <a:spLocks noChangeArrowheads="1"/>
          </p:cNvSpPr>
          <p:nvPr/>
        </p:nvSpPr>
        <p:spPr bwMode="auto">
          <a:xfrm>
            <a:off x="761281" y="3926364"/>
            <a:ext cx="714375" cy="366732"/>
          </a:xfrm>
          <a:prstGeom prst="rightArrow">
            <a:avLst>
              <a:gd name="adj1" fmla="val 50000"/>
              <a:gd name="adj2" fmla="val 81523"/>
            </a:avLst>
          </a:prstGeom>
          <a:solidFill>
            <a:srgbClr val="008080"/>
          </a:solidFill>
          <a:ln w="9525" algn="ctr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uk-UA"/>
          </a:p>
        </p:txBody>
      </p:sp>
      <p:grpSp>
        <p:nvGrpSpPr>
          <p:cNvPr id="6" name="Группа 5"/>
          <p:cNvGrpSpPr/>
          <p:nvPr/>
        </p:nvGrpSpPr>
        <p:grpSpPr>
          <a:xfrm>
            <a:off x="827584" y="806835"/>
            <a:ext cx="6613811" cy="648072"/>
            <a:chOff x="1331640" y="980728"/>
            <a:chExt cx="6696744" cy="1008112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1640" y="980728"/>
              <a:ext cx="6696744" cy="10081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Прямоугольник 4"/>
            <p:cNvSpPr/>
            <p:nvPr/>
          </p:nvSpPr>
          <p:spPr>
            <a:xfrm>
              <a:off x="1404550" y="1081539"/>
              <a:ext cx="6464235" cy="766022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r>
                <a:rPr lang="uk-UA" sz="2600" b="1" dirty="0">
                  <a:latin typeface="Bookman Old Style" pitchFamily="18" charset="0"/>
                  <a:ea typeface="+mj-ea"/>
                  <a:cs typeface="Arial" charset="0"/>
                </a:rPr>
                <a:t>Заклади вищої освіти зобов’язані</a:t>
              </a:r>
              <a:r>
                <a:rPr lang="uk-UA" sz="2400" b="1" dirty="0">
                  <a:latin typeface="Bookman Old Style" pitchFamily="18" charset="0"/>
                  <a:ea typeface="+mj-ea"/>
                  <a:cs typeface="Arial" charset="0"/>
                </a:rPr>
                <a:t> </a:t>
              </a:r>
            </a:p>
          </p:txBody>
        </p:sp>
      </p:grpSp>
      <p:pic>
        <p:nvPicPr>
          <p:cNvPr id="3080" name="Picture 8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918" y="188640"/>
            <a:ext cx="1654861" cy="1569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3868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5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31827" y="1996092"/>
            <a:ext cx="7732662" cy="460126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just">
              <a:spcAft>
                <a:spcPts val="1200"/>
              </a:spcAft>
              <a:buFont typeface="Calibri" pitchFamily="32" charset="0"/>
              <a:buNone/>
              <a:defRPr/>
            </a:pPr>
            <a:r>
              <a:rPr lang="uk-UA" sz="2100" b="1" i="1" dirty="0" smtClean="0">
                <a:solidFill>
                  <a:srgbClr val="663300"/>
                </a:solidFill>
                <a:latin typeface="Bookman Old Style" pitchFamily="18" charset="0"/>
                <a:ea typeface="MS Gothic" charset="-128"/>
                <a:cs typeface="Arial" pitchFamily="34" charset="0"/>
              </a:rPr>
              <a:t>академічний </a:t>
            </a:r>
            <a:r>
              <a:rPr lang="uk-UA" sz="2100" b="1" i="1" dirty="0">
                <a:solidFill>
                  <a:srgbClr val="663300"/>
                </a:solidFill>
                <a:latin typeface="Bookman Old Style" pitchFamily="18" charset="0"/>
                <a:ea typeface="MS Gothic" charset="-128"/>
                <a:cs typeface="Arial" pitchFamily="34" charset="0"/>
              </a:rPr>
              <a:t>плагіат</a:t>
            </a:r>
            <a:r>
              <a:rPr lang="uk-UA" sz="2100" b="1" dirty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  <a:ea typeface="MS Gothic" charset="-128"/>
                <a:cs typeface="Arial" pitchFamily="34" charset="0"/>
              </a:rPr>
              <a:t> </a:t>
            </a:r>
            <a:r>
              <a:rPr lang="uk-UA" sz="2100" b="1" dirty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– оприлюднення (частково або повністю) наукових (творчих) результатів, отриманих іншими особами, як результатів власного дослідження (творчості), та/або відтворення опублікованих текстів (оприлюднених творів мистецтва) інших авторів без зазначення авторства</a:t>
            </a:r>
            <a:r>
              <a:rPr lang="uk-UA" sz="2100" b="1" dirty="0" smtClean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;</a:t>
            </a:r>
            <a:endParaRPr lang="en-US" sz="2100" b="1" dirty="0" smtClean="0">
              <a:solidFill>
                <a:srgbClr val="004E4C"/>
              </a:solidFill>
              <a:latin typeface="Bookman Old Style" pitchFamily="18" charset="0"/>
              <a:ea typeface="+mn-ea"/>
              <a:cs typeface="Arial" pitchFamily="34" charset="0"/>
            </a:endParaRPr>
          </a:p>
          <a:p>
            <a:pPr algn="just">
              <a:spcAft>
                <a:spcPts val="1200"/>
              </a:spcAft>
              <a:buFont typeface="Calibri" pitchFamily="32" charset="0"/>
              <a:buNone/>
              <a:defRPr/>
            </a:pPr>
            <a:r>
              <a:rPr lang="uk-UA" sz="2100" b="1" i="1" dirty="0" err="1" smtClean="0">
                <a:solidFill>
                  <a:srgbClr val="663300"/>
                </a:solidFill>
                <a:latin typeface="Bookman Old Style" pitchFamily="18" charset="0"/>
                <a:ea typeface="MS Gothic" charset="-128"/>
                <a:cs typeface="Arial" pitchFamily="34" charset="0"/>
              </a:rPr>
              <a:t>самоплагіат</a:t>
            </a:r>
            <a:r>
              <a:rPr lang="en-US" sz="2100" b="1" dirty="0" smtClean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 – </a:t>
            </a:r>
            <a:r>
              <a:rPr lang="ru-RU" sz="2100" b="1" dirty="0" err="1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оприлюднення</a:t>
            </a:r>
            <a:r>
              <a:rPr lang="ru-RU" sz="2100" b="1" dirty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 (</a:t>
            </a:r>
            <a:r>
              <a:rPr lang="ru-RU" sz="2100" b="1" dirty="0" err="1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частково</a:t>
            </a:r>
            <a:r>
              <a:rPr lang="ru-RU" sz="2100" b="1" dirty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або</a:t>
            </a:r>
            <a:r>
              <a:rPr lang="ru-RU" sz="2100" b="1" dirty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повністю</a:t>
            </a:r>
            <a:r>
              <a:rPr lang="ru-RU" sz="2100" b="1" dirty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) </a:t>
            </a:r>
            <a:r>
              <a:rPr lang="ru-RU" sz="2100" b="1" dirty="0" err="1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власних</a:t>
            </a:r>
            <a:r>
              <a:rPr lang="ru-RU" sz="2100" b="1" dirty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раніше</a:t>
            </a:r>
            <a:r>
              <a:rPr lang="ru-RU" sz="2100" b="1" dirty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опублікованих</a:t>
            </a:r>
            <a:r>
              <a:rPr lang="ru-RU" sz="2100" b="1" dirty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наукових</a:t>
            </a:r>
            <a:r>
              <a:rPr lang="ru-RU" sz="2100" b="1" dirty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результатів</a:t>
            </a:r>
            <a:r>
              <a:rPr lang="ru-RU" sz="2100" b="1" dirty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 як </a:t>
            </a:r>
            <a:r>
              <a:rPr lang="ru-RU" sz="2100" b="1" dirty="0" err="1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нових</a:t>
            </a:r>
            <a:r>
              <a:rPr lang="ru-RU" sz="2100" b="1" dirty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наукових</a:t>
            </a:r>
            <a:r>
              <a:rPr lang="ru-RU" sz="2100" b="1" dirty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 </a:t>
            </a:r>
            <a:r>
              <a:rPr lang="ru-RU" sz="2100" b="1" dirty="0" err="1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результатів</a:t>
            </a:r>
            <a:r>
              <a:rPr lang="uk-UA" sz="2100" b="1" dirty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;</a:t>
            </a:r>
            <a:endParaRPr lang="en-US" sz="2100" b="1" dirty="0">
              <a:solidFill>
                <a:srgbClr val="004E4C"/>
              </a:solidFill>
              <a:latin typeface="Bookman Old Style" pitchFamily="18" charset="0"/>
              <a:ea typeface="+mn-ea"/>
              <a:cs typeface="Arial" pitchFamily="34" charset="0"/>
            </a:endParaRPr>
          </a:p>
          <a:p>
            <a:pPr algn="just">
              <a:spcAft>
                <a:spcPts val="1200"/>
              </a:spcAft>
              <a:defRPr/>
            </a:pPr>
            <a:r>
              <a:rPr lang="en-US" sz="21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  <a:ea typeface="MS Gothic" charset="-128"/>
                <a:cs typeface="Arial" pitchFamily="34" charset="0"/>
              </a:rPr>
              <a:t> </a:t>
            </a:r>
            <a:r>
              <a:rPr lang="uk-UA" sz="2100" b="1" i="1" dirty="0">
                <a:solidFill>
                  <a:srgbClr val="663300"/>
                </a:solidFill>
                <a:latin typeface="Bookman Old Style" pitchFamily="18" charset="0"/>
                <a:ea typeface="MS Gothic" charset="-128"/>
                <a:cs typeface="Arial" pitchFamily="34" charset="0"/>
              </a:rPr>
              <a:t>фабрикація</a:t>
            </a:r>
            <a:r>
              <a:rPr lang="uk-UA" sz="2100" b="1" dirty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 – свідома зміна чи модифікація вже наявних даних, що стосуються освітнього процесу чи наукових </a:t>
            </a:r>
            <a:r>
              <a:rPr lang="uk-UA" sz="2100" b="1" dirty="0" smtClean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досліджень;</a:t>
            </a:r>
            <a:endParaRPr lang="uk-UA" sz="2100" b="1" dirty="0">
              <a:solidFill>
                <a:srgbClr val="004E4C"/>
              </a:solidFill>
              <a:latin typeface="Bookman Old Style" pitchFamily="18" charset="0"/>
              <a:ea typeface="+mn-ea"/>
              <a:cs typeface="Arial" pitchFamily="34" charset="0"/>
            </a:endParaRPr>
          </a:p>
        </p:txBody>
      </p:sp>
      <p:pic>
        <p:nvPicPr>
          <p:cNvPr id="17415" name="Picture 11" descr="Картинки по запросу Стоп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060848"/>
            <a:ext cx="472678" cy="472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467" y="5517232"/>
            <a:ext cx="47625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467" y="4437112"/>
            <a:ext cx="47625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ÐÐ°ÑÑÐ¸Ð½ÐºÐ¸ Ð¿Ð¾ Ð·Ð°Ð¿ÑÐ¾ÑÑ Ð½Ð°ÑÑÑÐµÐ½Ð¸Ðµ 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97594"/>
            <a:ext cx="1799592" cy="1799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 bwMode="auto">
          <a:xfrm>
            <a:off x="1586424" y="908720"/>
            <a:ext cx="4857784" cy="864096"/>
          </a:xfrm>
          <a:prstGeom prst="roundRect">
            <a:avLst/>
          </a:prstGeom>
          <a:solidFill>
            <a:srgbClr val="CC99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/>
          <a:lstStyle/>
          <a:p>
            <a:pPr algn="ctr">
              <a:buFont typeface="Calibri" pitchFamily="32" charset="0"/>
              <a:buNone/>
              <a:defRPr/>
            </a:pPr>
            <a:r>
              <a:rPr lang="uk-UA" sz="2300" b="1" kern="0" dirty="0">
                <a:solidFill>
                  <a:srgbClr val="663300"/>
                </a:solidFill>
                <a:latin typeface="Bookman Old Style" pitchFamily="18" charset="0"/>
                <a:ea typeface="MS Gothic"/>
                <a:cs typeface="Arial" pitchFamily="34" charset="0"/>
              </a:rPr>
              <a:t>Порушенням академічної </a:t>
            </a:r>
            <a:br>
              <a:rPr lang="uk-UA" sz="2300" b="1" kern="0" dirty="0">
                <a:solidFill>
                  <a:srgbClr val="663300"/>
                </a:solidFill>
                <a:latin typeface="Bookman Old Style" pitchFamily="18" charset="0"/>
                <a:ea typeface="MS Gothic"/>
                <a:cs typeface="Arial" pitchFamily="34" charset="0"/>
              </a:rPr>
            </a:br>
            <a:r>
              <a:rPr lang="uk-UA" sz="2300" b="1" kern="0" dirty="0">
                <a:solidFill>
                  <a:srgbClr val="663300"/>
                </a:solidFill>
                <a:latin typeface="Bookman Old Style" pitchFamily="18" charset="0"/>
                <a:ea typeface="MS Gothic"/>
                <a:cs typeface="Arial" pitchFamily="34" charset="0"/>
              </a:rPr>
              <a:t>доброчесності вважається:</a:t>
            </a:r>
            <a:endParaRPr lang="uk-UA" dirty="0">
              <a:latin typeface="Bookman Old Style" pitchFamily="18" charset="0"/>
              <a:ea typeface="MS Gothic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50"/>
                            </p:stCondLst>
                            <p:childTnLst>
                              <p:par>
                                <p:cTn id="3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59632" y="1628800"/>
            <a:ext cx="7704856" cy="526297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just">
              <a:spcAft>
                <a:spcPts val="1200"/>
              </a:spcAft>
              <a:defRPr/>
            </a:pPr>
            <a:r>
              <a:rPr lang="uk-UA" b="1" i="1" dirty="0">
                <a:solidFill>
                  <a:srgbClr val="663300"/>
                </a:solidFill>
                <a:latin typeface="Bookman Old Style" pitchFamily="18" charset="0"/>
                <a:ea typeface="MS Gothic" charset="-128"/>
                <a:cs typeface="Arial" pitchFamily="34" charset="0"/>
              </a:rPr>
              <a:t>списування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  <a:ea typeface="MS Gothic" charset="-128"/>
                <a:cs typeface="Arial" pitchFamily="34" charset="0"/>
              </a:rPr>
              <a:t> </a:t>
            </a:r>
            <a:r>
              <a:rPr lang="uk-UA" b="1" dirty="0">
                <a:solidFill>
                  <a:srgbClr val="004E4C"/>
                </a:solidFill>
                <a:latin typeface="Bookman Old Style" pitchFamily="18" charset="0"/>
                <a:cs typeface="Arial" pitchFamily="34" charset="0"/>
              </a:rPr>
              <a:t>– виконання письмових робіт із залученням зовнішніх джерел інформації, крім дозволених для використання, зокрема під час оцінювання результатів навчання;</a:t>
            </a:r>
            <a:endParaRPr lang="en-US" b="1" dirty="0">
              <a:solidFill>
                <a:srgbClr val="004E4C"/>
              </a:solidFill>
              <a:latin typeface="Bookman Old Style" pitchFamily="18" charset="0"/>
              <a:cs typeface="Arial" pitchFamily="34" charset="0"/>
            </a:endParaRPr>
          </a:p>
          <a:p>
            <a:pPr algn="just">
              <a:spcAft>
                <a:spcPts val="1200"/>
              </a:spcAft>
              <a:defRPr/>
            </a:pPr>
            <a:r>
              <a:rPr lang="uk-UA" b="1" i="1" dirty="0" smtClean="0">
                <a:solidFill>
                  <a:srgbClr val="663300"/>
                </a:solidFill>
                <a:latin typeface="Bookman Old Style" pitchFamily="18" charset="0"/>
                <a:ea typeface="MS Gothic" charset="-128"/>
                <a:cs typeface="Arial" pitchFamily="34" charset="0"/>
              </a:rPr>
              <a:t>обман</a:t>
            </a:r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  <a:ea typeface="MS Gothic" charset="-128"/>
                <a:cs typeface="Arial" pitchFamily="34" charset="0"/>
              </a:rPr>
              <a:t> </a:t>
            </a:r>
            <a:r>
              <a:rPr lang="uk-UA" b="1" dirty="0">
                <a:solidFill>
                  <a:srgbClr val="004E4C"/>
                </a:solidFill>
                <a:latin typeface="Bookman Old Style" pitchFamily="18" charset="0"/>
                <a:cs typeface="Arial" pitchFamily="34" charset="0"/>
              </a:rPr>
              <a:t>– надання завідомо неправдивої інформації щодо власної освітньої (наукової, творчої) діяльності чи організації освітнього процесу; формами обману є, зокрема, академічний плагіат, </a:t>
            </a:r>
            <a:r>
              <a:rPr lang="uk-UA" b="1" dirty="0" err="1">
                <a:solidFill>
                  <a:srgbClr val="004E4C"/>
                </a:solidFill>
                <a:latin typeface="Bookman Old Style" pitchFamily="18" charset="0"/>
                <a:cs typeface="Arial" pitchFamily="34" charset="0"/>
              </a:rPr>
              <a:t>самоплагіат</a:t>
            </a:r>
            <a:r>
              <a:rPr lang="uk-UA" b="1" dirty="0">
                <a:solidFill>
                  <a:srgbClr val="004E4C"/>
                </a:solidFill>
                <a:latin typeface="Bookman Old Style" pitchFamily="18" charset="0"/>
                <a:cs typeface="Arial" pitchFamily="34" charset="0"/>
              </a:rPr>
              <a:t>, фабрикація, фальсифікація та списування;</a:t>
            </a:r>
          </a:p>
          <a:p>
            <a:pPr algn="just">
              <a:spcAft>
                <a:spcPts val="1200"/>
              </a:spcAft>
              <a:defRPr/>
            </a:pPr>
            <a:r>
              <a:rPr lang="uk-UA" b="1" i="1" dirty="0" smtClean="0">
                <a:solidFill>
                  <a:srgbClr val="663300"/>
                </a:solidFill>
                <a:latin typeface="Bookman Old Style" pitchFamily="18" charset="0"/>
                <a:ea typeface="MS Gothic" charset="-128"/>
                <a:cs typeface="Arial" pitchFamily="34" charset="0"/>
              </a:rPr>
              <a:t>хабарництво</a:t>
            </a:r>
            <a:r>
              <a:rPr lang="uk-UA" dirty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  <a:ea typeface="MS Gothic" charset="-128"/>
                <a:cs typeface="Arial" pitchFamily="34" charset="0"/>
              </a:rPr>
              <a:t> </a:t>
            </a:r>
            <a:r>
              <a:rPr lang="uk-UA" b="1" dirty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– надання (отримання) учасником освітнього процесу чи пропозиція щодо надання (отримання) коштів, майна, послуг, пільг чи будь-яких інших благ матеріального або нематеріального характеру з метою отримання неправомірної переваги в освітньому процесі</a:t>
            </a:r>
            <a:r>
              <a:rPr lang="uk-UA" b="1" dirty="0" smtClean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;</a:t>
            </a:r>
          </a:p>
          <a:p>
            <a:pPr algn="just">
              <a:spcAft>
                <a:spcPts val="1200"/>
              </a:spcAft>
              <a:defRPr/>
            </a:pPr>
            <a:r>
              <a:rPr lang="ru-RU" b="1" i="1" dirty="0" err="1" smtClean="0">
                <a:solidFill>
                  <a:srgbClr val="663300"/>
                </a:solidFill>
                <a:latin typeface="Bookman Old Style" pitchFamily="18" charset="0"/>
                <a:ea typeface="MS Gothic" charset="-128"/>
                <a:cs typeface="Arial" pitchFamily="34" charset="0"/>
              </a:rPr>
              <a:t>необ’єктивне</a:t>
            </a:r>
            <a:r>
              <a:rPr lang="ru-RU" b="1" i="1" dirty="0" smtClean="0">
                <a:solidFill>
                  <a:srgbClr val="663300"/>
                </a:solidFill>
                <a:latin typeface="Bookman Old Style" pitchFamily="18" charset="0"/>
                <a:ea typeface="MS Gothic" charset="-128"/>
                <a:cs typeface="Arial" pitchFamily="34" charset="0"/>
              </a:rPr>
              <a:t> </a:t>
            </a:r>
            <a:r>
              <a:rPr lang="ru-RU" b="1" i="1" dirty="0" err="1">
                <a:solidFill>
                  <a:srgbClr val="663300"/>
                </a:solidFill>
                <a:latin typeface="Bookman Old Style" pitchFamily="18" charset="0"/>
                <a:ea typeface="MS Gothic" charset="-128"/>
                <a:cs typeface="Arial" pitchFamily="34" charset="0"/>
              </a:rPr>
              <a:t>оцінювання</a:t>
            </a:r>
            <a:r>
              <a:rPr lang="ru-RU" b="1" dirty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 – </a:t>
            </a:r>
            <a:r>
              <a:rPr lang="ru-RU" b="1" dirty="0" err="1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свідоме</a:t>
            </a:r>
            <a:r>
              <a:rPr lang="ru-RU" b="1" dirty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 </a:t>
            </a:r>
            <a:r>
              <a:rPr lang="ru-RU" b="1" dirty="0" err="1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завищення</a:t>
            </a:r>
            <a:r>
              <a:rPr lang="ru-RU" b="1" dirty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 </a:t>
            </a:r>
            <a:r>
              <a:rPr lang="ru-RU" b="1" dirty="0" err="1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або</a:t>
            </a:r>
            <a:r>
              <a:rPr lang="ru-RU" b="1" dirty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 </a:t>
            </a:r>
            <a:r>
              <a:rPr lang="ru-RU" b="1" dirty="0" err="1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заниження</a:t>
            </a:r>
            <a:r>
              <a:rPr lang="ru-RU" b="1" dirty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 </a:t>
            </a:r>
            <a:r>
              <a:rPr lang="ru-RU" b="1" dirty="0" err="1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оцінки</a:t>
            </a:r>
            <a:r>
              <a:rPr lang="ru-RU" b="1" dirty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 </a:t>
            </a:r>
            <a:r>
              <a:rPr lang="ru-RU" b="1" dirty="0" err="1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результатів</a:t>
            </a:r>
            <a:r>
              <a:rPr lang="ru-RU" b="1" dirty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 </a:t>
            </a:r>
            <a:r>
              <a:rPr lang="ru-RU" b="1" dirty="0" err="1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навчання</a:t>
            </a:r>
            <a:r>
              <a:rPr lang="ru-RU" b="1" dirty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 </a:t>
            </a:r>
            <a:r>
              <a:rPr lang="ru-RU" b="1" dirty="0" err="1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здобувачів</a:t>
            </a:r>
            <a:r>
              <a:rPr lang="ru-RU" b="1" dirty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 </a:t>
            </a:r>
            <a:r>
              <a:rPr lang="ru-RU" b="1" dirty="0" err="1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освіти</a:t>
            </a:r>
            <a:r>
              <a:rPr lang="ru-RU" b="1" dirty="0">
                <a:solidFill>
                  <a:srgbClr val="004E4C"/>
                </a:solidFill>
                <a:latin typeface="Bookman Old Style" pitchFamily="18" charset="0"/>
                <a:ea typeface="+mn-ea"/>
                <a:cs typeface="Arial" pitchFamily="34" charset="0"/>
              </a:rPr>
              <a:t>.</a:t>
            </a:r>
            <a:endParaRPr lang="uk-UA" b="1" dirty="0">
              <a:solidFill>
                <a:srgbClr val="004E4C"/>
              </a:solidFill>
              <a:latin typeface="Bookman Old Style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>
            <a:off x="1619672" y="764704"/>
            <a:ext cx="4857784" cy="864096"/>
          </a:xfrm>
          <a:prstGeom prst="roundRect">
            <a:avLst/>
          </a:prstGeom>
          <a:solidFill>
            <a:srgbClr val="CC99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/>
          <a:lstStyle/>
          <a:p>
            <a:pPr algn="ctr">
              <a:buFont typeface="Calibri" pitchFamily="32" charset="0"/>
              <a:buNone/>
              <a:defRPr/>
            </a:pPr>
            <a:r>
              <a:rPr lang="uk-UA" sz="2300" b="1" kern="0" dirty="0">
                <a:solidFill>
                  <a:srgbClr val="663300"/>
                </a:solidFill>
                <a:latin typeface="Bookman Old Style" pitchFamily="18" charset="0"/>
                <a:ea typeface="MS Gothic"/>
                <a:cs typeface="Arial" pitchFamily="34" charset="0"/>
              </a:rPr>
              <a:t>Порушенням академічної </a:t>
            </a:r>
            <a:br>
              <a:rPr lang="uk-UA" sz="2300" b="1" kern="0" dirty="0">
                <a:solidFill>
                  <a:srgbClr val="663300"/>
                </a:solidFill>
                <a:latin typeface="Bookman Old Style" pitchFamily="18" charset="0"/>
                <a:ea typeface="MS Gothic"/>
                <a:cs typeface="Arial" pitchFamily="34" charset="0"/>
              </a:rPr>
            </a:br>
            <a:r>
              <a:rPr lang="uk-UA" sz="2300" b="1" kern="0" dirty="0">
                <a:solidFill>
                  <a:srgbClr val="663300"/>
                </a:solidFill>
                <a:latin typeface="Bookman Old Style" pitchFamily="18" charset="0"/>
                <a:ea typeface="MS Gothic"/>
                <a:cs typeface="Arial" pitchFamily="34" charset="0"/>
              </a:rPr>
              <a:t>доброчесності вважається:</a:t>
            </a:r>
            <a:endParaRPr lang="uk-UA" dirty="0">
              <a:latin typeface="Bookman Old Style" pitchFamily="18" charset="0"/>
              <a:ea typeface="MS Gothic" charset="-128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732" y="1628800"/>
            <a:ext cx="469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307" y="2876947"/>
            <a:ext cx="469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307" y="4365104"/>
            <a:ext cx="469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307" y="5873055"/>
            <a:ext cx="469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ÐÐ°ÑÑÐ¸Ð½ÐºÐ¸ Ð¿Ð¾ Ð·Ð°Ð¿ÑÐ¾ÑÑ Ð½Ð°ÑÑÑÐµÐ½Ð¸Ðµ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14956"/>
            <a:ext cx="1800200" cy="1800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50"/>
                            </p:stCondLst>
                            <p:childTnLst>
                              <p:par>
                                <p:cTn id="3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/>
          <p:cNvGrpSpPr/>
          <p:nvPr/>
        </p:nvGrpSpPr>
        <p:grpSpPr>
          <a:xfrm>
            <a:off x="835126" y="2420888"/>
            <a:ext cx="7986612" cy="2935740"/>
            <a:chOff x="835126" y="2420888"/>
            <a:chExt cx="7986612" cy="2935740"/>
          </a:xfrm>
        </p:grpSpPr>
        <p:pic>
          <p:nvPicPr>
            <p:cNvPr id="20487" name="Picture 5" descr="Картинки по запросу восклицательный знак 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5126" y="2461369"/>
              <a:ext cx="785812" cy="785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88" name="Picture 5" descr="Картинки по запросу восклицательный знак 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5126" y="3645024"/>
              <a:ext cx="785812" cy="785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Прямоугольник 1"/>
            <p:cNvSpPr/>
            <p:nvPr/>
          </p:nvSpPr>
          <p:spPr>
            <a:xfrm>
              <a:off x="1620938" y="2420888"/>
              <a:ext cx="7200800" cy="293574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just">
                <a:lnSpc>
                  <a:spcPct val="110000"/>
                </a:lnSpc>
                <a:spcAft>
                  <a:spcPts val="1200"/>
                </a:spcAft>
              </a:pPr>
              <a:r>
                <a:rPr lang="uk-UA" sz="2000" b="1" dirty="0" smtClean="0">
                  <a:solidFill>
                    <a:srgbClr val="004E4C"/>
                  </a:solidFill>
                  <a:latin typeface="Arial" pitchFamily="34" charset="0"/>
                  <a:ea typeface="+mn-ea"/>
                  <a:cs typeface="Arial" pitchFamily="34" charset="0"/>
                </a:rPr>
                <a:t>Виявлення в поданій до захисту дисертації (науковій доповіді) академічного плагіату є підставою для відмови у присудженні наукового ступеня.</a:t>
              </a:r>
            </a:p>
            <a:p>
              <a:pPr algn="just">
                <a:lnSpc>
                  <a:spcPct val="110000"/>
                </a:lnSpc>
                <a:spcAft>
                  <a:spcPts val="1200"/>
                </a:spcAft>
              </a:pPr>
              <a:r>
                <a:rPr lang="uk-UA" sz="2000" b="1" dirty="0" smtClean="0">
                  <a:solidFill>
                    <a:srgbClr val="004E4C"/>
                  </a:solidFill>
                  <a:latin typeface="Arial" pitchFamily="34" charset="0"/>
                  <a:ea typeface="+mn-ea"/>
                  <a:cs typeface="Arial" pitchFamily="34" charset="0"/>
                </a:rPr>
                <a:t>Виявлення </a:t>
              </a:r>
              <a:r>
                <a:rPr lang="uk-UA" sz="2000" b="1" dirty="0">
                  <a:solidFill>
                    <a:srgbClr val="004E4C"/>
                  </a:solidFill>
                  <a:latin typeface="Arial" pitchFamily="34" charset="0"/>
                  <a:ea typeface="+mn-ea"/>
                  <a:cs typeface="Arial" pitchFamily="34" charset="0"/>
                </a:rPr>
                <a:t>академічного плагіату у захищеній дисертації (науковій доповіді) є підставою для скасування рішення спеціалізованої вченої ради про присудження наукового ступеня та видачу відповідного диплома</a:t>
              </a:r>
              <a:r>
                <a:rPr lang="uk-UA" sz="2000" b="1" dirty="0" smtClean="0">
                  <a:solidFill>
                    <a:srgbClr val="004E4C"/>
                  </a:solidFill>
                  <a:latin typeface="Arial" pitchFamily="34" charset="0"/>
                  <a:ea typeface="+mn-ea"/>
                  <a:cs typeface="Arial" pitchFamily="34" charset="0"/>
                </a:rPr>
                <a:t>.</a:t>
              </a:r>
              <a:endParaRPr lang="uk-UA" dirty="0"/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2195736" y="941684"/>
            <a:ext cx="4824536" cy="903140"/>
            <a:chOff x="1979712" y="941684"/>
            <a:chExt cx="4824536" cy="903140"/>
          </a:xfrm>
        </p:grpSpPr>
        <p:grpSp>
          <p:nvGrpSpPr>
            <p:cNvPr id="8" name="Группа 7"/>
            <p:cNvGrpSpPr/>
            <p:nvPr/>
          </p:nvGrpSpPr>
          <p:grpSpPr>
            <a:xfrm>
              <a:off x="1979712" y="980728"/>
              <a:ext cx="4824536" cy="864096"/>
              <a:chOff x="2411760" y="1268760"/>
              <a:chExt cx="5017517" cy="864096"/>
            </a:xfrm>
          </p:grpSpPr>
          <p:sp>
            <p:nvSpPr>
              <p:cNvPr id="14" name="Скругленный прямоугольник 7"/>
              <p:cNvSpPr>
                <a:spLocks noChangeArrowheads="1"/>
              </p:cNvSpPr>
              <p:nvPr/>
            </p:nvSpPr>
            <p:spPr bwMode="auto">
              <a:xfrm>
                <a:off x="2411760" y="1268760"/>
                <a:ext cx="5017517" cy="864096"/>
              </a:xfrm>
              <a:prstGeom prst="roundRect">
                <a:avLst>
                  <a:gd name="adj" fmla="val 16667"/>
                </a:avLst>
              </a:prstGeom>
              <a:solidFill>
                <a:srgbClr val="FF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txBody>
              <a:bodyPr/>
              <a:lstStyle/>
              <a:p>
                <a:pPr>
                  <a:buFont typeface="Calibri" pitchFamily="32" charset="0"/>
                  <a:buNone/>
                  <a:defRPr/>
                </a:pPr>
                <a:endParaRPr lang="uk-UA">
                  <a:latin typeface="Calibri" pitchFamily="32" charset="0"/>
                  <a:ea typeface="MS Gothic" charset="-128"/>
                </a:endParaRPr>
              </a:p>
            </p:txBody>
          </p:sp>
          <p:sp>
            <p:nvSpPr>
              <p:cNvPr id="15" name="Заголовок 1"/>
              <p:cNvSpPr txBox="1">
                <a:spLocks/>
              </p:cNvSpPr>
              <p:nvPr/>
            </p:nvSpPr>
            <p:spPr bwMode="auto">
              <a:xfrm>
                <a:off x="2483768" y="1271836"/>
                <a:ext cx="4655418" cy="7372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0000" tIns="46800" rIns="90000" bIns="46800" numCol="1" anchor="ctr" anchorCtr="0" compatLnSpc="1">
                <a:prstTxWarp prst="textNoShape">
                  <a:avLst/>
                </a:prstTxWarp>
                <a:scene3d>
                  <a:camera prst="orthographicFront"/>
                  <a:lightRig rig="threePt" dir="t"/>
                </a:scene3d>
                <a:sp3d extrusionH="57150">
                  <a:bevelT w="38100" h="38100"/>
                </a:sp3d>
              </a:bodyPr>
              <a:lstStyle>
                <a:lvl1pPr algn="ctr" defTabSz="449263" rtl="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E46C0A"/>
                  </a:buClr>
                  <a:buSzPct val="100000"/>
                  <a:buFont typeface="Ubuntu" pitchFamily="32" charset="0"/>
                  <a:defRPr sz="3200">
                    <a:solidFill>
                      <a:srgbClr val="E46C0A"/>
                    </a:solidFill>
                    <a:latin typeface="+mj-lt"/>
                    <a:ea typeface="+mj-ea"/>
                    <a:cs typeface="+mj-cs"/>
                  </a:defRPr>
                </a:lvl1pPr>
                <a:lvl2pPr algn="ctr" defTabSz="449263" rtl="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E46C0A"/>
                  </a:buClr>
                  <a:buSzPct val="100000"/>
                  <a:buFont typeface="Ubuntu" pitchFamily="32" charset="0"/>
                  <a:defRPr sz="3200">
                    <a:solidFill>
                      <a:srgbClr val="E46C0A"/>
                    </a:solidFill>
                    <a:latin typeface="Ubuntu" pitchFamily="32" charset="0"/>
                    <a:ea typeface="MS Gothic" charset="0"/>
                    <a:cs typeface="MS Gothic" charset="0"/>
                  </a:defRPr>
                </a:lvl2pPr>
                <a:lvl3pPr algn="ctr" defTabSz="449263" rtl="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E46C0A"/>
                  </a:buClr>
                  <a:buSzPct val="100000"/>
                  <a:buFont typeface="Ubuntu" pitchFamily="32" charset="0"/>
                  <a:defRPr sz="3200">
                    <a:solidFill>
                      <a:srgbClr val="E46C0A"/>
                    </a:solidFill>
                    <a:latin typeface="Ubuntu" pitchFamily="32" charset="0"/>
                    <a:ea typeface="MS Gothic" charset="0"/>
                    <a:cs typeface="MS Gothic" charset="0"/>
                  </a:defRPr>
                </a:lvl3pPr>
                <a:lvl4pPr algn="ctr" defTabSz="449263" rtl="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E46C0A"/>
                  </a:buClr>
                  <a:buSzPct val="100000"/>
                  <a:buFont typeface="Ubuntu" pitchFamily="32" charset="0"/>
                  <a:defRPr sz="3200">
                    <a:solidFill>
                      <a:srgbClr val="E46C0A"/>
                    </a:solidFill>
                    <a:latin typeface="Ubuntu" pitchFamily="32" charset="0"/>
                    <a:ea typeface="MS Gothic" charset="0"/>
                    <a:cs typeface="MS Gothic" charset="0"/>
                  </a:defRPr>
                </a:lvl4pPr>
                <a:lvl5pPr algn="ctr" defTabSz="449263" rtl="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E46C0A"/>
                  </a:buClr>
                  <a:buSzPct val="100000"/>
                  <a:buFont typeface="Ubuntu" pitchFamily="32" charset="0"/>
                  <a:defRPr sz="3200">
                    <a:solidFill>
                      <a:srgbClr val="E46C0A"/>
                    </a:solidFill>
                    <a:latin typeface="Ubuntu" pitchFamily="32" charset="0"/>
                    <a:ea typeface="MS Gothic" charset="0"/>
                    <a:cs typeface="MS Gothic" charset="0"/>
                  </a:defRPr>
                </a:lvl5pPr>
                <a:lvl6pPr marL="457200" algn="ctr" defTabSz="449263" rtl="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E46C0A"/>
                  </a:buClr>
                  <a:buSzPct val="100000"/>
                  <a:buFont typeface="Ubuntu" pitchFamily="32" charset="0"/>
                  <a:defRPr sz="3200">
                    <a:solidFill>
                      <a:srgbClr val="E46C0A"/>
                    </a:solidFill>
                    <a:latin typeface="Ubuntu" pitchFamily="32" charset="0"/>
                    <a:ea typeface="MS Gothic" charset="0"/>
                    <a:cs typeface="MS Gothic" charset="0"/>
                  </a:defRPr>
                </a:lvl6pPr>
                <a:lvl7pPr marL="914400" algn="ctr" defTabSz="449263" rtl="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E46C0A"/>
                  </a:buClr>
                  <a:buSzPct val="100000"/>
                  <a:buFont typeface="Ubuntu" pitchFamily="32" charset="0"/>
                  <a:defRPr sz="3200">
                    <a:solidFill>
                      <a:srgbClr val="E46C0A"/>
                    </a:solidFill>
                    <a:latin typeface="Ubuntu" pitchFamily="32" charset="0"/>
                    <a:ea typeface="MS Gothic" charset="0"/>
                    <a:cs typeface="MS Gothic" charset="0"/>
                  </a:defRPr>
                </a:lvl7pPr>
                <a:lvl8pPr marL="1371600" algn="ctr" defTabSz="449263" rtl="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E46C0A"/>
                  </a:buClr>
                  <a:buSzPct val="100000"/>
                  <a:buFont typeface="Ubuntu" pitchFamily="32" charset="0"/>
                  <a:defRPr sz="3200">
                    <a:solidFill>
                      <a:srgbClr val="E46C0A"/>
                    </a:solidFill>
                    <a:latin typeface="Ubuntu" pitchFamily="32" charset="0"/>
                    <a:ea typeface="MS Gothic" charset="0"/>
                    <a:cs typeface="MS Gothic" charset="0"/>
                  </a:defRPr>
                </a:lvl8pPr>
                <a:lvl9pPr marL="1828800" algn="ctr" defTabSz="449263" rtl="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E46C0A"/>
                  </a:buClr>
                  <a:buSzPct val="100000"/>
                  <a:buFont typeface="Ubuntu" pitchFamily="32" charset="0"/>
                  <a:defRPr sz="3200">
                    <a:solidFill>
                      <a:srgbClr val="E46C0A"/>
                    </a:solidFill>
                    <a:latin typeface="Ubuntu" pitchFamily="32" charset="0"/>
                    <a:ea typeface="MS Gothic" charset="0"/>
                    <a:cs typeface="MS Gothic" charset="0"/>
                  </a:defRPr>
                </a:lvl9pPr>
              </a:lstStyle>
              <a:p>
                <a:r>
                  <a:rPr lang="uk-UA" sz="4000" b="1" dirty="0" smtClean="0">
                    <a:solidFill>
                      <a:srgbClr val="FFFF00"/>
                    </a:solidFill>
                    <a:latin typeface="Arial" charset="0"/>
                    <a:cs typeface="Arial" charset="0"/>
                  </a:rPr>
                  <a:t>Звертаємо увагу</a:t>
                </a:r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6342390" y="941684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3200" dirty="0" smtClean="0">
                  <a:solidFill>
                    <a:srgbClr val="FFFF00"/>
                  </a:solidFill>
                </a:rPr>
                <a:t>*</a:t>
              </a:r>
              <a:endParaRPr lang="uk-UA" sz="3200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467544" y="5877272"/>
            <a:ext cx="8604448" cy="648072"/>
            <a:chOff x="539552" y="6021288"/>
            <a:chExt cx="8604448" cy="648072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683568" y="6084585"/>
              <a:ext cx="8460432" cy="5847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lvl="0" algn="just"/>
              <a:r>
                <a:rPr lang="ru-RU" sz="1600" b="1" dirty="0">
                  <a:solidFill>
                    <a:srgbClr val="005250"/>
                  </a:solidFill>
                  <a:latin typeface="Arial" pitchFamily="34" charset="0"/>
                  <a:ea typeface="Calibri"/>
                  <a:cs typeface="Arial" pitchFamily="34" charset="0"/>
                </a:rPr>
                <a:t>Цит. за: «</a:t>
              </a:r>
              <a:r>
                <a:rPr lang="uk-UA" sz="1600" b="1" dirty="0">
                  <a:ln>
                    <a:solidFill>
                      <a:srgbClr val="A44B08"/>
                    </a:solidFill>
                  </a:ln>
                  <a:solidFill>
                    <a:srgbClr val="C00000"/>
                  </a:solidFill>
                  <a:latin typeface="Arial" charset="0"/>
                  <a:cs typeface="Arial" charset="0"/>
                  <a:hlinkClick r:id="rId3"/>
                </a:rPr>
                <a:t>Щодо забезпечення академічної доброчесності у закладах вищої освіти</a:t>
              </a:r>
              <a:r>
                <a:rPr lang="uk-UA" sz="1600" b="1" dirty="0">
                  <a:solidFill>
                    <a:srgbClr val="005250"/>
                  </a:solidFill>
                  <a:latin typeface="Arial" pitchFamily="34" charset="0"/>
                  <a:ea typeface="Calibri"/>
                  <a:cs typeface="Arial" pitchFamily="34" charset="0"/>
                </a:rPr>
                <a:t>».</a:t>
              </a:r>
              <a:r>
                <a:rPr lang="uk-UA" sz="1600" b="1" dirty="0">
                  <a:solidFill>
                    <a:srgbClr val="464646"/>
                  </a:solidFill>
                  <a:latin typeface="Tahoma"/>
                </a:rPr>
                <a:t> </a:t>
              </a:r>
              <a:r>
                <a:rPr lang="ru-RU" sz="1600" b="1" dirty="0">
                  <a:solidFill>
                    <a:srgbClr val="005250"/>
                  </a:solidFill>
                  <a:latin typeface="Arial" pitchFamily="34" charset="0"/>
                  <a:ea typeface="Calibri"/>
                  <a:cs typeface="Arial" pitchFamily="34" charset="0"/>
                </a:rPr>
                <a:t>Лист </a:t>
              </a:r>
              <a:r>
                <a:rPr lang="uk-UA" sz="1600" b="1" dirty="0" smtClean="0">
                  <a:solidFill>
                    <a:srgbClr val="005250"/>
                  </a:solidFill>
                  <a:latin typeface="Arial" pitchFamily="34" charset="0"/>
                  <a:ea typeface="Calibri"/>
                  <a:cs typeface="Arial" pitchFamily="34" charset="0"/>
                </a:rPr>
                <a:t>МОН України </a:t>
              </a:r>
              <a:r>
                <a:rPr lang="uk-UA" sz="1600" b="1" dirty="0">
                  <a:solidFill>
                    <a:srgbClr val="005250"/>
                  </a:solidFill>
                  <a:latin typeface="Arial" pitchFamily="34" charset="0"/>
                  <a:ea typeface="Calibri"/>
                  <a:cs typeface="Arial" pitchFamily="34" charset="0"/>
                </a:rPr>
                <a:t>від 24 жовтня 2017 р.</a:t>
              </a:r>
              <a:endParaRPr lang="uk-UA" sz="1600" b="1" dirty="0">
                <a:solidFill>
                  <a:srgbClr val="FFFFFF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39552" y="6021288"/>
              <a:ext cx="3048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400" b="1" dirty="0">
                  <a:solidFill>
                    <a:srgbClr val="004E4C"/>
                  </a:solidFill>
                  <a:latin typeface="Arial" pitchFamily="34" charset="0"/>
                  <a:ea typeface="+mn-ea"/>
                  <a:cs typeface="Arial" pitchFamily="34" charset="0"/>
                </a:rPr>
                <a:t>*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831801" y="1844824"/>
            <a:ext cx="8169355" cy="4128759"/>
            <a:chOff x="831801" y="1844824"/>
            <a:chExt cx="8169355" cy="4128759"/>
          </a:xfrm>
        </p:grpSpPr>
        <p:pic>
          <p:nvPicPr>
            <p:cNvPr id="19463" name="Picture 5" descr="Картинки по запросу восклицательный знак 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801" y="1844824"/>
              <a:ext cx="857250" cy="857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Прямоугольник 1"/>
            <p:cNvSpPr/>
            <p:nvPr/>
          </p:nvSpPr>
          <p:spPr>
            <a:xfrm>
              <a:off x="1689051" y="1844824"/>
              <a:ext cx="7312105" cy="412875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just">
                <a:lnSpc>
                  <a:spcPct val="110000"/>
                </a:lnSpc>
                <a:spcAft>
                  <a:spcPts val="1200"/>
                </a:spcAft>
              </a:pPr>
              <a:r>
                <a:rPr lang="uk-UA" sz="2000" b="1" dirty="0">
                  <a:solidFill>
                    <a:srgbClr val="004E4C"/>
                  </a:solidFill>
                  <a:latin typeface="Arial" pitchFamily="34" charset="0"/>
                  <a:ea typeface="+mn-ea"/>
                  <a:cs typeface="Arial" pitchFamily="34" charset="0"/>
                </a:rPr>
                <a:t>Якщо дисертація (наукова доповідь), в якій виявлено академічний плагіат, була захищена у постійно діючій спеціалізованій вченій раді, науковий керівник (консультант), офіційні опоненти, які надали позитивні висновки про наукову роботу, та голова відповідної спеціалізованої вченої ради позбавляються права брати участь у роботі спеціалізованих вчених рад строком на два роки, а заклад вищої освіти (наукова установа) позбавляється акредитації відповідної постійно діючої спеціалізованої вченої ради та права створювати разові спеціалізовані вчені ради строком на один рік</a:t>
              </a:r>
              <a:r>
                <a:rPr lang="uk-UA" sz="2000" b="1" dirty="0" smtClean="0">
                  <a:solidFill>
                    <a:srgbClr val="004E4C"/>
                  </a:solidFill>
                  <a:latin typeface="Arial" pitchFamily="34" charset="0"/>
                  <a:ea typeface="+mn-ea"/>
                  <a:cs typeface="Arial" pitchFamily="34" charset="0"/>
                </a:rPr>
                <a:t>.</a:t>
              </a:r>
              <a:endParaRPr lang="uk-UA" sz="2000" b="1" dirty="0">
                <a:solidFill>
                  <a:srgbClr val="004E4C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2195736" y="836712"/>
            <a:ext cx="4824536" cy="903140"/>
            <a:chOff x="1979712" y="941684"/>
            <a:chExt cx="4824536" cy="903140"/>
          </a:xfrm>
        </p:grpSpPr>
        <p:grpSp>
          <p:nvGrpSpPr>
            <p:cNvPr id="16" name="Группа 15"/>
            <p:cNvGrpSpPr/>
            <p:nvPr/>
          </p:nvGrpSpPr>
          <p:grpSpPr>
            <a:xfrm>
              <a:off x="1979712" y="980728"/>
              <a:ext cx="4824536" cy="864096"/>
              <a:chOff x="2411760" y="1268760"/>
              <a:chExt cx="5017517" cy="864096"/>
            </a:xfrm>
          </p:grpSpPr>
          <p:sp>
            <p:nvSpPr>
              <p:cNvPr id="18" name="Скругленный прямоугольник 7"/>
              <p:cNvSpPr>
                <a:spLocks noChangeArrowheads="1"/>
              </p:cNvSpPr>
              <p:nvPr/>
            </p:nvSpPr>
            <p:spPr bwMode="auto">
              <a:xfrm>
                <a:off x="2411760" y="1268760"/>
                <a:ext cx="5017517" cy="864096"/>
              </a:xfrm>
              <a:prstGeom prst="roundRect">
                <a:avLst>
                  <a:gd name="adj" fmla="val 16667"/>
                </a:avLst>
              </a:prstGeom>
              <a:solidFill>
                <a:srgbClr val="FF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txBody>
              <a:bodyPr/>
              <a:lstStyle/>
              <a:p>
                <a:pPr>
                  <a:buFont typeface="Calibri" pitchFamily="32" charset="0"/>
                  <a:buNone/>
                  <a:defRPr/>
                </a:pPr>
                <a:endParaRPr lang="uk-UA">
                  <a:latin typeface="Calibri" pitchFamily="32" charset="0"/>
                  <a:ea typeface="MS Gothic" charset="-128"/>
                </a:endParaRPr>
              </a:p>
            </p:txBody>
          </p:sp>
          <p:sp>
            <p:nvSpPr>
              <p:cNvPr id="19" name="Заголовок 1"/>
              <p:cNvSpPr txBox="1">
                <a:spLocks/>
              </p:cNvSpPr>
              <p:nvPr/>
            </p:nvSpPr>
            <p:spPr bwMode="auto">
              <a:xfrm>
                <a:off x="2483768" y="1271836"/>
                <a:ext cx="4655418" cy="7372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0000" tIns="46800" rIns="90000" bIns="46800" numCol="1" anchor="ctr" anchorCtr="0" compatLnSpc="1">
                <a:prstTxWarp prst="textNoShape">
                  <a:avLst/>
                </a:prstTxWarp>
                <a:scene3d>
                  <a:camera prst="orthographicFront"/>
                  <a:lightRig rig="threePt" dir="t"/>
                </a:scene3d>
                <a:sp3d extrusionH="57150">
                  <a:bevelT w="38100" h="38100"/>
                </a:sp3d>
              </a:bodyPr>
              <a:lstStyle>
                <a:lvl1pPr algn="ctr" defTabSz="449263" rtl="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E46C0A"/>
                  </a:buClr>
                  <a:buSzPct val="100000"/>
                  <a:buFont typeface="Ubuntu" pitchFamily="32" charset="0"/>
                  <a:defRPr sz="3200">
                    <a:solidFill>
                      <a:srgbClr val="E46C0A"/>
                    </a:solidFill>
                    <a:latin typeface="+mj-lt"/>
                    <a:ea typeface="+mj-ea"/>
                    <a:cs typeface="+mj-cs"/>
                  </a:defRPr>
                </a:lvl1pPr>
                <a:lvl2pPr algn="ctr" defTabSz="449263" rtl="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E46C0A"/>
                  </a:buClr>
                  <a:buSzPct val="100000"/>
                  <a:buFont typeface="Ubuntu" pitchFamily="32" charset="0"/>
                  <a:defRPr sz="3200">
                    <a:solidFill>
                      <a:srgbClr val="E46C0A"/>
                    </a:solidFill>
                    <a:latin typeface="Ubuntu" pitchFamily="32" charset="0"/>
                    <a:ea typeface="MS Gothic" charset="0"/>
                    <a:cs typeface="MS Gothic" charset="0"/>
                  </a:defRPr>
                </a:lvl2pPr>
                <a:lvl3pPr algn="ctr" defTabSz="449263" rtl="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E46C0A"/>
                  </a:buClr>
                  <a:buSzPct val="100000"/>
                  <a:buFont typeface="Ubuntu" pitchFamily="32" charset="0"/>
                  <a:defRPr sz="3200">
                    <a:solidFill>
                      <a:srgbClr val="E46C0A"/>
                    </a:solidFill>
                    <a:latin typeface="Ubuntu" pitchFamily="32" charset="0"/>
                    <a:ea typeface="MS Gothic" charset="0"/>
                    <a:cs typeface="MS Gothic" charset="0"/>
                  </a:defRPr>
                </a:lvl3pPr>
                <a:lvl4pPr algn="ctr" defTabSz="449263" rtl="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E46C0A"/>
                  </a:buClr>
                  <a:buSzPct val="100000"/>
                  <a:buFont typeface="Ubuntu" pitchFamily="32" charset="0"/>
                  <a:defRPr sz="3200">
                    <a:solidFill>
                      <a:srgbClr val="E46C0A"/>
                    </a:solidFill>
                    <a:latin typeface="Ubuntu" pitchFamily="32" charset="0"/>
                    <a:ea typeface="MS Gothic" charset="0"/>
                    <a:cs typeface="MS Gothic" charset="0"/>
                  </a:defRPr>
                </a:lvl4pPr>
                <a:lvl5pPr algn="ctr" defTabSz="449263" rtl="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E46C0A"/>
                  </a:buClr>
                  <a:buSzPct val="100000"/>
                  <a:buFont typeface="Ubuntu" pitchFamily="32" charset="0"/>
                  <a:defRPr sz="3200">
                    <a:solidFill>
                      <a:srgbClr val="E46C0A"/>
                    </a:solidFill>
                    <a:latin typeface="Ubuntu" pitchFamily="32" charset="0"/>
                    <a:ea typeface="MS Gothic" charset="0"/>
                    <a:cs typeface="MS Gothic" charset="0"/>
                  </a:defRPr>
                </a:lvl5pPr>
                <a:lvl6pPr marL="457200" algn="ctr" defTabSz="449263" rtl="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E46C0A"/>
                  </a:buClr>
                  <a:buSzPct val="100000"/>
                  <a:buFont typeface="Ubuntu" pitchFamily="32" charset="0"/>
                  <a:defRPr sz="3200">
                    <a:solidFill>
                      <a:srgbClr val="E46C0A"/>
                    </a:solidFill>
                    <a:latin typeface="Ubuntu" pitchFamily="32" charset="0"/>
                    <a:ea typeface="MS Gothic" charset="0"/>
                    <a:cs typeface="MS Gothic" charset="0"/>
                  </a:defRPr>
                </a:lvl6pPr>
                <a:lvl7pPr marL="914400" algn="ctr" defTabSz="449263" rtl="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E46C0A"/>
                  </a:buClr>
                  <a:buSzPct val="100000"/>
                  <a:buFont typeface="Ubuntu" pitchFamily="32" charset="0"/>
                  <a:defRPr sz="3200">
                    <a:solidFill>
                      <a:srgbClr val="E46C0A"/>
                    </a:solidFill>
                    <a:latin typeface="Ubuntu" pitchFamily="32" charset="0"/>
                    <a:ea typeface="MS Gothic" charset="0"/>
                    <a:cs typeface="MS Gothic" charset="0"/>
                  </a:defRPr>
                </a:lvl7pPr>
                <a:lvl8pPr marL="1371600" algn="ctr" defTabSz="449263" rtl="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E46C0A"/>
                  </a:buClr>
                  <a:buSzPct val="100000"/>
                  <a:buFont typeface="Ubuntu" pitchFamily="32" charset="0"/>
                  <a:defRPr sz="3200">
                    <a:solidFill>
                      <a:srgbClr val="E46C0A"/>
                    </a:solidFill>
                    <a:latin typeface="Ubuntu" pitchFamily="32" charset="0"/>
                    <a:ea typeface="MS Gothic" charset="0"/>
                    <a:cs typeface="MS Gothic" charset="0"/>
                  </a:defRPr>
                </a:lvl8pPr>
                <a:lvl9pPr marL="1828800" algn="ctr" defTabSz="449263" rtl="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E46C0A"/>
                  </a:buClr>
                  <a:buSzPct val="100000"/>
                  <a:buFont typeface="Ubuntu" pitchFamily="32" charset="0"/>
                  <a:defRPr sz="3200">
                    <a:solidFill>
                      <a:srgbClr val="E46C0A"/>
                    </a:solidFill>
                    <a:latin typeface="Ubuntu" pitchFamily="32" charset="0"/>
                    <a:ea typeface="MS Gothic" charset="0"/>
                    <a:cs typeface="MS Gothic" charset="0"/>
                  </a:defRPr>
                </a:lvl9pPr>
              </a:lstStyle>
              <a:p>
                <a:r>
                  <a:rPr lang="uk-UA" sz="4000" b="1" dirty="0" smtClean="0">
                    <a:solidFill>
                      <a:srgbClr val="FFFF00"/>
                    </a:solidFill>
                    <a:latin typeface="Arial" charset="0"/>
                    <a:cs typeface="Arial" charset="0"/>
                  </a:rPr>
                  <a:t>Звертаємо увагу</a:t>
                </a: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6342390" y="941684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3200" dirty="0" smtClean="0">
                  <a:solidFill>
                    <a:srgbClr val="FFFF00"/>
                  </a:solidFill>
                </a:rPr>
                <a:t>*</a:t>
              </a:r>
              <a:endParaRPr lang="uk-UA" sz="3200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467544" y="5877272"/>
            <a:ext cx="8604448" cy="648072"/>
            <a:chOff x="539552" y="6021288"/>
            <a:chExt cx="8604448" cy="648072"/>
          </a:xfrm>
        </p:grpSpPr>
        <p:sp>
          <p:nvSpPr>
            <p:cNvPr id="21" name="Прямоугольник 20"/>
            <p:cNvSpPr/>
            <p:nvPr/>
          </p:nvSpPr>
          <p:spPr>
            <a:xfrm>
              <a:off x="683568" y="6084585"/>
              <a:ext cx="8460432" cy="5847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lvl="0" algn="just"/>
              <a:r>
                <a:rPr lang="ru-RU" sz="1600" b="1" dirty="0">
                  <a:solidFill>
                    <a:srgbClr val="005250"/>
                  </a:solidFill>
                  <a:latin typeface="Arial" pitchFamily="34" charset="0"/>
                  <a:ea typeface="Calibri"/>
                  <a:cs typeface="Arial" pitchFamily="34" charset="0"/>
                </a:rPr>
                <a:t>Цит. за: «</a:t>
              </a:r>
              <a:r>
                <a:rPr lang="uk-UA" sz="1600" b="1" dirty="0">
                  <a:ln>
                    <a:solidFill>
                      <a:srgbClr val="A44B08"/>
                    </a:solidFill>
                  </a:ln>
                  <a:solidFill>
                    <a:srgbClr val="C00000"/>
                  </a:solidFill>
                  <a:latin typeface="Arial" charset="0"/>
                  <a:cs typeface="Arial" charset="0"/>
                  <a:hlinkClick r:id="rId3"/>
                </a:rPr>
                <a:t>Щодо забезпечення академічної доброчесності у закладах вищої освіти</a:t>
              </a:r>
              <a:r>
                <a:rPr lang="uk-UA" sz="1600" b="1" dirty="0">
                  <a:solidFill>
                    <a:srgbClr val="005250"/>
                  </a:solidFill>
                  <a:latin typeface="Arial" pitchFamily="34" charset="0"/>
                  <a:ea typeface="Calibri"/>
                  <a:cs typeface="Arial" pitchFamily="34" charset="0"/>
                </a:rPr>
                <a:t>».</a:t>
              </a:r>
              <a:r>
                <a:rPr lang="uk-UA" sz="1600" b="1" dirty="0">
                  <a:solidFill>
                    <a:srgbClr val="464646"/>
                  </a:solidFill>
                  <a:latin typeface="Tahoma"/>
                </a:rPr>
                <a:t> </a:t>
              </a:r>
              <a:r>
                <a:rPr lang="ru-RU" sz="1600" b="1" dirty="0">
                  <a:solidFill>
                    <a:srgbClr val="005250"/>
                  </a:solidFill>
                  <a:latin typeface="Arial" pitchFamily="34" charset="0"/>
                  <a:ea typeface="Calibri"/>
                  <a:cs typeface="Arial" pitchFamily="34" charset="0"/>
                </a:rPr>
                <a:t>Лист </a:t>
              </a:r>
              <a:r>
                <a:rPr lang="ru-RU" sz="1600" b="1" dirty="0" smtClean="0">
                  <a:solidFill>
                    <a:srgbClr val="005250"/>
                  </a:solidFill>
                  <a:latin typeface="Arial" pitchFamily="34" charset="0"/>
                  <a:ea typeface="Calibri"/>
                  <a:cs typeface="Arial" pitchFamily="34" charset="0"/>
                </a:rPr>
                <a:t>М</a:t>
              </a:r>
              <a:r>
                <a:rPr lang="uk-UA" sz="1600" b="1" dirty="0" smtClean="0">
                  <a:solidFill>
                    <a:srgbClr val="005250"/>
                  </a:solidFill>
                  <a:latin typeface="Arial" pitchFamily="34" charset="0"/>
                  <a:ea typeface="Calibri"/>
                  <a:cs typeface="Arial" pitchFamily="34" charset="0"/>
                </a:rPr>
                <a:t>ОН України </a:t>
              </a:r>
              <a:r>
                <a:rPr lang="uk-UA" sz="1600" b="1" dirty="0">
                  <a:solidFill>
                    <a:srgbClr val="005250"/>
                  </a:solidFill>
                  <a:latin typeface="Arial" pitchFamily="34" charset="0"/>
                  <a:ea typeface="Calibri"/>
                  <a:cs typeface="Arial" pitchFamily="34" charset="0"/>
                </a:rPr>
                <a:t>від 24 жовтня 2017 р.</a:t>
              </a:r>
              <a:endParaRPr lang="uk-UA" sz="1600" b="1" dirty="0">
                <a:solidFill>
                  <a:srgbClr val="FFFFFF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39552" y="6021288"/>
              <a:ext cx="3048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400" b="1" dirty="0">
                  <a:solidFill>
                    <a:srgbClr val="004E4C"/>
                  </a:solidFill>
                  <a:latin typeface="Arial" pitchFamily="34" charset="0"/>
                  <a:ea typeface="+mn-ea"/>
                  <a:cs typeface="Arial" pitchFamily="34" charset="0"/>
                </a:rPr>
                <a:t>*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2267744" y="869676"/>
            <a:ext cx="4824536" cy="903140"/>
            <a:chOff x="1979712" y="941684"/>
            <a:chExt cx="4824536" cy="903140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1979712" y="980728"/>
              <a:ext cx="4824536" cy="864096"/>
              <a:chOff x="2411760" y="1268760"/>
              <a:chExt cx="5017517" cy="864096"/>
            </a:xfrm>
          </p:grpSpPr>
          <p:sp>
            <p:nvSpPr>
              <p:cNvPr id="8" name="Скругленный прямоугольник 7"/>
              <p:cNvSpPr>
                <a:spLocks noChangeArrowheads="1"/>
              </p:cNvSpPr>
              <p:nvPr/>
            </p:nvSpPr>
            <p:spPr bwMode="auto">
              <a:xfrm>
                <a:off x="2411760" y="1268760"/>
                <a:ext cx="5017517" cy="864096"/>
              </a:xfrm>
              <a:prstGeom prst="roundRect">
                <a:avLst>
                  <a:gd name="adj" fmla="val 16667"/>
                </a:avLst>
              </a:prstGeom>
              <a:solidFill>
                <a:srgbClr val="FF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txBody>
              <a:bodyPr/>
              <a:lstStyle/>
              <a:p>
                <a:pPr>
                  <a:buFont typeface="Calibri" pitchFamily="32" charset="0"/>
                  <a:buNone/>
                  <a:defRPr/>
                </a:pPr>
                <a:endParaRPr lang="uk-UA">
                  <a:latin typeface="Calibri" pitchFamily="32" charset="0"/>
                  <a:ea typeface="MS Gothic" charset="-128"/>
                </a:endParaRPr>
              </a:p>
            </p:txBody>
          </p:sp>
          <p:sp>
            <p:nvSpPr>
              <p:cNvPr id="9" name="Заголовок 1"/>
              <p:cNvSpPr txBox="1">
                <a:spLocks/>
              </p:cNvSpPr>
              <p:nvPr/>
            </p:nvSpPr>
            <p:spPr bwMode="auto">
              <a:xfrm>
                <a:off x="2483768" y="1271836"/>
                <a:ext cx="4655418" cy="7372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0000" tIns="46800" rIns="90000" bIns="46800" numCol="1" anchor="ctr" anchorCtr="0" compatLnSpc="1">
                <a:prstTxWarp prst="textNoShape">
                  <a:avLst/>
                </a:prstTxWarp>
                <a:scene3d>
                  <a:camera prst="orthographicFront"/>
                  <a:lightRig rig="threePt" dir="t"/>
                </a:scene3d>
                <a:sp3d extrusionH="57150">
                  <a:bevelT w="38100" h="38100"/>
                </a:sp3d>
              </a:bodyPr>
              <a:lstStyle>
                <a:lvl1pPr algn="ctr" defTabSz="449263" rtl="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E46C0A"/>
                  </a:buClr>
                  <a:buSzPct val="100000"/>
                  <a:buFont typeface="Ubuntu" pitchFamily="32" charset="0"/>
                  <a:defRPr sz="3200">
                    <a:solidFill>
                      <a:srgbClr val="E46C0A"/>
                    </a:solidFill>
                    <a:latin typeface="+mj-lt"/>
                    <a:ea typeface="+mj-ea"/>
                    <a:cs typeface="+mj-cs"/>
                  </a:defRPr>
                </a:lvl1pPr>
                <a:lvl2pPr algn="ctr" defTabSz="449263" rtl="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E46C0A"/>
                  </a:buClr>
                  <a:buSzPct val="100000"/>
                  <a:buFont typeface="Ubuntu" pitchFamily="32" charset="0"/>
                  <a:defRPr sz="3200">
                    <a:solidFill>
                      <a:srgbClr val="E46C0A"/>
                    </a:solidFill>
                    <a:latin typeface="Ubuntu" pitchFamily="32" charset="0"/>
                    <a:ea typeface="MS Gothic" charset="0"/>
                    <a:cs typeface="MS Gothic" charset="0"/>
                  </a:defRPr>
                </a:lvl2pPr>
                <a:lvl3pPr algn="ctr" defTabSz="449263" rtl="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E46C0A"/>
                  </a:buClr>
                  <a:buSzPct val="100000"/>
                  <a:buFont typeface="Ubuntu" pitchFamily="32" charset="0"/>
                  <a:defRPr sz="3200">
                    <a:solidFill>
                      <a:srgbClr val="E46C0A"/>
                    </a:solidFill>
                    <a:latin typeface="Ubuntu" pitchFamily="32" charset="0"/>
                    <a:ea typeface="MS Gothic" charset="0"/>
                    <a:cs typeface="MS Gothic" charset="0"/>
                  </a:defRPr>
                </a:lvl3pPr>
                <a:lvl4pPr algn="ctr" defTabSz="449263" rtl="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E46C0A"/>
                  </a:buClr>
                  <a:buSzPct val="100000"/>
                  <a:buFont typeface="Ubuntu" pitchFamily="32" charset="0"/>
                  <a:defRPr sz="3200">
                    <a:solidFill>
                      <a:srgbClr val="E46C0A"/>
                    </a:solidFill>
                    <a:latin typeface="Ubuntu" pitchFamily="32" charset="0"/>
                    <a:ea typeface="MS Gothic" charset="0"/>
                    <a:cs typeface="MS Gothic" charset="0"/>
                  </a:defRPr>
                </a:lvl4pPr>
                <a:lvl5pPr algn="ctr" defTabSz="449263" rtl="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E46C0A"/>
                  </a:buClr>
                  <a:buSzPct val="100000"/>
                  <a:buFont typeface="Ubuntu" pitchFamily="32" charset="0"/>
                  <a:defRPr sz="3200">
                    <a:solidFill>
                      <a:srgbClr val="E46C0A"/>
                    </a:solidFill>
                    <a:latin typeface="Ubuntu" pitchFamily="32" charset="0"/>
                    <a:ea typeface="MS Gothic" charset="0"/>
                    <a:cs typeface="MS Gothic" charset="0"/>
                  </a:defRPr>
                </a:lvl5pPr>
                <a:lvl6pPr marL="457200" algn="ctr" defTabSz="449263" rtl="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E46C0A"/>
                  </a:buClr>
                  <a:buSzPct val="100000"/>
                  <a:buFont typeface="Ubuntu" pitchFamily="32" charset="0"/>
                  <a:defRPr sz="3200">
                    <a:solidFill>
                      <a:srgbClr val="E46C0A"/>
                    </a:solidFill>
                    <a:latin typeface="Ubuntu" pitchFamily="32" charset="0"/>
                    <a:ea typeface="MS Gothic" charset="0"/>
                    <a:cs typeface="MS Gothic" charset="0"/>
                  </a:defRPr>
                </a:lvl6pPr>
                <a:lvl7pPr marL="914400" algn="ctr" defTabSz="449263" rtl="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E46C0A"/>
                  </a:buClr>
                  <a:buSzPct val="100000"/>
                  <a:buFont typeface="Ubuntu" pitchFamily="32" charset="0"/>
                  <a:defRPr sz="3200">
                    <a:solidFill>
                      <a:srgbClr val="E46C0A"/>
                    </a:solidFill>
                    <a:latin typeface="Ubuntu" pitchFamily="32" charset="0"/>
                    <a:ea typeface="MS Gothic" charset="0"/>
                    <a:cs typeface="MS Gothic" charset="0"/>
                  </a:defRPr>
                </a:lvl7pPr>
                <a:lvl8pPr marL="1371600" algn="ctr" defTabSz="449263" rtl="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E46C0A"/>
                  </a:buClr>
                  <a:buSzPct val="100000"/>
                  <a:buFont typeface="Ubuntu" pitchFamily="32" charset="0"/>
                  <a:defRPr sz="3200">
                    <a:solidFill>
                      <a:srgbClr val="E46C0A"/>
                    </a:solidFill>
                    <a:latin typeface="Ubuntu" pitchFamily="32" charset="0"/>
                    <a:ea typeface="MS Gothic" charset="0"/>
                    <a:cs typeface="MS Gothic" charset="0"/>
                  </a:defRPr>
                </a:lvl8pPr>
                <a:lvl9pPr marL="1828800" algn="ctr" defTabSz="449263" rtl="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E46C0A"/>
                  </a:buClr>
                  <a:buSzPct val="100000"/>
                  <a:buFont typeface="Ubuntu" pitchFamily="32" charset="0"/>
                  <a:defRPr sz="3200">
                    <a:solidFill>
                      <a:srgbClr val="E46C0A"/>
                    </a:solidFill>
                    <a:latin typeface="Ubuntu" pitchFamily="32" charset="0"/>
                    <a:ea typeface="MS Gothic" charset="0"/>
                    <a:cs typeface="MS Gothic" charset="0"/>
                  </a:defRPr>
                </a:lvl9pPr>
              </a:lstStyle>
              <a:p>
                <a:r>
                  <a:rPr lang="uk-UA" sz="4000" b="1" dirty="0" smtClean="0">
                    <a:solidFill>
                      <a:srgbClr val="FFFF00"/>
                    </a:solidFill>
                    <a:latin typeface="Arial" charset="0"/>
                    <a:cs typeface="Arial" charset="0"/>
                  </a:rPr>
                  <a:t>Звертаємо увагу</a:t>
                </a:r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6342390" y="941684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3200" dirty="0" smtClean="0">
                  <a:solidFill>
                    <a:srgbClr val="FFFF00"/>
                  </a:solidFill>
                </a:rPr>
                <a:t>*</a:t>
              </a:r>
              <a:endParaRPr lang="uk-UA" sz="3200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783804" y="2132856"/>
            <a:ext cx="8036668" cy="3113096"/>
            <a:chOff x="783804" y="2132856"/>
            <a:chExt cx="8036668" cy="3113096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1619672" y="2132856"/>
              <a:ext cx="7200800" cy="311309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just">
                <a:lnSpc>
                  <a:spcPct val="110000"/>
                </a:lnSpc>
              </a:pPr>
              <a:r>
                <a:rPr lang="uk-UA" sz="2000" b="1" dirty="0" smtClean="0">
                  <a:solidFill>
                    <a:srgbClr val="004E4C"/>
                  </a:solidFill>
                  <a:latin typeface="Arial" pitchFamily="34" charset="0"/>
                  <a:ea typeface="+mn-ea"/>
                  <a:cs typeface="Arial" pitchFamily="34" charset="0"/>
                </a:rPr>
                <a:t>Якщо дисертація (наукова доповідь), в якій виявлено академічний плагіат, була захищена у разовій спеціалізованій вченій раді, науковий керівник, члени цієї ради та офіційні опоненти, які надали позитивні висновки про наукову роботу, позбавляються права брати участь у роботі спеціалізованих вчених рад строком на два роки, а заклад вищої освіти (наукова установа) позбавляється права створювати разові спеціалізовані вчені ради строком на один рік.</a:t>
              </a:r>
              <a:endParaRPr lang="uk-UA" sz="2000" b="1" dirty="0">
                <a:solidFill>
                  <a:srgbClr val="004E4C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pic>
          <p:nvPicPr>
            <p:cNvPr id="10" name="Picture 5" descr="Картинки по запросу восклицательный знак 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804" y="2132856"/>
              <a:ext cx="857250" cy="857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1"/>
          <p:cNvGrpSpPr/>
          <p:nvPr/>
        </p:nvGrpSpPr>
        <p:grpSpPr>
          <a:xfrm>
            <a:off x="467544" y="5877272"/>
            <a:ext cx="8604448" cy="648072"/>
            <a:chOff x="539552" y="6021288"/>
            <a:chExt cx="8604448" cy="648072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683568" y="6084585"/>
              <a:ext cx="8460432" cy="5847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lvl="0" algn="just"/>
              <a:r>
                <a:rPr lang="ru-RU" sz="1600" b="1" dirty="0">
                  <a:solidFill>
                    <a:srgbClr val="005250"/>
                  </a:solidFill>
                  <a:latin typeface="Arial" pitchFamily="34" charset="0"/>
                  <a:ea typeface="Calibri"/>
                  <a:cs typeface="Arial" pitchFamily="34" charset="0"/>
                </a:rPr>
                <a:t>Цит. за: «</a:t>
              </a:r>
              <a:r>
                <a:rPr lang="uk-UA" sz="1600" b="1" dirty="0">
                  <a:ln>
                    <a:solidFill>
                      <a:srgbClr val="A44B08"/>
                    </a:solidFill>
                  </a:ln>
                  <a:solidFill>
                    <a:srgbClr val="C00000"/>
                  </a:solidFill>
                  <a:latin typeface="Arial" charset="0"/>
                  <a:cs typeface="Arial" charset="0"/>
                  <a:hlinkClick r:id="rId3"/>
                </a:rPr>
                <a:t>Щодо забезпечення академічної доброчесності у закладах вищої освіти</a:t>
              </a:r>
              <a:r>
                <a:rPr lang="uk-UA" sz="1600" b="1" dirty="0">
                  <a:solidFill>
                    <a:srgbClr val="005250"/>
                  </a:solidFill>
                  <a:latin typeface="Arial" pitchFamily="34" charset="0"/>
                  <a:ea typeface="Calibri"/>
                  <a:cs typeface="Arial" pitchFamily="34" charset="0"/>
                </a:rPr>
                <a:t>».</a:t>
              </a:r>
              <a:r>
                <a:rPr lang="uk-UA" sz="1600" b="1" dirty="0">
                  <a:solidFill>
                    <a:srgbClr val="464646"/>
                  </a:solidFill>
                  <a:latin typeface="Tahoma"/>
                </a:rPr>
                <a:t> </a:t>
              </a:r>
              <a:r>
                <a:rPr lang="ru-RU" sz="1600" b="1" dirty="0">
                  <a:solidFill>
                    <a:srgbClr val="005250"/>
                  </a:solidFill>
                  <a:latin typeface="Arial" pitchFamily="34" charset="0"/>
                  <a:ea typeface="Calibri"/>
                  <a:cs typeface="Arial" pitchFamily="34" charset="0"/>
                </a:rPr>
                <a:t>Лист </a:t>
              </a:r>
              <a:r>
                <a:rPr lang="uk-UA" sz="1600" b="1" dirty="0" smtClean="0">
                  <a:solidFill>
                    <a:srgbClr val="005250"/>
                  </a:solidFill>
                  <a:latin typeface="Arial" pitchFamily="34" charset="0"/>
                  <a:ea typeface="Calibri"/>
                  <a:cs typeface="Arial" pitchFamily="34" charset="0"/>
                </a:rPr>
                <a:t>МОН </a:t>
              </a:r>
              <a:r>
                <a:rPr lang="uk-UA" sz="1600" b="1" dirty="0">
                  <a:solidFill>
                    <a:srgbClr val="005250"/>
                  </a:solidFill>
                  <a:latin typeface="Arial" pitchFamily="34" charset="0"/>
                  <a:ea typeface="Calibri"/>
                  <a:cs typeface="Arial" pitchFamily="34" charset="0"/>
                </a:rPr>
                <a:t>України </a:t>
              </a:r>
              <a:r>
                <a:rPr lang="uk-UA" sz="1600" b="1" dirty="0" smtClean="0">
                  <a:solidFill>
                    <a:srgbClr val="005250"/>
                  </a:solidFill>
                  <a:latin typeface="Arial" pitchFamily="34" charset="0"/>
                  <a:ea typeface="Calibri"/>
                  <a:cs typeface="Arial" pitchFamily="34" charset="0"/>
                </a:rPr>
                <a:t>від </a:t>
              </a:r>
              <a:r>
                <a:rPr lang="uk-UA" sz="1600" b="1" dirty="0">
                  <a:solidFill>
                    <a:srgbClr val="005250"/>
                  </a:solidFill>
                  <a:latin typeface="Arial" pitchFamily="34" charset="0"/>
                  <a:ea typeface="Calibri"/>
                  <a:cs typeface="Arial" pitchFamily="34" charset="0"/>
                </a:rPr>
                <a:t>24 жовтня 2017 р.</a:t>
              </a:r>
              <a:endParaRPr lang="uk-UA" sz="1600" b="1" dirty="0">
                <a:solidFill>
                  <a:srgbClr val="FFFFFF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39552" y="6021288"/>
              <a:ext cx="3048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2400" b="1" dirty="0">
                  <a:solidFill>
                    <a:srgbClr val="004E4C"/>
                  </a:solidFill>
                  <a:latin typeface="Arial" pitchFamily="34" charset="0"/>
                  <a:ea typeface="+mn-ea"/>
                  <a:cs typeface="Arial" pitchFamily="34" charset="0"/>
                </a:rPr>
                <a:t>*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6837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908720"/>
            <a:ext cx="9023838" cy="2928956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6" name="TextBox 5"/>
          <p:cNvSpPr txBox="1"/>
          <p:nvPr/>
        </p:nvSpPr>
        <p:spPr>
          <a:xfrm>
            <a:off x="395536" y="3645024"/>
            <a:ext cx="8496944" cy="3238134"/>
          </a:xfrm>
          <a:prstGeom prst="horizontalScroll">
            <a:avLst>
              <a:gd name="adj" fmla="val 10356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1">
                <a:lumMod val="50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  <a:spAutoFit/>
          </a:bodyPr>
          <a:lstStyle>
            <a:lvl1pPr marL="0" indent="0" algn="just" eaLnBrk="0" hangingPunct="0">
              <a:buNone/>
              <a:defRPr sz="1800" b="1">
                <a:solidFill>
                  <a:srgbClr val="005250"/>
                </a:solidFill>
                <a:latin typeface="Bookman Old Style" pitchFamily="18" charset="0"/>
              </a:defRPr>
            </a:lvl1pPr>
            <a:lvl2pPr indent="0" algn="ctr" eaLnBrk="0" hangingPunct="0">
              <a:spcBef>
                <a:spcPts val="700"/>
              </a:spcBef>
              <a:buClr>
                <a:srgbClr val="262626"/>
              </a:buClr>
              <a:buFont typeface="Arial" charset="0"/>
              <a:buNone/>
              <a:defRPr sz="2800">
                <a:solidFill>
                  <a:srgbClr val="262626"/>
                </a:solidFill>
                <a:latin typeface="+mn-lt"/>
                <a:ea typeface="+mn-ea"/>
              </a:defRPr>
            </a:lvl2pPr>
            <a:lvl3pPr indent="0" algn="ctr" eaLnBrk="0" hangingPunct="0">
              <a:spcBef>
                <a:spcPts val="600"/>
              </a:spcBef>
              <a:buClr>
                <a:srgbClr val="262626"/>
              </a:buClr>
              <a:buFont typeface="Arial" charset="0"/>
              <a:buNone/>
              <a:defRPr sz="2400">
                <a:solidFill>
                  <a:srgbClr val="262626"/>
                </a:solidFill>
                <a:latin typeface="+mn-lt"/>
                <a:ea typeface="+mn-ea"/>
              </a:defRPr>
            </a:lvl3pPr>
            <a:lvl4pPr indent="0" algn="ctr" eaLnBrk="0" hangingPunct="0">
              <a:spcBef>
                <a:spcPts val="500"/>
              </a:spcBef>
              <a:buClr>
                <a:srgbClr val="262626"/>
              </a:buClr>
              <a:buFont typeface="Arial" charset="0"/>
              <a:buNone/>
              <a:defRPr sz="2000">
                <a:solidFill>
                  <a:srgbClr val="262626"/>
                </a:solidFill>
                <a:latin typeface="+mn-lt"/>
                <a:ea typeface="+mn-ea"/>
              </a:defRPr>
            </a:lvl4pPr>
            <a:lvl5pPr indent="0" algn="ctr" eaLnBrk="0" hangingPunct="0">
              <a:spcBef>
                <a:spcPts val="500"/>
              </a:spcBef>
              <a:buClr>
                <a:srgbClr val="262626"/>
              </a:buClr>
              <a:buFont typeface="Arial" charset="0"/>
              <a:buNone/>
              <a:defRPr sz="2000">
                <a:solidFill>
                  <a:srgbClr val="262626"/>
                </a:solidFill>
                <a:latin typeface="+mn-lt"/>
                <a:ea typeface="+mn-ea"/>
              </a:defRPr>
            </a:lvl5pPr>
            <a:lvl6pPr indent="0" algn="ctr" defTabSz="449263" fontAlgn="base">
              <a:spcBef>
                <a:spcPts val="500"/>
              </a:spcBef>
              <a:spcAft>
                <a:spcPct val="0"/>
              </a:spcAft>
              <a:buClr>
                <a:srgbClr val="262626"/>
              </a:buClr>
              <a:buSzPct val="100000"/>
              <a:buFont typeface="Arial" charset="0"/>
              <a:buNone/>
              <a:defRPr sz="2000">
                <a:solidFill>
                  <a:srgbClr val="262626"/>
                </a:solidFill>
                <a:latin typeface="+mn-lt"/>
                <a:ea typeface="+mn-ea"/>
              </a:defRPr>
            </a:lvl6pPr>
            <a:lvl7pPr indent="0" algn="ctr" defTabSz="449263" fontAlgn="base">
              <a:spcBef>
                <a:spcPts val="500"/>
              </a:spcBef>
              <a:spcAft>
                <a:spcPct val="0"/>
              </a:spcAft>
              <a:buClr>
                <a:srgbClr val="262626"/>
              </a:buClr>
              <a:buSzPct val="100000"/>
              <a:buFont typeface="Arial" charset="0"/>
              <a:buNone/>
              <a:defRPr sz="2000">
                <a:solidFill>
                  <a:srgbClr val="262626"/>
                </a:solidFill>
                <a:latin typeface="+mn-lt"/>
                <a:ea typeface="+mn-ea"/>
              </a:defRPr>
            </a:lvl7pPr>
            <a:lvl8pPr indent="0" algn="ctr" defTabSz="449263" fontAlgn="base">
              <a:spcBef>
                <a:spcPts val="500"/>
              </a:spcBef>
              <a:spcAft>
                <a:spcPct val="0"/>
              </a:spcAft>
              <a:buClr>
                <a:srgbClr val="262626"/>
              </a:buClr>
              <a:buSzPct val="100000"/>
              <a:buFont typeface="Arial" charset="0"/>
              <a:buNone/>
              <a:defRPr sz="2000">
                <a:solidFill>
                  <a:srgbClr val="262626"/>
                </a:solidFill>
                <a:latin typeface="+mn-lt"/>
                <a:ea typeface="+mn-ea"/>
              </a:defRPr>
            </a:lvl8pPr>
            <a:lvl9pPr indent="0" algn="ctr" defTabSz="449263" fontAlgn="base">
              <a:spcBef>
                <a:spcPts val="500"/>
              </a:spcBef>
              <a:spcAft>
                <a:spcPct val="0"/>
              </a:spcAft>
              <a:buClr>
                <a:srgbClr val="262626"/>
              </a:buClr>
              <a:buSzPct val="100000"/>
              <a:buFont typeface="Arial" charset="0"/>
              <a:buNone/>
              <a:defRPr sz="2000">
                <a:solidFill>
                  <a:srgbClr val="262626"/>
                </a:solidFill>
                <a:latin typeface="+mn-lt"/>
                <a:ea typeface="+mn-ea"/>
              </a:defRPr>
            </a:lvl9pPr>
          </a:lstStyle>
          <a:p>
            <a:pPr algn="ctr"/>
            <a:r>
              <a:rPr lang="uk-UA" sz="2000" dirty="0"/>
              <a:t>Місія проекту</a:t>
            </a:r>
            <a:r>
              <a:rPr lang="uk-UA" sz="2000" dirty="0" smtClean="0"/>
              <a:t>:</a:t>
            </a:r>
          </a:p>
          <a:p>
            <a:pPr algn="ctr"/>
            <a:endParaRPr lang="uk-UA" dirty="0" smtClean="0"/>
          </a:p>
          <a:p>
            <a:pPr marL="447675"/>
            <a:r>
              <a:rPr lang="uk-UA" sz="2000" b="0" dirty="0" smtClean="0"/>
              <a:t>Системні </a:t>
            </a:r>
            <a:r>
              <a:rPr lang="uk-UA" sz="2000" b="0" dirty="0"/>
              <a:t>зміни у вищій освіті України, від </a:t>
            </a:r>
            <a:r>
              <a:rPr lang="uk-UA" sz="2000" b="0" dirty="0" smtClean="0"/>
              <a:t>яких виграють </a:t>
            </a:r>
            <a:r>
              <a:rPr lang="uk-UA" sz="2000" b="0" dirty="0"/>
              <a:t>всі учасники академічного процесу – </a:t>
            </a:r>
            <a:r>
              <a:rPr lang="uk-UA" sz="2000" b="0" dirty="0" smtClean="0"/>
              <a:t>студенти</a:t>
            </a:r>
            <a:r>
              <a:rPr lang="uk-UA" sz="2000" b="0" dirty="0"/>
              <a:t>, викладачі.</a:t>
            </a:r>
          </a:p>
          <a:p>
            <a:pPr marL="447675"/>
            <a:r>
              <a:rPr lang="uk-UA" sz="2000" b="0" dirty="0" smtClean="0"/>
              <a:t>Формування </a:t>
            </a:r>
            <a:r>
              <a:rPr lang="uk-UA" sz="2000" b="0" dirty="0"/>
              <a:t>нової академічної культури, </a:t>
            </a:r>
            <a:r>
              <a:rPr lang="uk-UA" sz="2000" b="0" dirty="0" smtClean="0"/>
              <a:t>яка базуватиметься </a:t>
            </a:r>
            <a:r>
              <a:rPr lang="uk-UA" sz="2000" b="0" dirty="0"/>
              <a:t>на довірі, чесності, прозорості, </a:t>
            </a:r>
            <a:r>
              <a:rPr lang="uk-UA" sz="2000" b="0" dirty="0" smtClean="0"/>
              <a:t>реальному навчанні</a:t>
            </a:r>
            <a:r>
              <a:rPr lang="uk-UA" sz="2000" b="0" dirty="0"/>
              <a:t>, справжній науковій роботі.</a:t>
            </a:r>
            <a:endParaRPr lang="ru-RU" sz="2000" b="0" dirty="0"/>
          </a:p>
        </p:txBody>
      </p:sp>
      <p:sp>
        <p:nvSpPr>
          <p:cNvPr id="5" name="Стрелка вправо 3"/>
          <p:cNvSpPr>
            <a:spLocks noChangeArrowheads="1"/>
          </p:cNvSpPr>
          <p:nvPr/>
        </p:nvSpPr>
        <p:spPr bwMode="auto">
          <a:xfrm>
            <a:off x="395536" y="4581128"/>
            <a:ext cx="858391" cy="366732"/>
          </a:xfrm>
          <a:prstGeom prst="rightArrow">
            <a:avLst>
              <a:gd name="adj1" fmla="val 50000"/>
              <a:gd name="adj2" fmla="val 123079"/>
            </a:avLst>
          </a:prstGeom>
          <a:solidFill>
            <a:srgbClr val="008080"/>
          </a:solidFill>
          <a:ln w="9525" algn="ctr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uk-UA"/>
          </a:p>
        </p:txBody>
      </p:sp>
      <p:sp>
        <p:nvSpPr>
          <p:cNvPr id="7" name="Стрелка вправо 3"/>
          <p:cNvSpPr>
            <a:spLocks noChangeArrowheads="1"/>
          </p:cNvSpPr>
          <p:nvPr/>
        </p:nvSpPr>
        <p:spPr bwMode="auto">
          <a:xfrm>
            <a:off x="395536" y="5517232"/>
            <a:ext cx="858391" cy="366732"/>
          </a:xfrm>
          <a:prstGeom prst="rightArrow">
            <a:avLst>
              <a:gd name="adj1" fmla="val 50000"/>
              <a:gd name="adj2" fmla="val 117885"/>
            </a:avLst>
          </a:prstGeom>
          <a:solidFill>
            <a:srgbClr val="008080"/>
          </a:solidFill>
          <a:ln w="9525" algn="ctr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uk-UA"/>
          </a:p>
        </p:txBody>
      </p:sp>
      <p:sp>
        <p:nvSpPr>
          <p:cNvPr id="10" name="Прямоугольник 9"/>
          <p:cNvSpPr/>
          <p:nvPr/>
        </p:nvSpPr>
        <p:spPr>
          <a:xfrm>
            <a:off x="521683" y="846125"/>
            <a:ext cx="184731" cy="46166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2400" b="1" dirty="0">
              <a:latin typeface="Bookman Old Style" pitchFamily="18" charset="0"/>
              <a:ea typeface="+mj-ea"/>
              <a:cs typeface="Arial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7" y="908720"/>
            <a:ext cx="3528391" cy="400110"/>
          </a:xfrm>
          <a:prstGeom prst="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r>
              <a:rPr lang="en-US" sz="2000" dirty="0">
                <a:latin typeface="Bookman Old Style" pitchFamily="18" charset="0"/>
                <a:hlinkClick r:id="rId3"/>
              </a:rPr>
              <a:t>http://www.saiup.org.ua/</a:t>
            </a:r>
            <a:endParaRPr lang="en-US" sz="2000" dirty="0">
              <a:latin typeface="Bookman Old Style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87824" y="2905180"/>
            <a:ext cx="6058262" cy="400110"/>
          </a:xfrm>
          <a:prstGeom prst="rect">
            <a:avLst/>
          </a:prstGeom>
          <a:solidFill>
            <a:schemeClr val="bg1"/>
          </a:solidFill>
          <a:effectLst>
            <a:glow rad="139700">
              <a:schemeClr val="accent4">
                <a:satMod val="175000"/>
                <a:alpha val="40000"/>
              </a:schemeClr>
            </a:glow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uk-UA" sz="2000" dirty="0" smtClean="0">
                <a:solidFill>
                  <a:srgbClr val="0070C0"/>
                </a:solidFill>
              </a:rPr>
              <a:t>Проект сприяння академічній доброчесності в Україні</a:t>
            </a:r>
            <a:endParaRPr lang="uk-UA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77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  <p:bldP spid="3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014" y="764704"/>
            <a:ext cx="5986685" cy="378749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5" name="Вертикальный свиток 4"/>
          <p:cNvSpPr/>
          <p:nvPr/>
        </p:nvSpPr>
        <p:spPr>
          <a:xfrm>
            <a:off x="6516216" y="980728"/>
            <a:ext cx="2627784" cy="3574304"/>
          </a:xfrm>
          <a:prstGeom prst="verticalScroll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1">
                <a:lumMod val="50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ru-RU" sz="1500" b="1" dirty="0" err="1">
                <a:solidFill>
                  <a:srgbClr val="005250"/>
                </a:solidFill>
                <a:latin typeface="Bookman Old Style" pitchFamily="18" charset="0"/>
              </a:rPr>
              <a:t>Конкурсні</a:t>
            </a:r>
            <a:r>
              <a:rPr lang="ru-RU" sz="1500" b="1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500" b="1" dirty="0" err="1">
                <a:solidFill>
                  <a:srgbClr val="005250"/>
                </a:solidFill>
                <a:latin typeface="Bookman Old Style" pitchFamily="18" charset="0"/>
              </a:rPr>
              <a:t>проекти</a:t>
            </a:r>
            <a:r>
              <a:rPr lang="ru-RU" sz="1500" b="1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500" b="1" dirty="0" err="1">
                <a:solidFill>
                  <a:srgbClr val="005250"/>
                </a:solidFill>
                <a:latin typeface="Bookman Old Style" pitchFamily="18" charset="0"/>
              </a:rPr>
              <a:t>соціальної</a:t>
            </a:r>
            <a:r>
              <a:rPr lang="ru-RU" sz="1500" b="1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500" b="1" dirty="0" err="1">
                <a:solidFill>
                  <a:srgbClr val="005250"/>
                </a:solidFill>
                <a:latin typeface="Bookman Old Style" pitchFamily="18" charset="0"/>
              </a:rPr>
              <a:t>відеореклами</a:t>
            </a:r>
            <a:r>
              <a:rPr lang="ru-RU" sz="1500" b="1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endParaRPr lang="ru-RU" sz="1500" b="1" dirty="0" smtClean="0">
              <a:solidFill>
                <a:srgbClr val="005250"/>
              </a:solidFill>
              <a:latin typeface="Bookman Old Style" pitchFamily="18" charset="0"/>
            </a:endParaRPr>
          </a:p>
          <a:p>
            <a:pPr algn="ctr" eaLnBrk="0" hangingPunct="0"/>
            <a:r>
              <a:rPr lang="ru-RU" sz="1500" b="1" dirty="0" err="1" smtClean="0">
                <a:solidFill>
                  <a:srgbClr val="005250"/>
                </a:solidFill>
                <a:latin typeface="Bookman Old Style" pitchFamily="18" charset="0"/>
              </a:rPr>
              <a:t>приймаються</a:t>
            </a:r>
            <a:r>
              <a:rPr lang="ru-RU" sz="1500" b="1" dirty="0" smtClean="0">
                <a:solidFill>
                  <a:srgbClr val="005250"/>
                </a:solidFill>
                <a:latin typeface="Bookman Old Style" pitchFamily="18" charset="0"/>
              </a:rPr>
              <a:t> </a:t>
            </a:r>
          </a:p>
          <a:p>
            <a:pPr algn="ctr" eaLnBrk="0" hangingPunct="0"/>
            <a:r>
              <a:rPr lang="ru-RU" sz="1500" b="1" dirty="0" smtClean="0">
                <a:solidFill>
                  <a:srgbClr val="005250"/>
                </a:solidFill>
                <a:latin typeface="Bookman Old Style" pitchFamily="18" charset="0"/>
              </a:rPr>
              <a:t>з </a:t>
            </a:r>
            <a:r>
              <a:rPr lang="ru-RU" sz="1500" b="1" dirty="0">
                <a:solidFill>
                  <a:srgbClr val="C00000"/>
                </a:solidFill>
                <a:latin typeface="Bookman Old Style" pitchFamily="18" charset="0"/>
              </a:rPr>
              <a:t>22 лютого </a:t>
            </a:r>
            <a:endParaRPr lang="ru-RU" sz="1500" b="1" dirty="0" smtClean="0">
              <a:solidFill>
                <a:srgbClr val="C00000"/>
              </a:solidFill>
              <a:latin typeface="Bookman Old Style" pitchFamily="18" charset="0"/>
            </a:endParaRPr>
          </a:p>
          <a:p>
            <a:pPr algn="ctr" eaLnBrk="0" hangingPunct="0"/>
            <a:r>
              <a:rPr lang="ru-RU" sz="1500" b="1" dirty="0" smtClean="0">
                <a:solidFill>
                  <a:srgbClr val="005250"/>
                </a:solidFill>
                <a:latin typeface="Bookman Old Style" pitchFamily="18" charset="0"/>
              </a:rPr>
              <a:t>до </a:t>
            </a:r>
            <a:r>
              <a:rPr lang="ru-RU" sz="1500" b="1" dirty="0" smtClean="0">
                <a:solidFill>
                  <a:srgbClr val="C00000"/>
                </a:solidFill>
                <a:latin typeface="Bookman Old Style" pitchFamily="18" charset="0"/>
              </a:rPr>
              <a:t>22 </a:t>
            </a:r>
            <a:r>
              <a:rPr lang="ru-RU" sz="1500" b="1" dirty="0" err="1">
                <a:solidFill>
                  <a:srgbClr val="C00000"/>
                </a:solidFill>
                <a:latin typeface="Bookman Old Style" pitchFamily="18" charset="0"/>
              </a:rPr>
              <a:t>квітня</a:t>
            </a:r>
            <a:r>
              <a:rPr lang="ru-RU" sz="1500" b="1" dirty="0">
                <a:solidFill>
                  <a:srgbClr val="C00000"/>
                </a:solidFill>
                <a:latin typeface="Bookman Old Style" pitchFamily="18" charset="0"/>
              </a:rPr>
              <a:t> </a:t>
            </a:r>
            <a:endParaRPr lang="ru-RU" sz="1500" b="1" dirty="0" smtClean="0">
              <a:solidFill>
                <a:srgbClr val="C00000"/>
              </a:solidFill>
              <a:latin typeface="Bookman Old Style" pitchFamily="18" charset="0"/>
            </a:endParaRPr>
          </a:p>
          <a:p>
            <a:pPr algn="ctr" eaLnBrk="0" hangingPunct="0"/>
            <a:r>
              <a:rPr lang="ru-RU" sz="1500" b="1" dirty="0" smtClean="0">
                <a:solidFill>
                  <a:srgbClr val="005250"/>
                </a:solidFill>
                <a:latin typeface="Bookman Old Style" pitchFamily="18" charset="0"/>
              </a:rPr>
              <a:t>2018 р. </a:t>
            </a:r>
          </a:p>
          <a:p>
            <a:pPr algn="ctr" eaLnBrk="0" hangingPunct="0"/>
            <a:r>
              <a:rPr lang="ru-RU" sz="1500" b="1" dirty="0" err="1" smtClean="0">
                <a:solidFill>
                  <a:srgbClr val="005250"/>
                </a:solidFill>
                <a:latin typeface="Bookman Old Style" pitchFamily="18" charset="0"/>
              </a:rPr>
              <a:t>Результати</a:t>
            </a:r>
            <a:r>
              <a:rPr lang="ru-RU" sz="1500" b="1" dirty="0" smtClean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500" b="1" dirty="0">
                <a:solidFill>
                  <a:srgbClr val="005250"/>
                </a:solidFill>
                <a:latin typeface="Bookman Old Style" pitchFamily="18" charset="0"/>
              </a:rPr>
              <a:t>конкурсу </a:t>
            </a:r>
            <a:r>
              <a:rPr lang="ru-RU" sz="1500" b="1" dirty="0" err="1">
                <a:solidFill>
                  <a:srgbClr val="005250"/>
                </a:solidFill>
                <a:latin typeface="Bookman Old Style" pitchFamily="18" charset="0"/>
              </a:rPr>
              <a:t>будуть</a:t>
            </a:r>
            <a:r>
              <a:rPr lang="ru-RU" sz="1500" b="1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500" b="1" dirty="0" err="1">
                <a:solidFill>
                  <a:srgbClr val="005250"/>
                </a:solidFill>
                <a:latin typeface="Bookman Old Style" pitchFamily="18" charset="0"/>
              </a:rPr>
              <a:t>оголошені</a:t>
            </a:r>
            <a:r>
              <a:rPr lang="ru-RU" sz="1500" b="1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endParaRPr lang="ru-RU" sz="1500" b="1" dirty="0" smtClean="0">
              <a:solidFill>
                <a:srgbClr val="005250"/>
              </a:solidFill>
              <a:latin typeface="Bookman Old Style" pitchFamily="18" charset="0"/>
            </a:endParaRPr>
          </a:p>
          <a:p>
            <a:pPr algn="ctr" eaLnBrk="0" hangingPunct="0"/>
            <a:r>
              <a:rPr lang="ru-RU" sz="1500" b="1" dirty="0" smtClean="0">
                <a:solidFill>
                  <a:srgbClr val="C00000"/>
                </a:solidFill>
                <a:latin typeface="Bookman Old Style" pitchFamily="18" charset="0"/>
              </a:rPr>
              <a:t>23 </a:t>
            </a:r>
            <a:r>
              <a:rPr lang="ru-RU" sz="1500" b="1" dirty="0" err="1">
                <a:solidFill>
                  <a:srgbClr val="C00000"/>
                </a:solidFill>
                <a:latin typeface="Bookman Old Style" pitchFamily="18" charset="0"/>
              </a:rPr>
              <a:t>травня</a:t>
            </a:r>
            <a:r>
              <a:rPr lang="ru-RU" sz="1500" b="1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endParaRPr lang="ru-RU" sz="1500" b="1" dirty="0" smtClean="0">
              <a:solidFill>
                <a:srgbClr val="005250"/>
              </a:solidFill>
              <a:latin typeface="Bookman Old Style" pitchFamily="18" charset="0"/>
            </a:endParaRPr>
          </a:p>
          <a:p>
            <a:pPr algn="ctr" eaLnBrk="0" hangingPunct="0"/>
            <a:r>
              <a:rPr lang="ru-RU" sz="1500" b="1" dirty="0" smtClean="0">
                <a:solidFill>
                  <a:srgbClr val="005250"/>
                </a:solidFill>
                <a:latin typeface="Bookman Old Style" pitchFamily="18" charset="0"/>
              </a:rPr>
              <a:t>2018 р.</a:t>
            </a:r>
            <a:endParaRPr lang="ru-RU" sz="1500" b="1" dirty="0">
              <a:solidFill>
                <a:srgbClr val="005250"/>
              </a:solidFill>
              <a:latin typeface="Bookman Old Style" pitchFamily="18" charset="0"/>
            </a:endParaRPr>
          </a:p>
        </p:txBody>
      </p:sp>
      <p:sp>
        <p:nvSpPr>
          <p:cNvPr id="2" name="TextBox 1">
            <a:hlinkClick r:id="rId3"/>
          </p:cNvPr>
          <p:cNvSpPr txBox="1"/>
          <p:nvPr/>
        </p:nvSpPr>
        <p:spPr>
          <a:xfrm>
            <a:off x="1833067" y="3196977"/>
            <a:ext cx="4536504" cy="461665"/>
          </a:xfrm>
          <a:prstGeom prst="rect">
            <a:avLst/>
          </a:prstGeom>
          <a:solidFill>
            <a:schemeClr val="bg1"/>
          </a:solidFill>
          <a:ln w="1905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Чесність починається з тебе</a:t>
            </a:r>
            <a:endParaRPr lang="uk-UA" sz="24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683568" y="4437112"/>
            <a:ext cx="7704856" cy="2486948"/>
            <a:chOff x="683568" y="4437112"/>
            <a:chExt cx="7704856" cy="2486948"/>
          </a:xfrm>
        </p:grpSpPr>
        <p:sp>
          <p:nvSpPr>
            <p:cNvPr id="4" name="Горизонтальный свиток 3"/>
            <p:cNvSpPr/>
            <p:nvPr/>
          </p:nvSpPr>
          <p:spPr>
            <a:xfrm>
              <a:off x="683568" y="4437112"/>
              <a:ext cx="7704856" cy="2486948"/>
            </a:xfrm>
            <a:prstGeom prst="horizontalScroll">
              <a:avLst>
                <a:gd name="adj" fmla="val 9941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2700000" scaled="1"/>
              <a:tileRect/>
            </a:gradFill>
            <a:ln>
              <a:solidFill>
                <a:schemeClr val="accent1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txBody>
            <a:bodyPr vert="horz" wrap="square" lIns="90000" tIns="46800" rIns="90000" bIns="4680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ru-RU" sz="1600" b="1" dirty="0" err="1">
                  <a:solidFill>
                    <a:srgbClr val="005250"/>
                  </a:solidFill>
                  <a:latin typeface="Bookman Old Style" pitchFamily="18" charset="0"/>
                </a:rPr>
                <a:t>Конкурсні</a:t>
              </a:r>
              <a:r>
                <a:rPr lang="ru-RU" sz="1600" b="1" dirty="0">
                  <a:solidFill>
                    <a:srgbClr val="005250"/>
                  </a:solidFill>
                  <a:latin typeface="Bookman Old Style" pitchFamily="18" charset="0"/>
                </a:rPr>
                <a:t> </a:t>
              </a:r>
              <a:r>
                <a:rPr lang="ru-RU" sz="1600" b="1" dirty="0" err="1">
                  <a:solidFill>
                    <a:srgbClr val="005250"/>
                  </a:solidFill>
                  <a:latin typeface="Bookman Old Style" pitchFamily="18" charset="0"/>
                </a:rPr>
                <a:t>номінації</a:t>
              </a:r>
              <a:r>
                <a:rPr lang="ru-RU" sz="1600" b="1" dirty="0">
                  <a:solidFill>
                    <a:srgbClr val="005250"/>
                  </a:solidFill>
                  <a:latin typeface="Bookman Old Style" pitchFamily="18" charset="0"/>
                </a:rPr>
                <a:t> </a:t>
              </a:r>
              <a:endParaRPr lang="ru-RU" sz="1600" b="1" dirty="0" smtClean="0">
                <a:solidFill>
                  <a:srgbClr val="005250"/>
                </a:solidFill>
                <a:latin typeface="Bookman Old Style" pitchFamily="18" charset="0"/>
              </a:endParaRPr>
            </a:p>
            <a:p>
              <a:pPr algn="ctr" eaLnBrk="0" hangingPunct="0"/>
              <a:r>
                <a:rPr lang="ru-RU" sz="1600" b="1" dirty="0" smtClean="0">
                  <a:solidFill>
                    <a:srgbClr val="005250"/>
                  </a:solidFill>
                  <a:latin typeface="Bookman Old Style" pitchFamily="18" charset="0"/>
                </a:rPr>
                <a:t>для </a:t>
              </a:r>
              <a:r>
                <a:rPr lang="ru-RU" sz="1600" b="1" dirty="0" err="1">
                  <a:solidFill>
                    <a:srgbClr val="005250"/>
                  </a:solidFill>
                  <a:latin typeface="Bookman Old Style" pitchFamily="18" charset="0"/>
                </a:rPr>
                <a:t>студентів</a:t>
              </a:r>
              <a:r>
                <a:rPr lang="ru-RU" sz="1600" b="1" dirty="0">
                  <a:solidFill>
                    <a:srgbClr val="005250"/>
                  </a:solidFill>
                  <a:latin typeface="Bookman Old Style" pitchFamily="18" charset="0"/>
                </a:rPr>
                <a:t> </a:t>
              </a:r>
              <a:r>
                <a:rPr lang="ru-RU" sz="1600" b="1" dirty="0" err="1">
                  <a:solidFill>
                    <a:srgbClr val="005250"/>
                  </a:solidFill>
                  <a:latin typeface="Bookman Old Style" pitchFamily="18" charset="0"/>
                </a:rPr>
                <a:t>вищих</a:t>
              </a:r>
              <a:r>
                <a:rPr lang="ru-RU" sz="1600" b="1" dirty="0">
                  <a:solidFill>
                    <a:srgbClr val="005250"/>
                  </a:solidFill>
                  <a:latin typeface="Bookman Old Style" pitchFamily="18" charset="0"/>
                </a:rPr>
                <a:t> </a:t>
              </a:r>
              <a:r>
                <a:rPr lang="ru-RU" sz="1600" b="1" dirty="0" err="1">
                  <a:solidFill>
                    <a:srgbClr val="005250"/>
                  </a:solidFill>
                  <a:latin typeface="Bookman Old Style" pitchFamily="18" charset="0"/>
                </a:rPr>
                <a:t>навчальних</a:t>
              </a:r>
              <a:r>
                <a:rPr lang="ru-RU" sz="1600" b="1" dirty="0">
                  <a:solidFill>
                    <a:srgbClr val="005250"/>
                  </a:solidFill>
                  <a:latin typeface="Bookman Old Style" pitchFamily="18" charset="0"/>
                </a:rPr>
                <a:t> </a:t>
              </a:r>
              <a:r>
                <a:rPr lang="ru-RU" sz="1600" b="1" dirty="0" err="1">
                  <a:solidFill>
                    <a:srgbClr val="005250"/>
                  </a:solidFill>
                  <a:latin typeface="Bookman Old Style" pitchFamily="18" charset="0"/>
                </a:rPr>
                <a:t>закладів</a:t>
              </a:r>
              <a:r>
                <a:rPr lang="ru-RU" sz="1600" b="1" dirty="0">
                  <a:solidFill>
                    <a:srgbClr val="005250"/>
                  </a:solidFill>
                  <a:latin typeface="Bookman Old Style" pitchFamily="18" charset="0"/>
                </a:rPr>
                <a:t> </a:t>
              </a:r>
              <a:r>
                <a:rPr lang="ru-RU" sz="1600" b="1" dirty="0" err="1" smtClean="0">
                  <a:solidFill>
                    <a:srgbClr val="005250"/>
                  </a:solidFill>
                  <a:latin typeface="Bookman Old Style" pitchFamily="18" charset="0"/>
                </a:rPr>
                <a:t>України</a:t>
              </a:r>
              <a:r>
                <a:rPr lang="ru-RU" sz="1600" b="1" dirty="0">
                  <a:solidFill>
                    <a:srgbClr val="005250"/>
                  </a:solidFill>
                  <a:latin typeface="Bookman Old Style" pitchFamily="18" charset="0"/>
                </a:rPr>
                <a:t>:</a:t>
              </a:r>
            </a:p>
            <a:p>
              <a:pPr algn="ctr" eaLnBrk="0" hangingPunct="0"/>
              <a:endParaRPr lang="ru-RU" sz="1600" dirty="0" smtClean="0">
                <a:solidFill>
                  <a:srgbClr val="005250"/>
                </a:solidFill>
                <a:latin typeface="Bookman Old Style" pitchFamily="18" charset="0"/>
              </a:endParaRPr>
            </a:p>
            <a:p>
              <a:pPr marL="285750" indent="-285750" eaLnBrk="0" hangingPunct="0">
                <a:buFont typeface="Wingdings" panose="05000000000000000000" pitchFamily="2" charset="2"/>
                <a:buChar char="Ø"/>
              </a:pPr>
              <a:r>
                <a:rPr lang="ru-RU" sz="1400" dirty="0" err="1" smtClean="0">
                  <a:solidFill>
                    <a:srgbClr val="005250"/>
                  </a:solidFill>
                  <a:latin typeface="Bookman Old Style" pitchFamily="18" charset="0"/>
                </a:rPr>
                <a:t>Номінація</a:t>
              </a:r>
              <a:r>
                <a:rPr lang="ru-RU" sz="1400" dirty="0" smtClean="0">
                  <a:solidFill>
                    <a:srgbClr val="005250"/>
                  </a:solidFill>
                  <a:latin typeface="Bookman Old Style" pitchFamily="18" charset="0"/>
                </a:rPr>
                <a:t> </a:t>
              </a:r>
              <a:r>
                <a:rPr lang="ru-RU" sz="1400" b="1" dirty="0">
                  <a:solidFill>
                    <a:srgbClr val="005250"/>
                  </a:solidFill>
                  <a:latin typeface="Bookman Old Style" pitchFamily="18" charset="0"/>
                </a:rPr>
                <a:t>«</a:t>
              </a:r>
              <a:r>
                <a:rPr lang="ru-RU" sz="1600" b="1" dirty="0" err="1">
                  <a:solidFill>
                    <a:srgbClr val="005250"/>
                  </a:solidFill>
                  <a:latin typeface="Bookman Old Style" pitchFamily="18" charset="0"/>
                </a:rPr>
                <a:t>Навчайся</a:t>
              </a:r>
              <a:r>
                <a:rPr lang="ru-RU" sz="1600" b="1" dirty="0">
                  <a:solidFill>
                    <a:srgbClr val="005250"/>
                  </a:solidFill>
                  <a:latin typeface="Bookman Old Style" pitchFamily="18" charset="0"/>
                </a:rPr>
                <a:t> </a:t>
              </a:r>
              <a:r>
                <a:rPr lang="ru-RU" sz="1600" b="1" dirty="0" err="1">
                  <a:solidFill>
                    <a:srgbClr val="005250"/>
                  </a:solidFill>
                  <a:latin typeface="Bookman Old Style" pitchFamily="18" charset="0"/>
                </a:rPr>
                <a:t>гідно</a:t>
              </a:r>
              <a:r>
                <a:rPr lang="ru-RU" sz="1600" b="1" dirty="0">
                  <a:solidFill>
                    <a:srgbClr val="005250"/>
                  </a:solidFill>
                  <a:latin typeface="Bookman Old Style" pitchFamily="18" charset="0"/>
                </a:rPr>
                <a:t> та </a:t>
              </a:r>
              <a:r>
                <a:rPr lang="ru-RU" sz="1600" b="1" dirty="0" err="1">
                  <a:solidFill>
                    <a:srgbClr val="005250"/>
                  </a:solidFill>
                  <a:latin typeface="Bookman Old Style" pitchFamily="18" charset="0"/>
                </a:rPr>
                <a:t>відповідально</a:t>
              </a:r>
              <a:r>
                <a:rPr lang="ru-RU" sz="1400" dirty="0" smtClean="0">
                  <a:solidFill>
                    <a:srgbClr val="005250"/>
                  </a:solidFill>
                  <a:latin typeface="Bookman Old Style" pitchFamily="18" charset="0"/>
                </a:rPr>
                <a:t>»;</a:t>
              </a:r>
            </a:p>
            <a:p>
              <a:pPr marL="285750" indent="-285750" eaLnBrk="0" hangingPunct="0">
                <a:buFont typeface="Wingdings" panose="05000000000000000000" pitchFamily="2" charset="2"/>
                <a:buChar char="Ø"/>
              </a:pPr>
              <a:r>
                <a:rPr lang="ru-RU" sz="1400" dirty="0" err="1" smtClean="0">
                  <a:solidFill>
                    <a:srgbClr val="005250"/>
                  </a:solidFill>
                  <a:latin typeface="Bookman Old Style" pitchFamily="18" charset="0"/>
                </a:rPr>
                <a:t>Номінація</a:t>
              </a:r>
              <a:r>
                <a:rPr lang="ru-RU" sz="1400" dirty="0" smtClean="0">
                  <a:solidFill>
                    <a:srgbClr val="005250"/>
                  </a:solidFill>
                  <a:latin typeface="Bookman Old Style" pitchFamily="18" charset="0"/>
                </a:rPr>
                <a:t> </a:t>
              </a:r>
              <a:r>
                <a:rPr lang="ru-RU" sz="1400" b="1" dirty="0">
                  <a:solidFill>
                    <a:srgbClr val="005250"/>
                  </a:solidFill>
                  <a:latin typeface="Bookman Old Style" pitchFamily="18" charset="0"/>
                </a:rPr>
                <a:t>«</a:t>
              </a:r>
              <a:r>
                <a:rPr lang="ru-RU" sz="1600" b="1" dirty="0">
                  <a:solidFill>
                    <a:srgbClr val="005250"/>
                  </a:solidFill>
                  <a:latin typeface="Bookman Old Style" pitchFamily="18" charset="0"/>
                </a:rPr>
                <a:t>Зарядись </a:t>
              </a:r>
              <a:r>
                <a:rPr lang="ru-RU" sz="1600" b="1" dirty="0" err="1">
                  <a:solidFill>
                    <a:srgbClr val="005250"/>
                  </a:solidFill>
                  <a:latin typeface="Bookman Old Style" pitchFamily="18" charset="0"/>
                </a:rPr>
                <a:t>проти</a:t>
              </a:r>
              <a:r>
                <a:rPr lang="ru-RU" sz="1600" b="1" dirty="0">
                  <a:solidFill>
                    <a:srgbClr val="005250"/>
                  </a:solidFill>
                  <a:latin typeface="Bookman Old Style" pitchFamily="18" charset="0"/>
                </a:rPr>
                <a:t> </a:t>
              </a:r>
              <a:r>
                <a:rPr lang="ru-RU" sz="1600" b="1" dirty="0" err="1">
                  <a:solidFill>
                    <a:srgbClr val="005250"/>
                  </a:solidFill>
                  <a:latin typeface="Bookman Old Style" pitchFamily="18" charset="0"/>
                </a:rPr>
                <a:t>корупції</a:t>
              </a:r>
              <a:r>
                <a:rPr lang="ru-RU" sz="1400" dirty="0" smtClean="0">
                  <a:solidFill>
                    <a:srgbClr val="005250"/>
                  </a:solidFill>
                  <a:latin typeface="Bookman Old Style" pitchFamily="18" charset="0"/>
                </a:rPr>
                <a:t>»;</a:t>
              </a:r>
              <a:endParaRPr lang="ru-RU" sz="1400" dirty="0">
                <a:solidFill>
                  <a:srgbClr val="005250"/>
                </a:solidFill>
                <a:latin typeface="Bookman Old Style" pitchFamily="18" charset="0"/>
              </a:endParaRPr>
            </a:p>
            <a:p>
              <a:pPr marL="285750" indent="-285750" eaLnBrk="0" hangingPunct="0">
                <a:buFont typeface="Wingdings" panose="05000000000000000000" pitchFamily="2" charset="2"/>
                <a:buChar char="Ø"/>
              </a:pPr>
              <a:r>
                <a:rPr lang="ru-RU" sz="1400" dirty="0" err="1">
                  <a:solidFill>
                    <a:srgbClr val="005250"/>
                  </a:solidFill>
                  <a:latin typeface="Bookman Old Style" pitchFamily="18" charset="0"/>
                </a:rPr>
                <a:t>Номінація</a:t>
              </a:r>
              <a:r>
                <a:rPr lang="ru-RU" sz="1400" dirty="0">
                  <a:solidFill>
                    <a:srgbClr val="005250"/>
                  </a:solidFill>
                  <a:latin typeface="Bookman Old Style" pitchFamily="18" charset="0"/>
                </a:rPr>
                <a:t> «</a:t>
              </a:r>
              <a:r>
                <a:rPr lang="ru-RU" sz="1600" b="1" dirty="0">
                  <a:solidFill>
                    <a:srgbClr val="005250"/>
                  </a:solidFill>
                  <a:latin typeface="Bookman Old Style" pitchFamily="18" charset="0"/>
                </a:rPr>
                <a:t>Приз </a:t>
              </a:r>
              <a:r>
                <a:rPr lang="ru-RU" sz="1600" b="1" dirty="0" err="1">
                  <a:solidFill>
                    <a:srgbClr val="005250"/>
                  </a:solidFill>
                  <a:latin typeface="Bookman Old Style" pitchFamily="18" charset="0"/>
                </a:rPr>
                <a:t>глядацьких</a:t>
              </a:r>
              <a:r>
                <a:rPr lang="ru-RU" sz="1600" b="1" dirty="0">
                  <a:solidFill>
                    <a:srgbClr val="005250"/>
                  </a:solidFill>
                  <a:latin typeface="Bookman Old Style" pitchFamily="18" charset="0"/>
                </a:rPr>
                <a:t> </a:t>
              </a:r>
              <a:r>
                <a:rPr lang="ru-RU" sz="1600" b="1" dirty="0" err="1">
                  <a:solidFill>
                    <a:srgbClr val="005250"/>
                  </a:solidFill>
                  <a:latin typeface="Bookman Old Style" pitchFamily="18" charset="0"/>
                </a:rPr>
                <a:t>симпатій</a:t>
              </a:r>
              <a:r>
                <a:rPr lang="ru-RU" sz="1400" dirty="0">
                  <a:solidFill>
                    <a:srgbClr val="005250"/>
                  </a:solidFill>
                  <a:latin typeface="Bookman Old Style" pitchFamily="18" charset="0"/>
                </a:rPr>
                <a:t>» (1 </a:t>
              </a:r>
              <a:r>
                <a:rPr lang="ru-RU" sz="1400" dirty="0" err="1">
                  <a:solidFill>
                    <a:srgbClr val="005250"/>
                  </a:solidFill>
                  <a:latin typeface="Bookman Old Style" pitchFamily="18" charset="0"/>
                </a:rPr>
                <a:t>відео</a:t>
              </a:r>
              <a:r>
                <a:rPr lang="ru-RU" sz="1400" dirty="0">
                  <a:solidFill>
                    <a:srgbClr val="005250"/>
                  </a:solidFill>
                  <a:latin typeface="Bookman Old Style" pitchFamily="18" charset="0"/>
                </a:rPr>
                <a:t>, </a:t>
              </a:r>
              <a:r>
                <a:rPr lang="ru-RU" sz="1400" dirty="0" err="1">
                  <a:solidFill>
                    <a:srgbClr val="005250"/>
                  </a:solidFill>
                  <a:latin typeface="Bookman Old Style" pitchFamily="18" charset="0"/>
                </a:rPr>
                <a:t>що</a:t>
              </a:r>
              <a:r>
                <a:rPr lang="ru-RU" sz="1400" dirty="0">
                  <a:solidFill>
                    <a:srgbClr val="005250"/>
                  </a:solidFill>
                  <a:latin typeface="Bookman Old Style" pitchFamily="18" charset="0"/>
                </a:rPr>
                <a:t> за результатами </a:t>
              </a:r>
              <a:r>
                <a:rPr lang="ru-RU" sz="1400" dirty="0" err="1">
                  <a:solidFill>
                    <a:srgbClr val="005250"/>
                  </a:solidFill>
                  <a:latin typeface="Bookman Old Style" pitchFamily="18" charset="0"/>
                </a:rPr>
                <a:t>голосування</a:t>
              </a:r>
              <a:r>
                <a:rPr lang="ru-RU" sz="1400" dirty="0">
                  <a:solidFill>
                    <a:srgbClr val="005250"/>
                  </a:solidFill>
                  <a:latin typeface="Bookman Old Style" pitchFamily="18" charset="0"/>
                </a:rPr>
                <a:t> на </a:t>
              </a:r>
              <a:r>
                <a:rPr lang="en-US" sz="1400" dirty="0" err="1">
                  <a:solidFill>
                    <a:srgbClr val="005250"/>
                  </a:solidFill>
                  <a:latin typeface="Bookman Old Style" pitchFamily="18" charset="0"/>
                </a:rPr>
                <a:t>Youtube</a:t>
              </a:r>
              <a:r>
                <a:rPr lang="en-US" sz="1400" dirty="0">
                  <a:solidFill>
                    <a:srgbClr val="005250"/>
                  </a:solidFill>
                  <a:latin typeface="Bookman Old Style" pitchFamily="18" charset="0"/>
                </a:rPr>
                <a:t>-</a:t>
              </a:r>
              <a:r>
                <a:rPr lang="ru-RU" sz="1400" dirty="0" err="1">
                  <a:solidFill>
                    <a:srgbClr val="005250"/>
                  </a:solidFill>
                  <a:latin typeface="Bookman Old Style" pitchFamily="18" charset="0"/>
                </a:rPr>
                <a:t>каналі</a:t>
              </a:r>
              <a:r>
                <a:rPr lang="ru-RU" sz="1400" dirty="0">
                  <a:solidFill>
                    <a:srgbClr val="005250"/>
                  </a:solidFill>
                  <a:latin typeface="Bookman Old Style" pitchFamily="18" charset="0"/>
                </a:rPr>
                <a:t> Проекту </a:t>
              </a:r>
              <a:r>
                <a:rPr lang="en-US" sz="1400" dirty="0">
                  <a:solidFill>
                    <a:srgbClr val="005250"/>
                  </a:solidFill>
                  <a:latin typeface="Bookman Old Style" pitchFamily="18" charset="0"/>
                </a:rPr>
                <a:t>SAIUP, </a:t>
              </a:r>
              <a:r>
                <a:rPr lang="ru-RU" sz="1400" dirty="0" err="1">
                  <a:solidFill>
                    <a:srgbClr val="005250"/>
                  </a:solidFill>
                  <a:latin typeface="Bookman Old Style" pitchFamily="18" charset="0"/>
                </a:rPr>
                <a:t>набере</a:t>
              </a:r>
              <a:r>
                <a:rPr lang="ru-RU" sz="1400" dirty="0">
                  <a:solidFill>
                    <a:srgbClr val="005250"/>
                  </a:solidFill>
                  <a:latin typeface="Bookman Old Style" pitchFamily="18" charset="0"/>
                </a:rPr>
                <a:t> </a:t>
              </a:r>
              <a:r>
                <a:rPr lang="ru-RU" sz="1400" dirty="0" err="1">
                  <a:solidFill>
                    <a:srgbClr val="005250"/>
                  </a:solidFill>
                  <a:latin typeface="Bookman Old Style" pitchFamily="18" charset="0"/>
                </a:rPr>
                <a:t>найбільшу</a:t>
              </a:r>
              <a:r>
                <a:rPr lang="ru-RU" sz="1400" dirty="0">
                  <a:solidFill>
                    <a:srgbClr val="005250"/>
                  </a:solidFill>
                  <a:latin typeface="Bookman Old Style" pitchFamily="18" charset="0"/>
                </a:rPr>
                <a:t> </a:t>
              </a:r>
              <a:r>
                <a:rPr lang="ru-RU" sz="1400" dirty="0" err="1">
                  <a:solidFill>
                    <a:srgbClr val="005250"/>
                  </a:solidFill>
                  <a:latin typeface="Bookman Old Style" pitchFamily="18" charset="0"/>
                </a:rPr>
                <a:t>кількість</a:t>
              </a:r>
              <a:r>
                <a:rPr lang="ru-RU" sz="1400" dirty="0">
                  <a:solidFill>
                    <a:srgbClr val="005250"/>
                  </a:solidFill>
                  <a:latin typeface="Bookman Old Style" pitchFamily="18" charset="0"/>
                </a:rPr>
                <a:t> «</a:t>
              </a:r>
              <a:r>
                <a:rPr lang="ru-RU" sz="1400" dirty="0" err="1">
                  <a:solidFill>
                    <a:srgbClr val="005250"/>
                  </a:solidFill>
                  <a:latin typeface="Bookman Old Style" pitchFamily="18" charset="0"/>
                </a:rPr>
                <a:t>вподобано</a:t>
              </a:r>
              <a:r>
                <a:rPr lang="ru-RU" sz="1400" dirty="0">
                  <a:solidFill>
                    <a:srgbClr val="005250"/>
                  </a:solidFill>
                  <a:latin typeface="Bookman Old Style" pitchFamily="18" charset="0"/>
                </a:rPr>
                <a:t>»);</a:t>
              </a:r>
            </a:p>
          </p:txBody>
        </p:sp>
        <p:sp>
          <p:nvSpPr>
            <p:cNvPr id="8" name="Улыбающееся лицо 7"/>
            <p:cNvSpPr/>
            <p:nvPr/>
          </p:nvSpPr>
          <p:spPr bwMode="auto">
            <a:xfrm>
              <a:off x="971600" y="5423445"/>
              <a:ext cx="251228" cy="288032"/>
            </a:xfrm>
            <a:prstGeom prst="smileyFace">
              <a:avLst/>
            </a:prstGeom>
            <a:solidFill>
              <a:srgbClr val="0066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Calibri" pitchFamily="32" charset="0"/>
                <a:buNone/>
                <a:tabLst/>
              </a:pPr>
              <a:endParaRPr kumimoji="0" lang="uk-UA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2" charset="0"/>
              </a:endParaRPr>
            </a:p>
          </p:txBody>
        </p:sp>
        <p:sp>
          <p:nvSpPr>
            <p:cNvPr id="12" name="Улыбающееся лицо 11"/>
            <p:cNvSpPr/>
            <p:nvPr/>
          </p:nvSpPr>
          <p:spPr bwMode="auto">
            <a:xfrm>
              <a:off x="971600" y="5733256"/>
              <a:ext cx="251228" cy="288032"/>
            </a:xfrm>
            <a:prstGeom prst="smileyFace">
              <a:avLst/>
            </a:prstGeom>
            <a:solidFill>
              <a:srgbClr val="0066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Calibri" pitchFamily="32" charset="0"/>
                <a:buNone/>
                <a:tabLst/>
              </a:pPr>
              <a:endParaRPr kumimoji="0" lang="uk-UA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2" charset="0"/>
              </a:endParaRPr>
            </a:p>
          </p:txBody>
        </p:sp>
        <p:sp>
          <p:nvSpPr>
            <p:cNvPr id="13" name="Улыбающееся лицо 12"/>
            <p:cNvSpPr/>
            <p:nvPr/>
          </p:nvSpPr>
          <p:spPr bwMode="auto">
            <a:xfrm>
              <a:off x="962125" y="6021288"/>
              <a:ext cx="251228" cy="288032"/>
            </a:xfrm>
            <a:prstGeom prst="smileyFace">
              <a:avLst/>
            </a:prstGeom>
            <a:solidFill>
              <a:srgbClr val="0066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Calibri" pitchFamily="32" charset="0"/>
                <a:buNone/>
                <a:tabLst/>
              </a:pPr>
              <a:endParaRPr kumimoji="0" lang="uk-UA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2" charset="0"/>
              </a:endParaRPr>
            </a:p>
          </p:txBody>
        </p:sp>
      </p:grpSp>
      <p:pic>
        <p:nvPicPr>
          <p:cNvPr id="6148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36829" y="4461615"/>
            <a:ext cx="1835696" cy="1835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4511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29" y="783817"/>
            <a:ext cx="4712403" cy="47037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Вертикальный свиток 5"/>
          <p:cNvSpPr/>
          <p:nvPr/>
        </p:nvSpPr>
        <p:spPr>
          <a:xfrm>
            <a:off x="4587061" y="836712"/>
            <a:ext cx="4537520" cy="5912600"/>
          </a:xfrm>
          <a:prstGeom prst="verticalScroll">
            <a:avLst>
              <a:gd name="adj" fmla="val 5395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1">
                <a:lumMod val="50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ru-RU" sz="1600" b="1" dirty="0">
                <a:solidFill>
                  <a:srgbClr val="005250"/>
                </a:solidFill>
                <a:latin typeface="Bookman Old Style" pitchFamily="18" charset="0"/>
              </a:rPr>
              <a:t>Метою </a:t>
            </a:r>
            <a:r>
              <a:rPr lang="ru-RU" sz="1600" b="1" dirty="0" err="1">
                <a:solidFill>
                  <a:srgbClr val="005250"/>
                </a:solidFill>
                <a:latin typeface="Bookman Old Style" pitchFamily="18" charset="0"/>
              </a:rPr>
              <a:t>Положення</a:t>
            </a:r>
            <a:r>
              <a:rPr lang="ru-RU" sz="1600" b="1" dirty="0">
                <a:solidFill>
                  <a:srgbClr val="005250"/>
                </a:solidFill>
                <a:latin typeface="Bookman Old Style" pitchFamily="18" charset="0"/>
              </a:rPr>
              <a:t> є:</a:t>
            </a:r>
          </a:p>
          <a:p>
            <a:pPr marL="180975" indent="-180975" algn="just" defTabSz="4211638" eaLnBrk="0" hangingPunct="0">
              <a:buFont typeface="Wingdings" panose="05000000000000000000" pitchFamily="2" charset="2"/>
              <a:buChar char="Ø"/>
            </a:pPr>
            <a:r>
              <a:rPr lang="ru-RU" sz="1550" dirty="0" err="1" smtClean="0">
                <a:solidFill>
                  <a:srgbClr val="005250"/>
                </a:solidFill>
                <a:latin typeface="Bookman Old Style" pitchFamily="18" charset="0"/>
              </a:rPr>
              <a:t>запобігання</a:t>
            </a:r>
            <a:r>
              <a:rPr lang="ru-RU" sz="1550" dirty="0" smtClean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та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виявлення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плагіату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 в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наукових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,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навчально-методичних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 і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науково-методичних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 роботах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наукових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,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науково-педагогічних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 і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педагогічних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працівників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,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здобувачів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вищої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освіти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всіх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освітніх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ступенів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 (ОС) та форм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навчання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,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інших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учасників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наукового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 і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освітнього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процесів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 в </a:t>
            </a:r>
            <a:r>
              <a:rPr lang="ru-RU" sz="1550" dirty="0" err="1" smtClean="0">
                <a:solidFill>
                  <a:srgbClr val="005250"/>
                </a:solidFill>
                <a:latin typeface="Bookman Old Style" pitchFamily="18" charset="0"/>
              </a:rPr>
              <a:t>Університеті</a:t>
            </a:r>
            <a:r>
              <a:rPr lang="ru-RU" sz="1550" dirty="0" smtClean="0">
                <a:solidFill>
                  <a:srgbClr val="005250"/>
                </a:solidFill>
                <a:latin typeface="Bookman Old Style" pitchFamily="18" charset="0"/>
              </a:rPr>
              <a:t>;</a:t>
            </a:r>
          </a:p>
          <a:p>
            <a:pPr marL="180975" indent="-180975" algn="just" defTabSz="4211638" eaLnBrk="0" hangingPunct="0">
              <a:buFont typeface="Wingdings" panose="05000000000000000000" pitchFamily="2" charset="2"/>
              <a:buChar char="Ø"/>
            </a:pPr>
            <a:r>
              <a:rPr lang="ru-RU" sz="1550" dirty="0" err="1" smtClean="0">
                <a:solidFill>
                  <a:srgbClr val="005250"/>
                </a:solidFill>
                <a:latin typeface="Bookman Old Style" pitchFamily="18" charset="0"/>
              </a:rPr>
              <a:t>розвиток</a:t>
            </a:r>
            <a:r>
              <a:rPr lang="ru-RU" sz="1550" dirty="0" smtClean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навичок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коректної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роботи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із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джерелами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інформації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 та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впровадження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 практики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належного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550" dirty="0" err="1" smtClean="0">
                <a:solidFill>
                  <a:srgbClr val="005250"/>
                </a:solidFill>
                <a:latin typeface="Bookman Old Style" pitchFamily="18" charset="0"/>
              </a:rPr>
              <a:t>цитування</a:t>
            </a:r>
            <a:r>
              <a:rPr lang="ru-RU" sz="1550" dirty="0" smtClean="0">
                <a:solidFill>
                  <a:srgbClr val="005250"/>
                </a:solidFill>
                <a:latin typeface="Bookman Old Style" pitchFamily="18" charset="0"/>
              </a:rPr>
              <a:t>;</a:t>
            </a:r>
          </a:p>
          <a:p>
            <a:pPr marL="180975" indent="-180975" algn="just" defTabSz="4211638" eaLnBrk="0" hangingPunct="0">
              <a:buFont typeface="Wingdings" panose="05000000000000000000" pitchFamily="2" charset="2"/>
              <a:buChar char="Ø"/>
            </a:pPr>
            <a:r>
              <a:rPr lang="ru-RU" sz="1550" dirty="0" err="1" smtClean="0">
                <a:solidFill>
                  <a:srgbClr val="005250"/>
                </a:solidFill>
                <a:latin typeface="Bookman Old Style" pitchFamily="18" charset="0"/>
              </a:rPr>
              <a:t>дотримання</a:t>
            </a:r>
            <a:r>
              <a:rPr lang="ru-RU" sz="1550" dirty="0" smtClean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вимог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наукової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етики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 та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поваги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 до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інтелектуальних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550" dirty="0" err="1" smtClean="0">
                <a:solidFill>
                  <a:srgbClr val="005250"/>
                </a:solidFill>
                <a:latin typeface="Bookman Old Style" pitchFamily="18" charset="0"/>
              </a:rPr>
              <a:t>надбань</a:t>
            </a:r>
            <a:r>
              <a:rPr lang="ru-RU" sz="1550" dirty="0" smtClean="0">
                <a:solidFill>
                  <a:srgbClr val="005250"/>
                </a:solidFill>
                <a:latin typeface="Bookman Old Style" pitchFamily="18" charset="0"/>
              </a:rPr>
              <a:t>;</a:t>
            </a:r>
          </a:p>
          <a:p>
            <a:pPr marL="180975" indent="-180975" algn="just" defTabSz="4211638" eaLnBrk="0" hangingPunct="0">
              <a:buFont typeface="Wingdings" panose="05000000000000000000" pitchFamily="2" charset="2"/>
              <a:buChar char="Ø"/>
            </a:pPr>
            <a:r>
              <a:rPr lang="ru-RU" sz="1550" dirty="0" err="1" smtClean="0">
                <a:solidFill>
                  <a:srgbClr val="005250"/>
                </a:solidFill>
                <a:latin typeface="Bookman Old Style" pitchFamily="18" charset="0"/>
              </a:rPr>
              <a:t>активізація</a:t>
            </a:r>
            <a:r>
              <a:rPr lang="ru-RU" sz="1550" dirty="0" smtClean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самостійності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 й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індивідуальності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 при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створенні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авторського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твору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 і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відповідальності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 за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порушення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загальноприйнятих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 правил </a:t>
            </a:r>
            <a:r>
              <a:rPr lang="ru-RU" sz="1550" dirty="0" err="1">
                <a:solidFill>
                  <a:srgbClr val="005250"/>
                </a:solidFill>
                <a:latin typeface="Bookman Old Style" pitchFamily="18" charset="0"/>
              </a:rPr>
              <a:t>цитування</a:t>
            </a:r>
            <a:r>
              <a:rPr lang="ru-RU" sz="1550" dirty="0">
                <a:solidFill>
                  <a:srgbClr val="005250"/>
                </a:solidFill>
                <a:latin typeface="Bookman Old Style" pitchFamily="18" charset="0"/>
              </a:rPr>
              <a:t>.</a:t>
            </a:r>
          </a:p>
        </p:txBody>
      </p:sp>
      <p:pic>
        <p:nvPicPr>
          <p:cNvPr id="5" name="Рисунок 4">
            <a:hlinkClick r:id="rId3"/>
          </p:cNvPr>
          <p:cNvPicPr>
            <a:picLocks noChangeAspect="1"/>
          </p:cNvPicPr>
          <p:nvPr/>
        </p:nvPicPr>
        <p:blipFill rotWithShape="1">
          <a:blip r:embed="rId4"/>
          <a:srcRect t="4762" b="3811"/>
          <a:stretch/>
        </p:blipFill>
        <p:spPr>
          <a:xfrm>
            <a:off x="111922" y="2349685"/>
            <a:ext cx="4592428" cy="811915"/>
          </a:xfrm>
          <a:prstGeom prst="rect">
            <a:avLst/>
          </a:prstGeom>
        </p:spPr>
      </p:pic>
      <p:grpSp>
        <p:nvGrpSpPr>
          <p:cNvPr id="7" name="Группа 6"/>
          <p:cNvGrpSpPr/>
          <p:nvPr/>
        </p:nvGrpSpPr>
        <p:grpSpPr>
          <a:xfrm>
            <a:off x="282462" y="5540501"/>
            <a:ext cx="4251347" cy="1232080"/>
            <a:chOff x="690563" y="836712"/>
            <a:chExt cx="7781925" cy="2323331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2754"/>
            <a:stretch/>
          </p:blipFill>
          <p:spPr bwMode="auto">
            <a:xfrm>
              <a:off x="690563" y="836712"/>
              <a:ext cx="7762875" cy="6110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563" y="1340768"/>
              <a:ext cx="7781925" cy="181927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218" name="Picture 2" descr="ÐÐ°ÑÑÐ¸Ð½ÐºÐ¸ Ð¿Ð¾ Ð·Ð°Ð¿ÑÐ¾ÑÑ ÐÐÐ¢Ð£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62" y="3161600"/>
            <a:ext cx="1993286" cy="1989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690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862" y="1736150"/>
            <a:ext cx="5468275" cy="5040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764704"/>
            <a:ext cx="5904656" cy="9714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 descr="ÐÐ°ÑÑÐ¸Ð½ÐºÐ¸ Ð¿Ð¾ Ð·Ð°Ð¿ÑÐ¾ÑÑ ÐÑÐ½ÑÑÑÐµÑÑÑÐ²Ð¾ ÑÑÑÐ¸ÑÑÑ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6403" y="5372890"/>
            <a:ext cx="2698085" cy="899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ÐÐ°ÑÑÐ¸Ð½ÐºÐ¸ Ð¿Ð¾ Ð·Ð°Ð¿ÑÐ¾ÑÑ ÑÑÐ¾Ð¿ ÑÐ°Ð±Ð°Ñ 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9903" y="2361829"/>
            <a:ext cx="2880319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948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1979712" y="728151"/>
            <a:ext cx="5583138" cy="5467563"/>
            <a:chOff x="1979712" y="728151"/>
            <a:chExt cx="5583138" cy="546756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79712" y="728151"/>
              <a:ext cx="5583138" cy="5467563"/>
            </a:xfrm>
            <a:prstGeom prst="rect">
              <a:avLst/>
            </a:prstGeom>
          </p:spPr>
        </p:pic>
        <p:sp>
          <p:nvSpPr>
            <p:cNvPr id="12" name="Прямоугольник 11"/>
            <p:cNvSpPr/>
            <p:nvPr/>
          </p:nvSpPr>
          <p:spPr bwMode="auto">
            <a:xfrm>
              <a:off x="1989648" y="4273142"/>
              <a:ext cx="5573202" cy="864096"/>
            </a:xfrm>
            <a:prstGeom prst="rect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Calibri" pitchFamily="32" charset="0"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2" charset="0"/>
              </a:endParaRPr>
            </a:p>
          </p:txBody>
        </p:sp>
      </p:grpSp>
      <p:pic>
        <p:nvPicPr>
          <p:cNvPr id="13" name="Рисунок 12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4698" y="3911597"/>
            <a:ext cx="7173166" cy="1453085"/>
          </a:xfrm>
          <a:prstGeom prst="rect">
            <a:avLst/>
          </a:prstGeom>
        </p:spPr>
      </p:pic>
      <p:pic>
        <p:nvPicPr>
          <p:cNvPr id="1028" name="Picture 4" descr="ÐÐ°ÑÑÐ¸Ð½ÐºÐ¸ Ð¿Ð¾ Ð·Ð°Ð¿ÑÐ¾ÑÑ Ð¤ÑÐ½Ð´Ð°ÑÑÑ Ð»ÑÐ´ÐµÑÑÑÐ²Ð° Ð´Ð»Ñ Ð²Ð¸ÑÐ¾Ñ Ð¾ÑÐ²ÑÑÐ¸ (ÐÐµÐ»Ð¸ÐºÐ° ÐÑÐ¸ÑÐ°Ð½ÑÑ)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0" t="12508" r="53338" b="17923"/>
          <a:stretch/>
        </p:blipFill>
        <p:spPr bwMode="auto">
          <a:xfrm>
            <a:off x="1087030" y="5885354"/>
            <a:ext cx="2376264" cy="913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ÐÐ°ÑÑÐ¸Ð½ÐºÐ¸ Ð¿Ð¾ Ð·Ð°Ð¿ÑÐ¾ÑÑ ÐÐÐ Ð£ÐºÑÐ°ÑÐ½Ð¸ Ð»Ð¾Ð³Ð¾ÑÐ¸Ð¿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05" t="36027" r="21808" b="30620"/>
          <a:stretch/>
        </p:blipFill>
        <p:spPr bwMode="auto">
          <a:xfrm>
            <a:off x="3704699" y="5885354"/>
            <a:ext cx="3600400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/>
          <a:srcRect l="-1526" t="9191" r="1526" b="8089"/>
          <a:stretch/>
        </p:blipFill>
        <p:spPr>
          <a:xfrm>
            <a:off x="7306732" y="5592126"/>
            <a:ext cx="1475831" cy="120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96691" y="4373716"/>
            <a:ext cx="6120680" cy="1143516"/>
          </a:xfrm>
          <a:prstGeom prst="roundRect">
            <a:avLst/>
          </a:prstGeom>
          <a:solidFill>
            <a:srgbClr val="00808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sp3d extrusionH="57150">
              <a:bevelT w="38100" h="38100" prst="angle"/>
            </a:sp3d>
          </a:bodyPr>
          <a:lstStyle>
            <a:defPPr>
              <a:defRPr lang="en-GB"/>
            </a:defPPr>
            <a:lvl1pPr algn="ctr">
              <a:buFont typeface="Calibri" pitchFamily="32" charset="0"/>
              <a:buNone/>
              <a:defRPr sz="3600" b="1">
                <a:latin typeface="Bookman Old Style" pitchFamily="18" charset="0"/>
                <a:ea typeface="MS Gothic" charset="-128"/>
                <a:cs typeface="Arial" pitchFamily="34" charset="0"/>
              </a:defRPr>
            </a:lvl1pPr>
          </a:lstStyle>
          <a:p>
            <a:r>
              <a:rPr lang="uk-UA" sz="4800" dirty="0"/>
              <a:t>Дякую за </a:t>
            </a:r>
            <a:r>
              <a:rPr lang="uk-UA" sz="4800" dirty="0" smtClean="0"/>
              <a:t>увагу</a:t>
            </a:r>
            <a:r>
              <a:rPr lang="en-US" sz="4800" dirty="0" smtClean="0"/>
              <a:t>!</a:t>
            </a:r>
            <a:endParaRPr lang="uk-UA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908720"/>
            <a:ext cx="7056784" cy="3096344"/>
          </a:xfrm>
          <a:prstGeom prst="roundRect">
            <a:avLst/>
          </a:prstGeom>
          <a:solidFill>
            <a:srgbClr val="00808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perspectiveLeft"/>
            <a:lightRig rig="threePt" dir="t"/>
          </a:scene3d>
          <a:sp3d>
            <a:bevelT w="139700" h="139700" prst="divot"/>
          </a:sp3d>
        </p:spPr>
        <p:txBody>
          <a:bodyPr>
            <a:sp3d extrusionH="57150">
              <a:bevelT w="82550" h="38100" prst="coolSlant"/>
            </a:sp3d>
          </a:bodyPr>
          <a:lstStyle>
            <a:defPPr>
              <a:defRPr lang="en-GB"/>
            </a:defPPr>
            <a:lvl1pPr algn="ctr">
              <a:buFont typeface="Calibri" pitchFamily="32" charset="0"/>
              <a:buNone/>
              <a:defRPr sz="3600" b="1">
                <a:latin typeface="Bookman Old Style" pitchFamily="18" charset="0"/>
                <a:ea typeface="MS Gothic" charset="-128"/>
                <a:cs typeface="Arial" pitchFamily="34" charset="0"/>
              </a:defRPr>
            </a:lvl1pPr>
          </a:lstStyle>
          <a:p>
            <a:r>
              <a:rPr lang="uk-UA" sz="4800" dirty="0" smtClean="0"/>
              <a:t>Ближче всього до великого стоїть чесність</a:t>
            </a:r>
          </a:p>
          <a:p>
            <a:pPr algn="r"/>
            <a:r>
              <a:rPr lang="uk-UA" sz="2800" i="1" dirty="0" smtClean="0"/>
              <a:t>Віктор Гюго</a:t>
            </a:r>
          </a:p>
          <a:p>
            <a:pPr algn="r"/>
            <a:endParaRPr lang="uk-UA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1187624" y="5818038"/>
            <a:ext cx="7416824" cy="923330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r"/>
            <a:r>
              <a:rPr lang="uk-UA" dirty="0" smtClean="0">
                <a:ln>
                  <a:solidFill>
                    <a:srgbClr val="A44B08"/>
                  </a:solidFill>
                </a:ln>
                <a:solidFill>
                  <a:srgbClr val="006666"/>
                </a:solidFill>
                <a:latin typeface="Bookman Old Style" pitchFamily="18" charset="0"/>
                <a:hlinkClick r:id="rId2"/>
              </a:rPr>
              <a:t>Людмила Андронік</a:t>
            </a:r>
            <a:r>
              <a:rPr lang="ru-RU" dirty="0" smtClean="0">
                <a:solidFill>
                  <a:srgbClr val="006666"/>
                </a:solidFill>
                <a:latin typeface="Bookman Old Style" pitchFamily="18" charset="0"/>
              </a:rPr>
              <a:t>,</a:t>
            </a:r>
            <a:endParaRPr lang="uk-UA" dirty="0" smtClean="0">
              <a:solidFill>
                <a:srgbClr val="006666"/>
              </a:solidFill>
              <a:latin typeface="Bookman Old Style" pitchFamily="18" charset="0"/>
            </a:endParaRPr>
          </a:p>
          <a:p>
            <a:pPr algn="r"/>
            <a:r>
              <a:rPr lang="uk-UA" dirty="0" smtClean="0">
                <a:solidFill>
                  <a:srgbClr val="006666"/>
                </a:solidFill>
                <a:latin typeface="Bookman Old Style" pitchFamily="18" charset="0"/>
              </a:rPr>
              <a:t>головний бібліотекар відділу наукової інформації </a:t>
            </a:r>
          </a:p>
          <a:p>
            <a:pPr algn="r"/>
            <a:r>
              <a:rPr lang="uk-UA" dirty="0" smtClean="0">
                <a:solidFill>
                  <a:srgbClr val="006666"/>
                </a:solidFill>
                <a:latin typeface="Bookman Old Style" pitchFamily="18" charset="0"/>
              </a:rPr>
              <a:t>та бібліографії </a:t>
            </a:r>
            <a:r>
              <a:rPr lang="uk-UA" dirty="0" smtClean="0">
                <a:ln>
                  <a:solidFill>
                    <a:srgbClr val="A44B08"/>
                  </a:solidFill>
                </a:ln>
                <a:solidFill>
                  <a:srgbClr val="006666"/>
                </a:solidFill>
                <a:latin typeface="Bookman Old Style" pitchFamily="18" charset="0"/>
                <a:hlinkClick r:id="rId2"/>
              </a:rPr>
              <a:t>НТБ ВНТУ</a:t>
            </a:r>
            <a:endParaRPr lang="uk-UA" dirty="0">
              <a:ln>
                <a:solidFill>
                  <a:srgbClr val="A44B08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600921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" y="44624"/>
            <a:ext cx="9144000" cy="6696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585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Ubuntu"/>
        <a:ea typeface="MS Gothic"/>
        <a:cs typeface="MS Gothic"/>
      </a:majorFont>
      <a:minorFont>
        <a:latin typeface="Ubuntu"/>
        <a:ea typeface="MS Gothic"/>
        <a:cs typeface="MS Gothic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Ubuntu"/>
        <a:ea typeface="MS Gothic"/>
        <a:cs typeface="MS Gothic"/>
      </a:majorFont>
      <a:minorFont>
        <a:latin typeface="Ubuntu"/>
        <a:ea typeface="MS Gothic"/>
        <a:cs typeface="MS Gothic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Ubuntu"/>
        <a:ea typeface="MS Gothic"/>
        <a:cs typeface="MS Gothic"/>
      </a:majorFont>
      <a:minorFont>
        <a:latin typeface="Ubuntu"/>
        <a:ea typeface="MS Gothic"/>
        <a:cs typeface="MS Gothic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Ubuntu"/>
        <a:ea typeface="MS Gothic"/>
        <a:cs typeface="MS Gothic"/>
      </a:majorFont>
      <a:minorFont>
        <a:latin typeface="Ubuntu"/>
        <a:ea typeface="MS Gothic"/>
        <a:cs typeface="MS Gothic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Ubuntu"/>
        <a:ea typeface="MS Gothic"/>
        <a:cs typeface="MS Gothic"/>
      </a:majorFont>
      <a:minorFont>
        <a:latin typeface="Ubuntu"/>
        <a:ea typeface="MS Gothic"/>
        <a:cs typeface="MS Gothic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Ubuntu"/>
        <a:ea typeface="MS Gothic"/>
        <a:cs typeface="MS Gothic"/>
      </a:majorFont>
      <a:minorFont>
        <a:latin typeface="Ubuntu"/>
        <a:ea typeface="MS Gothic"/>
        <a:cs typeface="MS Gothic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Ubuntu"/>
        <a:ea typeface="MS Gothic"/>
        <a:cs typeface="MS Gothic"/>
      </a:majorFont>
      <a:minorFont>
        <a:latin typeface="Ubuntu"/>
        <a:ea typeface="MS Gothic"/>
        <a:cs typeface="MS Gothic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7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Ubuntu"/>
        <a:ea typeface="MS Gothic"/>
        <a:cs typeface="MS Gothic"/>
      </a:majorFont>
      <a:minorFont>
        <a:latin typeface="Ubuntu"/>
        <a:ea typeface="MS Gothic"/>
        <a:cs typeface="MS Gothic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8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Ubuntu"/>
        <a:ea typeface="MS Gothic"/>
        <a:cs typeface="MS Gothic"/>
      </a:majorFont>
      <a:minorFont>
        <a:latin typeface="Ubuntu"/>
        <a:ea typeface="MS Gothic"/>
        <a:cs typeface="MS Gothic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2974</TotalTime>
  <Words>1380</Words>
  <Application>Microsoft Office PowerPoint</Application>
  <PresentationFormat>Экран (4:3)</PresentationFormat>
  <Paragraphs>166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10</vt:i4>
      </vt:variant>
      <vt:variant>
        <vt:lpstr>Заголовки слайдов</vt:lpstr>
      </vt:variant>
      <vt:variant>
        <vt:i4>24</vt:i4>
      </vt:variant>
    </vt:vector>
  </HeadingPairs>
  <TitlesOfParts>
    <vt:vector size="34" baseType="lpstr">
      <vt:lpstr>Тема Office</vt:lpstr>
      <vt:lpstr>Специальное оформление</vt:lpstr>
      <vt:lpstr>1_Тема Office</vt:lpstr>
      <vt:lpstr>2_Тема Office</vt:lpstr>
      <vt:lpstr>3_Тема Office</vt:lpstr>
      <vt:lpstr>4_Тема Office</vt:lpstr>
      <vt:lpstr>5_Тема Office</vt:lpstr>
      <vt:lpstr>6_Тема Office</vt:lpstr>
      <vt:lpstr>7_Тема Office</vt:lpstr>
      <vt:lpstr>8_Тема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user81</dc:creator>
  <cp:lastModifiedBy>user</cp:lastModifiedBy>
  <cp:revision>240</cp:revision>
  <dcterms:modified xsi:type="dcterms:W3CDTF">2018-03-29T09:36:28Z</dcterms:modified>
</cp:coreProperties>
</file>