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69" r:id="rId3"/>
    <p:sldId id="257" r:id="rId4"/>
    <p:sldId id="266" r:id="rId5"/>
    <p:sldId id="273" r:id="rId6"/>
    <p:sldId id="279" r:id="rId7"/>
    <p:sldId id="277" r:id="rId8"/>
    <p:sldId id="275" r:id="rId9"/>
    <p:sldId id="276" r:id="rId10"/>
    <p:sldId id="267" r:id="rId11"/>
    <p:sldId id="26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94" autoAdjust="0"/>
    <p:restoredTop sz="94718" autoAdjust="0"/>
  </p:normalViewPr>
  <p:slideViewPr>
    <p:cSldViewPr>
      <p:cViewPr>
        <p:scale>
          <a:sx n="75" d="100"/>
          <a:sy n="75" d="100"/>
        </p:scale>
        <p:origin x="-1248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B495A4-B24B-4F4E-B767-5FD68FFC7EAC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831FC9-17FB-4788-8AA8-1BFFB0BD9C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B495A4-B24B-4F4E-B767-5FD68FFC7EAC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831FC9-17FB-4788-8AA8-1BFFB0BD9C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B495A4-B24B-4F4E-B767-5FD68FFC7EAC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831FC9-17FB-4788-8AA8-1BFFB0BD9C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B495A4-B24B-4F4E-B767-5FD68FFC7EAC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831FC9-17FB-4788-8AA8-1BFFB0BD9C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B495A4-B24B-4F4E-B767-5FD68FFC7EAC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831FC9-17FB-4788-8AA8-1BFFB0BD9C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B495A4-B24B-4F4E-B767-5FD68FFC7EAC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831FC9-17FB-4788-8AA8-1BFFB0BD9C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B495A4-B24B-4F4E-B767-5FD68FFC7EAC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831FC9-17FB-4788-8AA8-1BFFB0BD9C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B495A4-B24B-4F4E-B767-5FD68FFC7EAC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831FC9-17FB-4788-8AA8-1BFFB0BD9C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B495A4-B24B-4F4E-B767-5FD68FFC7EAC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831FC9-17FB-4788-8AA8-1BFFB0BD9C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B495A4-B24B-4F4E-B767-5FD68FFC7EAC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831FC9-17FB-4788-8AA8-1BFFB0BD9C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B495A4-B24B-4F4E-B767-5FD68FFC7EAC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831FC9-17FB-4788-8AA8-1BFFB0BD9C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6B495A4-B24B-4F4E-B767-5FD68FFC7EAC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5831FC9-17FB-4788-8AA8-1BFFB0BD9C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28596" y="285728"/>
            <a:ext cx="8501122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Міністерство освіти і науки України </a:t>
            </a:r>
          </a:p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Вінницький національний технічний університет</a:t>
            </a:r>
          </a:p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Факультет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комп’ютерних систем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автоматики </a:t>
            </a: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Кафедра МПА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Дипломний проект на тему: </a:t>
            </a:r>
          </a:p>
          <a:p>
            <a:pPr algn="ctr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Мікропроцесорний прилад для обліку удою на стійловому молокопроводі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Розробила:</a:t>
            </a:r>
          </a:p>
          <a:p>
            <a:pPr algn="r"/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т. гр. МВТ-14сп</a:t>
            </a:r>
          </a:p>
          <a:p>
            <a:pPr algn="r"/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Шкляр І. П.</a:t>
            </a:r>
            <a:endParaRPr lang="en-US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Науковий керівник:</a:t>
            </a:r>
          </a:p>
          <a:p>
            <a:pPr algn="r"/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к. т. н. доцент каф. МПА</a:t>
            </a:r>
          </a:p>
          <a:p>
            <a:pPr algn="r"/>
            <a:r>
              <a:rPr lang="uk-UA" sz="2000" i="1" dirty="0" smtClean="0">
                <a:latin typeface="Times New Roman" pitchFamily="18" charset="0"/>
                <a:cs typeface="Times New Roman" pitchFamily="18" charset="0"/>
              </a:rPr>
              <a:t>Кулаков П. І.</a:t>
            </a:r>
          </a:p>
          <a:p>
            <a:pPr algn="r"/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Суть технічної проблеми, що виникла на сучасному етапі розвитку молочної промисловості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		Важливою особливістю розвитку молочної галузі на сучасному етапі є її технічне переоснащення і переозброєння, зміцнення матеріально-технічної бази, збільшення обсягу виробництва продукції, зниження її собівартості, підвищення продуктивності праці, енергоозброєності та покращення машинного використання тваринницької техніки.</a:t>
            </a:r>
          </a:p>
          <a:p>
            <a:pPr algn="just">
              <a:lnSpc>
                <a:spcPct val="150000"/>
              </a:lnSpc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		На сьогоднішній день одним з недоліків технології доїння є конструктивна недосконалість застосовуваної доїльної техніки, позбавленої будь-яких елементів автоматизації управління процесом одержання та підрахунку об’єму молока.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Питання молочної галузі, які потребують вирішення: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формування конкурентоспроможного агропромислового виробництва;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якість молока і продуктів його переробки;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формування закупівельної ціни молока; 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підтримка галузі з боку держави; 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модернізація виробництва;</a:t>
            </a:r>
          </a:p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підвищення кваліфікації робітників підприємств.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Електрична структурна схема  приладу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2"/>
          </p:nvPr>
        </p:nvPicPr>
        <p:blipFill>
          <a:blip r:embed="rId2" cstate="print"/>
          <a:srcRect l="16054" t="23144" r="14683" b="8952"/>
          <a:stretch>
            <a:fillRect/>
          </a:stretch>
        </p:blipFill>
        <p:spPr bwMode="auto">
          <a:xfrm>
            <a:off x="1928794" y="1285860"/>
            <a:ext cx="6357982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Електрична функціональна схема  приладу</a:t>
            </a:r>
            <a:endParaRPr lang="ru-RU" sz="2800" dirty="0">
              <a:effectLst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0345" y="1447800"/>
            <a:ext cx="7650811" cy="5195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Електрична принципова схема  приладу</a:t>
            </a:r>
            <a:endParaRPr lang="ru-RU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5100" y="1506771"/>
            <a:ext cx="7499350" cy="4682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Схема роботи програми</a:t>
            </a:r>
            <a:endParaRPr lang="ru-RU" sz="2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6641" y="1071546"/>
            <a:ext cx="7371639" cy="531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Зовнішній вигляд приладу</a:t>
            </a:r>
            <a:endParaRPr lang="ru-RU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643051"/>
            <a:ext cx="7847392" cy="422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42860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Метрологічні характеристики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500042"/>
            <a:ext cx="7786742" cy="607223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uk-UA" sz="22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На результат вимірювання сумарного удою, впливають такі складові похибки: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1)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алгоритмічна похибка індетифікації проходження порції;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2) складова похибки, зумовлена  розкидом прозорості молока від порції до порції; 3) похибка, зумовлена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накопиченням молочного каменю в молокопроводі та дозаторі;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4) складова похибки визначення удою, зумовлена перешкодами в лінії передачі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Складова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похибки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зумовлена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розкидом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прозорості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молока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мала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порівнянні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іншими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складовими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тому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подальших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розрахунках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знехтувати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Середньоквадратичне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відхилення результуючої  похибки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підрахунку порцій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розраховується за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виразом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Отже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результуюча похибка буде складати не більше ±0,403%, що задовільняє умовам технічного завдання.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езымянный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8723" y="4643446"/>
            <a:ext cx="1732037" cy="5048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Висновки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/>
              <a:t>	</a:t>
            </a:r>
            <a:r>
              <a:rPr lang="uk-UA" dirty="0" smtClean="0"/>
              <a:t>	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Розроблений мікропроцесорний прилад виконує такі функції, як: облік надоєного молока в стійловому молокопроводі та  збереження й індикації інформації про удій.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		Прилад вирішує ряд поставлених проблем,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його розробка є доцільною та ефективною.</a:t>
            </a:r>
          </a:p>
          <a:p>
            <a:pPr>
              <a:buNone/>
            </a:pPr>
            <a:r>
              <a:rPr lang="en-US" dirty="0" smtClean="0"/>
              <a:t>	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00042"/>
            <a:ext cx="7498080" cy="574835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uk-UA" sz="4400" i="1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521</TotalTime>
  <Words>138</Words>
  <Application>Microsoft Office PowerPoint</Application>
  <PresentationFormat>Экран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Слайд 1</vt:lpstr>
      <vt:lpstr>Суть технічної проблеми, що виникла на сучасному етапі розвитку молочної промисловості</vt:lpstr>
      <vt:lpstr>Питання молочної галузі, які потребують вирішення:</vt:lpstr>
      <vt:lpstr>Електрична структурна схема  приладу</vt:lpstr>
      <vt:lpstr>Електрична функціональна схема  приладу</vt:lpstr>
      <vt:lpstr>Електрична принципова схема  приладу</vt:lpstr>
      <vt:lpstr>Схема роботи програми</vt:lpstr>
      <vt:lpstr>Зовнішній вигляд приладу</vt:lpstr>
      <vt:lpstr>Метрологічні характеристики</vt:lpstr>
      <vt:lpstr>Висновки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Irina</dc:creator>
  <cp:lastModifiedBy>Irina</cp:lastModifiedBy>
  <cp:revision>76</cp:revision>
  <dcterms:created xsi:type="dcterms:W3CDTF">2014-03-11T14:35:22Z</dcterms:created>
  <dcterms:modified xsi:type="dcterms:W3CDTF">2015-06-15T15:45:05Z</dcterms:modified>
</cp:coreProperties>
</file>