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8A96EE-B975-41D3-8B60-54DF8D67F153}" type="datetimeFigureOut">
              <a:rPr lang="ru-RU" smtClean="0"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03B533-E1CA-4B2F-BB54-D3A10CB30EA3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арх 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92876" cy="674136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914" y="0"/>
            <a:ext cx="9134086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3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4603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4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083850" cy="64178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5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86400" y="0"/>
            <a:ext cx="8957600" cy="632864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6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603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7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88640"/>
            <a:ext cx="8969746" cy="633722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8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-171400"/>
            <a:ext cx="9161441" cy="64726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9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95536" y="188640"/>
            <a:ext cx="8748464" cy="618089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0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603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1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4603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2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" y="1"/>
            <a:ext cx="9134082" cy="645333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13.tif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4603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0</Words>
  <Application>Microsoft Office PowerPoint</Application>
  <PresentationFormat>Экран (4:3)</PresentationFormat>
  <Paragraphs>0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Mira</dc:creator>
  <cp:lastModifiedBy>Mira</cp:lastModifiedBy>
  <cp:revision>2</cp:revision>
  <dcterms:created xsi:type="dcterms:W3CDTF">2015-06-16T19:30:14Z</dcterms:created>
  <dcterms:modified xsi:type="dcterms:W3CDTF">2015-06-16T19:40:46Z</dcterms:modified>
</cp:coreProperties>
</file>