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3548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843B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7" Type="http://schemas.openxmlformats.org/officeDocument/2006/relationships/image" Target="../media/image49.png"/><Relationship Id="rId18" Type="http://schemas.openxmlformats.org/officeDocument/2006/relationships/image" Target="../media/image50.png"/><Relationship Id="rId19" Type="http://schemas.openxmlformats.org/officeDocument/2006/relationships/image" Target="../media/image5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Relationship Id="rId20" Type="http://schemas.openxmlformats.org/officeDocument/2006/relationships/image" Target="../media/image80.png"/><Relationship Id="rId21" Type="http://schemas.openxmlformats.org/officeDocument/2006/relationships/image" Target="../media/image81.png"/><Relationship Id="rId22" Type="http://schemas.openxmlformats.org/officeDocument/2006/relationships/image" Target="../media/image8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png"/><Relationship Id="rId13" Type="http://schemas.openxmlformats.org/officeDocument/2006/relationships/image" Target="../media/image94.png"/><Relationship Id="rId14" Type="http://schemas.openxmlformats.org/officeDocument/2006/relationships/image" Target="../media/image9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0.png"/><Relationship Id="rId3" Type="http://schemas.openxmlformats.org/officeDocument/2006/relationships/image" Target="../media/image101.jpg"/><Relationship Id="rId4" Type="http://schemas.openxmlformats.org/officeDocument/2006/relationships/image" Target="../media/image10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.png"/><Relationship Id="rId3" Type="http://schemas.openxmlformats.org/officeDocument/2006/relationships/image" Target="../media/image104.jpg"/><Relationship Id="rId4" Type="http://schemas.openxmlformats.org/officeDocument/2006/relationships/image" Target="../media/image105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6.png"/><Relationship Id="rId3" Type="http://schemas.openxmlformats.org/officeDocument/2006/relationships/image" Target="../media/image107.jpg"/><Relationship Id="rId4" Type="http://schemas.openxmlformats.org/officeDocument/2006/relationships/image" Target="../media/image10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Relationship Id="rId3" Type="http://schemas.openxmlformats.org/officeDocument/2006/relationships/image" Target="../media/image110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1.png"/><Relationship Id="rId3" Type="http://schemas.openxmlformats.org/officeDocument/2006/relationships/image" Target="../media/image11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png"/><Relationship Id="rId3" Type="http://schemas.openxmlformats.org/officeDocument/2006/relationships/image" Target="../media/image114.jpg"/><Relationship Id="rId4" Type="http://schemas.openxmlformats.org/officeDocument/2006/relationships/image" Target="../media/image11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3" Type="http://schemas.openxmlformats.org/officeDocument/2006/relationships/image" Target="../media/image117.jpg"/><Relationship Id="rId4" Type="http://schemas.openxmlformats.org/officeDocument/2006/relationships/image" Target="../media/image11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9.png"/><Relationship Id="rId3" Type="http://schemas.openxmlformats.org/officeDocument/2006/relationships/image" Target="../media/image120.jpg"/><Relationship Id="rId4" Type="http://schemas.openxmlformats.org/officeDocument/2006/relationships/image" Target="../media/image1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2.png"/><Relationship Id="rId3" Type="http://schemas.openxmlformats.org/officeDocument/2006/relationships/image" Target="../media/image123.jpg"/><Relationship Id="rId4" Type="http://schemas.openxmlformats.org/officeDocument/2006/relationships/image" Target="../media/image12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Relationship Id="rId8" Type="http://schemas.openxmlformats.org/officeDocument/2006/relationships/image" Target="../media/image131.png"/><Relationship Id="rId9" Type="http://schemas.openxmlformats.org/officeDocument/2006/relationships/image" Target="../media/image132.png"/><Relationship Id="rId10" Type="http://schemas.openxmlformats.org/officeDocument/2006/relationships/image" Target="../media/image133.png"/><Relationship Id="rId11" Type="http://schemas.openxmlformats.org/officeDocument/2006/relationships/image" Target="../media/image134.png"/><Relationship Id="rId12" Type="http://schemas.openxmlformats.org/officeDocument/2006/relationships/image" Target="../media/image135.png"/><Relationship Id="rId13" Type="http://schemas.openxmlformats.org/officeDocument/2006/relationships/image" Target="../media/image136.png"/><Relationship Id="rId14" Type="http://schemas.openxmlformats.org/officeDocument/2006/relationships/image" Target="../media/image137.png"/><Relationship Id="rId15" Type="http://schemas.openxmlformats.org/officeDocument/2006/relationships/image" Target="../media/image138.png"/><Relationship Id="rId16" Type="http://schemas.openxmlformats.org/officeDocument/2006/relationships/image" Target="../media/image139.png"/><Relationship Id="rId17" Type="http://schemas.openxmlformats.org/officeDocument/2006/relationships/image" Target="../media/image140.png"/><Relationship Id="rId18" Type="http://schemas.openxmlformats.org/officeDocument/2006/relationships/image" Target="../media/image141.png"/><Relationship Id="rId19" Type="http://schemas.openxmlformats.org/officeDocument/2006/relationships/image" Target="../media/image142.png"/><Relationship Id="rId20" Type="http://schemas.openxmlformats.org/officeDocument/2006/relationships/image" Target="../media/image143.png"/><Relationship Id="rId21" Type="http://schemas.openxmlformats.org/officeDocument/2006/relationships/image" Target="../media/image144.png"/><Relationship Id="rId22" Type="http://schemas.openxmlformats.org/officeDocument/2006/relationships/image" Target="../media/image145.png"/><Relationship Id="rId23" Type="http://schemas.openxmlformats.org/officeDocument/2006/relationships/image" Target="../media/image146.png"/><Relationship Id="rId24" Type="http://schemas.openxmlformats.org/officeDocument/2006/relationships/image" Target="../media/image147.png"/><Relationship Id="rId25" Type="http://schemas.openxmlformats.org/officeDocument/2006/relationships/image" Target="../media/image148.png"/><Relationship Id="rId26" Type="http://schemas.openxmlformats.org/officeDocument/2006/relationships/image" Target="../media/image149.png"/><Relationship Id="rId27" Type="http://schemas.openxmlformats.org/officeDocument/2006/relationships/image" Target="../media/image150.png"/><Relationship Id="rId28" Type="http://schemas.openxmlformats.org/officeDocument/2006/relationships/image" Target="../media/image151.png"/><Relationship Id="rId29" Type="http://schemas.openxmlformats.org/officeDocument/2006/relationships/image" Target="../media/image152.png"/><Relationship Id="rId30" Type="http://schemas.openxmlformats.org/officeDocument/2006/relationships/image" Target="../media/image153.png"/><Relationship Id="rId31" Type="http://schemas.openxmlformats.org/officeDocument/2006/relationships/image" Target="../media/image154.png"/><Relationship Id="rId32" Type="http://schemas.openxmlformats.org/officeDocument/2006/relationships/image" Target="../media/image155.png"/><Relationship Id="rId33" Type="http://schemas.openxmlformats.org/officeDocument/2006/relationships/image" Target="../media/image156.png"/><Relationship Id="rId34" Type="http://schemas.openxmlformats.org/officeDocument/2006/relationships/image" Target="../media/image157.png"/><Relationship Id="rId35" Type="http://schemas.openxmlformats.org/officeDocument/2006/relationships/image" Target="../media/image158.png"/><Relationship Id="rId36" Type="http://schemas.openxmlformats.org/officeDocument/2006/relationships/image" Target="../media/image159.png"/><Relationship Id="rId37" Type="http://schemas.openxmlformats.org/officeDocument/2006/relationships/image" Target="../media/image160.png"/><Relationship Id="rId38" Type="http://schemas.openxmlformats.org/officeDocument/2006/relationships/image" Target="../media/image161.png"/><Relationship Id="rId39" Type="http://schemas.openxmlformats.org/officeDocument/2006/relationships/image" Target="../media/image162.png"/><Relationship Id="rId40" Type="http://schemas.openxmlformats.org/officeDocument/2006/relationships/image" Target="../media/image163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09842" y="4069334"/>
            <a:ext cx="984415" cy="268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609842" y="4288790"/>
            <a:ext cx="1941576" cy="268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43594" y="4288790"/>
            <a:ext cx="164592" cy="268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525891" y="4288790"/>
            <a:ext cx="477520" cy="2682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09842" y="4508246"/>
            <a:ext cx="1375663" cy="268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09842" y="4947234"/>
            <a:ext cx="1100048" cy="2685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609842" y="5166309"/>
            <a:ext cx="195072" cy="2685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07378" y="5166309"/>
            <a:ext cx="692569" cy="268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330693" y="5166309"/>
            <a:ext cx="530758" cy="2685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28839" y="5166309"/>
            <a:ext cx="166877" cy="2685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09842" y="5386425"/>
            <a:ext cx="1114767" cy="2682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63306" y="5386425"/>
            <a:ext cx="418795" cy="268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35524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6E3E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19354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43999" y="0"/>
                </a:moveTo>
                <a:lnTo>
                  <a:pt x="0" y="0"/>
                </a:lnTo>
              </a:path>
            </a:pathLst>
          </a:custGeom>
          <a:ln w="88392">
            <a:solidFill>
              <a:srgbClr val="6E3E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13713" y="2204034"/>
            <a:ext cx="2696083" cy="5367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640201" y="2204034"/>
            <a:ext cx="2285492" cy="5367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40070" y="2204034"/>
            <a:ext cx="329184" cy="53675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04661" y="2204034"/>
            <a:ext cx="2530983" cy="5367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093086" y="2753232"/>
            <a:ext cx="3241166" cy="53644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039614" y="2753232"/>
            <a:ext cx="329184" cy="53644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04205" y="2753232"/>
            <a:ext cx="2104390" cy="53644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077847" y="438276"/>
            <a:ext cx="5113908" cy="2682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003425" y="1049147"/>
            <a:ext cx="5282057" cy="47701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09110" y="6190792"/>
            <a:ext cx="985837" cy="2682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85410" y="6190792"/>
            <a:ext cx="753871" cy="2682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0050" y="370331"/>
            <a:ext cx="6050407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09548" y="2850514"/>
            <a:ext cx="2933192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8384" y="2850514"/>
            <a:ext cx="487679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32225" y="2850514"/>
            <a:ext cx="1184503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31409" y="2850514"/>
            <a:ext cx="708660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98338" y="2850514"/>
            <a:ext cx="1275588" cy="358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632193" y="2850514"/>
            <a:ext cx="1646301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09548" y="3216529"/>
            <a:ext cx="7036308" cy="3581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09548" y="3582289"/>
            <a:ext cx="6011163" cy="3581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80961" y="3582289"/>
            <a:ext cx="1534541" cy="3581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0287" y="846455"/>
            <a:ext cx="7367904" cy="358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80287" y="1211910"/>
            <a:ext cx="7019290" cy="358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80287" y="1578228"/>
            <a:ext cx="1486789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01850" y="1578228"/>
            <a:ext cx="219456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11577" y="1578228"/>
            <a:ext cx="1289685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58007" y="1578228"/>
            <a:ext cx="4793106" cy="358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0287" y="1943989"/>
            <a:ext cx="7812277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80287" y="2309748"/>
            <a:ext cx="6865111" cy="3581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80287" y="2675204"/>
            <a:ext cx="7835138" cy="3584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80287" y="3041650"/>
            <a:ext cx="6855713" cy="3581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80287" y="3407409"/>
            <a:ext cx="7816977" cy="3581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80287" y="3773170"/>
            <a:ext cx="7657846" cy="3581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80287" y="4138625"/>
            <a:ext cx="7795259" cy="3584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80287" y="4504944"/>
            <a:ext cx="6193409" cy="3581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80287" y="4870703"/>
            <a:ext cx="7856600" cy="35813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80287" y="5236464"/>
            <a:ext cx="7962900" cy="3581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0287" y="5601919"/>
            <a:ext cx="1789176" cy="3584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20366" y="5601919"/>
            <a:ext cx="228600" cy="3584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6831" y="2204973"/>
            <a:ext cx="4748657" cy="358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02250" y="2204973"/>
            <a:ext cx="1421638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546215" y="2204973"/>
            <a:ext cx="124968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608698" y="2204973"/>
            <a:ext cx="642366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036943" y="2204973"/>
            <a:ext cx="219455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146670" y="2204973"/>
            <a:ext cx="1186776" cy="358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06831" y="2570733"/>
            <a:ext cx="7182231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06831" y="2936189"/>
            <a:ext cx="1486408" cy="3584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28189" y="2936189"/>
            <a:ext cx="124968" cy="3584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899017" y="6487667"/>
            <a:ext cx="139700" cy="287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Gill Sans MT"/>
                <a:cs typeface="Gill Sans MT"/>
              </a:rPr>
              <a:t>2</a:t>
            </a:r>
            <a:endParaRPr sz="1800">
              <a:latin typeface="Gill Sans MT"/>
              <a:cs typeface="Gill Sans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13548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843B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52423" y="370331"/>
            <a:ext cx="7010019" cy="5364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442" y="1766265"/>
            <a:ext cx="6713982" cy="358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6442" y="2132329"/>
            <a:ext cx="5064125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6442" y="2498089"/>
            <a:ext cx="393191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53642" y="2498089"/>
            <a:ext cx="4706366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17361" y="2498089"/>
            <a:ext cx="219456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927090" y="2498089"/>
            <a:ext cx="1378331" cy="358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96442" y="2863850"/>
            <a:ext cx="393191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53642" y="2863850"/>
            <a:ext cx="7098665" cy="3581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53642" y="3229686"/>
            <a:ext cx="6749796" cy="3584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53642" y="3595751"/>
            <a:ext cx="6910324" cy="3581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53642" y="3961510"/>
            <a:ext cx="1611375" cy="3581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96442" y="4327271"/>
            <a:ext cx="393191" cy="3581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53642" y="4327271"/>
            <a:ext cx="7122033" cy="358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53642" y="4692726"/>
            <a:ext cx="7241667" cy="3584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53642" y="5059045"/>
            <a:ext cx="6739001" cy="3581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96442" y="5424830"/>
            <a:ext cx="393191" cy="3581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53642" y="5424830"/>
            <a:ext cx="6791959" cy="7239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53642" y="6156045"/>
            <a:ext cx="3330702" cy="3584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25696" y="6156045"/>
            <a:ext cx="219455" cy="3584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35423" y="6156045"/>
            <a:ext cx="1395602" cy="3584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13548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843B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52423" y="370331"/>
            <a:ext cx="7010019" cy="5364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424" y="1396619"/>
            <a:ext cx="1498600" cy="358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09114" y="1396619"/>
            <a:ext cx="6407785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60424" y="1762074"/>
            <a:ext cx="2625089" cy="3584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31159" y="1762074"/>
            <a:ext cx="1243584" cy="3584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19295" y="1762074"/>
            <a:ext cx="219455" cy="3584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29022" y="1762074"/>
            <a:ext cx="1315339" cy="3584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60424" y="2859913"/>
            <a:ext cx="6472555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60424" y="3225368"/>
            <a:ext cx="6883908" cy="3584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60424" y="3591814"/>
            <a:ext cx="1243583" cy="3581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8510" y="3591814"/>
            <a:ext cx="219456" cy="3581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58238" y="3591814"/>
            <a:ext cx="5702554" cy="3581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60424" y="3957573"/>
            <a:ext cx="7476363" cy="3581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60424" y="4323334"/>
            <a:ext cx="4958714" cy="358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8939" y="370331"/>
            <a:ext cx="2534411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61716" y="370331"/>
            <a:ext cx="2436622" cy="536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58638" y="370331"/>
            <a:ext cx="3241166" cy="536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2776" y="1505711"/>
            <a:ext cx="8964168" cy="50398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2282" y="370331"/>
            <a:ext cx="5364861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82267" y="1994916"/>
            <a:ext cx="2880360" cy="432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82896" y="1994916"/>
            <a:ext cx="2878836" cy="43190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8791" y="370331"/>
            <a:ext cx="7101840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82267" y="1999488"/>
            <a:ext cx="2878835" cy="4314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67655" y="2007107"/>
            <a:ext cx="2880360" cy="4326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8400" y="370331"/>
            <a:ext cx="4503801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82267" y="1993392"/>
            <a:ext cx="2878835" cy="432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67655" y="1993392"/>
            <a:ext cx="2880359" cy="4326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3303" y="370331"/>
            <a:ext cx="8026400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16579" y="2019300"/>
            <a:ext cx="2880360" cy="432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8711" y="370331"/>
            <a:ext cx="8385936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16579" y="2005583"/>
            <a:ext cx="2880360" cy="4314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3033" y="370331"/>
            <a:ext cx="5545074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82267" y="1993392"/>
            <a:ext cx="2878835" cy="4433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67655" y="1993392"/>
            <a:ext cx="2880359" cy="443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9651" y="370331"/>
            <a:ext cx="4267327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92936" y="1999488"/>
            <a:ext cx="2878836" cy="432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01184" y="1999488"/>
            <a:ext cx="2880360" cy="4326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3303" y="370331"/>
            <a:ext cx="8036941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14272" y="2002535"/>
            <a:ext cx="2880360" cy="4326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99659" y="2002535"/>
            <a:ext cx="2880360" cy="4326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0" y="370331"/>
            <a:ext cx="2276221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31036" y="1991867"/>
            <a:ext cx="2878836" cy="4319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49367" y="1991867"/>
            <a:ext cx="2878836" cy="4308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3788" y="1864741"/>
            <a:ext cx="393649" cy="358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01293" y="1864741"/>
            <a:ext cx="6836791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01293" y="2230196"/>
            <a:ext cx="1296162" cy="3584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3788" y="2596642"/>
            <a:ext cx="393649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01293" y="2596642"/>
            <a:ext cx="4732909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81573" y="2596642"/>
            <a:ext cx="841349" cy="358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202679" y="2596642"/>
            <a:ext cx="703072" cy="358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29983" y="2596642"/>
            <a:ext cx="1273809" cy="3581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862316" y="2596642"/>
            <a:ext cx="518566" cy="3581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01293" y="2962401"/>
            <a:ext cx="1537589" cy="3581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85110" y="2962401"/>
            <a:ext cx="1940306" cy="3581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76065" y="2962401"/>
            <a:ext cx="4125848" cy="3581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01293" y="3328161"/>
            <a:ext cx="4265803" cy="35813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009134" y="3328161"/>
            <a:ext cx="230886" cy="3581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163058" y="3328161"/>
            <a:ext cx="653414" cy="35813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85790" y="3328161"/>
            <a:ext cx="1651254" cy="35813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01293" y="3693617"/>
            <a:ext cx="2796413" cy="3584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3788" y="4059935"/>
            <a:ext cx="393649" cy="35813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01293" y="4059935"/>
            <a:ext cx="1927225" cy="35813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67889" y="4059935"/>
            <a:ext cx="5597397" cy="35813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01293" y="4425696"/>
            <a:ext cx="1393571" cy="3581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55570" y="4425696"/>
            <a:ext cx="6387973" cy="35813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01293" y="4791455"/>
            <a:ext cx="1193076" cy="35813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035175" y="4791455"/>
            <a:ext cx="987145" cy="35813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81248" y="4791455"/>
            <a:ext cx="124968" cy="3581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030601" y="4791455"/>
            <a:ext cx="4864862" cy="35813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01293" y="5156911"/>
            <a:ext cx="3807714" cy="35844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562602" y="5156911"/>
            <a:ext cx="903351" cy="3584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324602" y="5156911"/>
            <a:ext cx="233172" cy="3584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80050" y="5156911"/>
            <a:ext cx="1193419" cy="35844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14159" y="5156911"/>
            <a:ext cx="771525" cy="3584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43788" y="5523280"/>
            <a:ext cx="393649" cy="3581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01293" y="5523280"/>
            <a:ext cx="1812543" cy="3581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49017" y="5523280"/>
            <a:ext cx="5523483" cy="35814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01293" y="5889040"/>
            <a:ext cx="3610610" cy="35813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367529" y="5889040"/>
            <a:ext cx="1243584" cy="35813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455665" y="5889040"/>
            <a:ext cx="219456" cy="35813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565394" y="5889040"/>
            <a:ext cx="3006979" cy="35813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135483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843B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331464" y="370331"/>
            <a:ext cx="2757297" cy="53644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0964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3999" y="0"/>
                </a:lnTo>
              </a:path>
            </a:pathLst>
          </a:custGeom>
          <a:ln w="88392">
            <a:solidFill>
              <a:srgbClr val="6E3E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39267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43999" y="0"/>
                </a:moveTo>
                <a:lnTo>
                  <a:pt x="0" y="0"/>
                </a:lnTo>
              </a:path>
            </a:pathLst>
          </a:custGeom>
          <a:ln w="88392">
            <a:solidFill>
              <a:srgbClr val="6E3E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02305" y="2936113"/>
            <a:ext cx="4006088" cy="536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slvvko</dc:creator>
  <dc:title>Презентация PowerPoint</dc:title>
  <dcterms:created xsi:type="dcterms:W3CDTF">2016-04-28T07:53:10Z</dcterms:created>
  <dcterms:modified xsi:type="dcterms:W3CDTF">2016-04-28T07:53:10Z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2015-06-19T00:00:00Z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2016-04-28T00:00:00Z</vt:filetime>
  </property>
</Properties>
</file>