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1"/>
  </p:notesMasterIdLst>
  <p:sldIdLst>
    <p:sldId id="256" r:id="rId2"/>
    <p:sldId id="257" r:id="rId3"/>
    <p:sldId id="264" r:id="rId4"/>
    <p:sldId id="258" r:id="rId5"/>
    <p:sldId id="260" r:id="rId6"/>
    <p:sldId id="259" r:id="rId7"/>
    <p:sldId id="261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0C85A6-02C9-423D-8D99-176334E87FF1}" type="datetimeFigureOut">
              <a:rPr lang="ru-RU" smtClean="0"/>
              <a:t>15.06.2015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B2E3BD-C2F5-49F5-89D6-26652A2C11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2206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B2E3BD-C2F5-49F5-89D6-26652A2C113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854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4A5D9-9D33-42E5-866F-DFE497CCF0E6}" type="datetime1">
              <a:rPr lang="ru-RU" smtClean="0"/>
              <a:t>15.06.2015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FB5C-0389-4DDE-8C01-2D10F0CC346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D73B1-F2D7-4E62-B922-4FE1CC04BC6B}" type="datetime1">
              <a:rPr lang="ru-RU" smtClean="0"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FB5C-0389-4DDE-8C01-2D10F0CC34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7497-F02F-430E-88AD-CB2F324C9793}" type="datetime1">
              <a:rPr lang="ru-RU" smtClean="0"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FB5C-0389-4DDE-8C01-2D10F0CC346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4E11B-15A1-432F-80A7-E0A709319152}" type="datetime1">
              <a:rPr lang="ru-RU" smtClean="0"/>
              <a:t>15.06.2015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FB5C-0389-4DDE-8C01-2D10F0CC34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10F17-E7E3-4498-9683-2CCF78D56575}" type="datetime1">
              <a:rPr lang="ru-RU" smtClean="0"/>
              <a:t>15.06.2015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FB5C-0389-4DDE-8C01-2D10F0CC34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AB0B-26D3-44DC-A1D5-38F92319F758}" type="datetime1">
              <a:rPr lang="ru-RU" smtClean="0"/>
              <a:t>15.06.2015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54FB5C-0389-4DDE-8C01-2D10F0CC346F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A04541-B62F-4B3E-81C0-6237F6620E18}" type="datetime1">
              <a:rPr lang="ru-RU" smtClean="0"/>
              <a:t>15.06.2015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FB5C-0389-4DDE-8C01-2D10F0CC34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9E3FE-B05F-40ED-B54C-6B05C2769E53}" type="datetime1">
              <a:rPr lang="ru-RU" smtClean="0"/>
              <a:t>15.06.2015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554FB5C-0389-4DDE-8C01-2D10F0CC34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B96D49E9-ED97-42E2-A46F-B5EE8076D044}" type="datetime1">
              <a:rPr lang="ru-RU" smtClean="0"/>
              <a:t>15.06.2015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FB5C-0389-4DDE-8C01-2D10F0CC34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34B0D-B0AF-4A22-9F16-CB81D8756449}" type="datetime1">
              <a:rPr lang="ru-RU" smtClean="0"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FB5C-0389-4DDE-8C01-2D10F0CC34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4E8F6-7E7B-4086-92E4-1169C9106CFB}" type="datetime1">
              <a:rPr lang="ru-RU" smtClean="0"/>
              <a:t>15.06.2015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FB5C-0389-4DDE-8C01-2D10F0CC34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7EEE6F9-24A6-44C4-924A-BCB46D34D002}" type="datetime1">
              <a:rPr lang="ru-RU" smtClean="0"/>
              <a:t>15.06.2015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554FB5C-0389-4DDE-8C01-2D10F0CC346F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332656"/>
            <a:ext cx="9217024" cy="2244676"/>
          </a:xfrm>
        </p:spPr>
        <p:txBody>
          <a:bodyPr>
            <a:noAutofit/>
          </a:bodyPr>
          <a:lstStyle/>
          <a:p>
            <a:pPr algn="l"/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Тема: «Дослідження методів сегментації кольорових зображень в задачах виявлення облич»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52120" y="4653136"/>
            <a:ext cx="29523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Виконавець:</a:t>
            </a:r>
          </a:p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 групи 1КСУА-14сп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Олєйнікова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А.І.</a:t>
            </a:r>
          </a:p>
          <a:p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Керівнк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проекту: </a:t>
            </a:r>
            <a:endParaRPr lang="uk-UA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.т.н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доц. каф. АІВТ</a:t>
            </a:r>
          </a:p>
          <a:p>
            <a:r>
              <a:rPr lang="uk-UA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Довгалець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С.М.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FB5C-0389-4DDE-8C01-2D10F0CC346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619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836712"/>
            <a:ext cx="784887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Метою дипломного проекту 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створення програмного продукту який би зчитував зображення, здійснював сегментації за кольором шкіри відповідно до моделі кольору шкіри та здійснював пошук облич на сегментованому зображенні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Задачі проектування</a:t>
            </a: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техніко-економічне обґрунтування доцільності розробки;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здійснити огляд методів виявлення облич;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здійснити огляд методів сегментації зображення за кольором шкіри;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здійснити розробку методу сегментації для виявлення облич;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розробити програмне забезпечення;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розрахувати економічні показники розробки;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розробити схеми програм, схему роботи системи, схему ресурсів системи.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FB5C-0389-4DDE-8C01-2D10F0CC346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25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FB5C-0389-4DDE-8C01-2D10F0CC346F}" type="slidenum">
              <a:rPr lang="ru-RU" smtClean="0"/>
              <a:t>3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580112" y="93833"/>
            <a:ext cx="35283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роботи системи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9675"/>
            <a:ext cx="5184576" cy="6670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9455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3067891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54149"/>
            <a:ext cx="2177903" cy="5739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372200" y="548680"/>
            <a:ext cx="26642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програми. Сегментація кольорового зображення.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FB5C-0389-4DDE-8C01-2D10F0CC346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557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FB5C-0389-4DDE-8C01-2D10F0CC346F}" type="slidenum">
              <a:rPr lang="ru-RU" smtClean="0"/>
              <a:t>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55576" y="135054"/>
            <a:ext cx="78488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Сегментація кольорових зображень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1318749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Оригінальні зображення: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280"/>
          <a:stretch/>
        </p:blipFill>
        <p:spPr bwMode="auto">
          <a:xfrm>
            <a:off x="683568" y="1891787"/>
            <a:ext cx="2228850" cy="1393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135"/>
          <a:stretch/>
        </p:blipFill>
        <p:spPr bwMode="auto">
          <a:xfrm>
            <a:off x="3577812" y="1925750"/>
            <a:ext cx="1981200" cy="1359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738"/>
          <a:stretch/>
        </p:blipFill>
        <p:spPr bwMode="auto">
          <a:xfrm>
            <a:off x="6320459" y="1891787"/>
            <a:ext cx="2228850" cy="138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484"/>
          <a:stretch/>
        </p:blipFill>
        <p:spPr bwMode="auto">
          <a:xfrm>
            <a:off x="683568" y="4365104"/>
            <a:ext cx="2257425" cy="1474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7812" y="4365104"/>
            <a:ext cx="2047875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484"/>
          <a:stretch/>
        </p:blipFill>
        <p:spPr bwMode="auto">
          <a:xfrm>
            <a:off x="6320459" y="4365104"/>
            <a:ext cx="2152650" cy="1474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3568" y="3870340"/>
            <a:ext cx="3596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Сегментовані зображення: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250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FB5C-0389-4DDE-8C01-2D10F0CC346F}" type="slidenum">
              <a:rPr lang="ru-RU" smtClean="0"/>
              <a:t>6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88640"/>
            <a:ext cx="2372418" cy="640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988840"/>
            <a:ext cx="2833908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489584" y="260648"/>
            <a:ext cx="40428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 програми. Пошук облич на зображенні.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391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FB5C-0389-4DDE-8C01-2D10F0CC346F}" type="slidenum">
              <a:rPr lang="ru-RU" smtClean="0"/>
              <a:t>7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39552" y="188640"/>
            <a:ext cx="83529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 знаходження облич на зображеннях 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46"/>
          <a:stretch/>
        </p:blipFill>
        <p:spPr bwMode="auto">
          <a:xfrm>
            <a:off x="539552" y="1231007"/>
            <a:ext cx="2524125" cy="2503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255343"/>
            <a:ext cx="2400300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709" y="1231007"/>
            <a:ext cx="340995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364"/>
          <a:stretch/>
        </p:blipFill>
        <p:spPr bwMode="auto">
          <a:xfrm>
            <a:off x="4599709" y="4255343"/>
            <a:ext cx="3419475" cy="226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0610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FB5C-0389-4DDE-8C01-2D10F0CC346F}" type="slidenum">
              <a:rPr lang="ru-RU" smtClean="0"/>
              <a:t>8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95536" y="188640"/>
            <a:ext cx="856895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u="sng" dirty="0" smtClean="0"/>
              <a:t>Висновки</a:t>
            </a:r>
          </a:p>
          <a:p>
            <a:endParaRPr lang="uk-UA" dirty="0" smtClean="0"/>
          </a:p>
          <a:p>
            <a:r>
              <a:rPr lang="ru-RU" dirty="0" err="1"/>
              <a:t>Згідно</a:t>
            </a:r>
            <a:r>
              <a:rPr lang="ru-RU" dirty="0"/>
              <a:t> </a:t>
            </a:r>
            <a:r>
              <a:rPr lang="ru-RU" dirty="0" err="1"/>
              <a:t>технічного</a:t>
            </a:r>
            <a:r>
              <a:rPr lang="ru-RU" dirty="0"/>
              <a:t> </a:t>
            </a:r>
            <a:r>
              <a:rPr lang="ru-RU" dirty="0" err="1"/>
              <a:t>завдання</a:t>
            </a:r>
            <a:r>
              <a:rPr lang="ru-RU" dirty="0"/>
              <a:t> на </a:t>
            </a:r>
            <a:r>
              <a:rPr lang="ru-RU" dirty="0" err="1"/>
              <a:t>дипломне</a:t>
            </a:r>
            <a:r>
              <a:rPr lang="ru-RU" dirty="0"/>
              <a:t> </a:t>
            </a:r>
            <a:r>
              <a:rPr lang="ru-RU" dirty="0" err="1"/>
              <a:t>проектування</a:t>
            </a:r>
            <a:r>
              <a:rPr lang="ru-RU" dirty="0"/>
              <a:t> створено </a:t>
            </a:r>
            <a:r>
              <a:rPr lang="ru-RU" dirty="0" err="1"/>
              <a:t>програмний</a:t>
            </a:r>
            <a:r>
              <a:rPr lang="ru-RU" dirty="0"/>
              <a:t> продукт,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здійснює</a:t>
            </a:r>
            <a:r>
              <a:rPr lang="ru-RU" dirty="0"/>
              <a:t> </a:t>
            </a:r>
            <a:r>
              <a:rPr lang="ru-RU" dirty="0" err="1"/>
              <a:t>сегментацію</a:t>
            </a:r>
            <a:r>
              <a:rPr lang="ru-RU" dirty="0"/>
              <a:t> </a:t>
            </a:r>
            <a:r>
              <a:rPr lang="ru-RU" dirty="0" err="1"/>
              <a:t>колірного</a:t>
            </a:r>
            <a:r>
              <a:rPr lang="ru-RU" dirty="0"/>
              <a:t> </a:t>
            </a:r>
            <a:r>
              <a:rPr lang="ru-RU" dirty="0" err="1"/>
              <a:t>зображенняо</a:t>
            </a:r>
            <a:r>
              <a:rPr lang="ru-RU" dirty="0"/>
              <a:t> та </a:t>
            </a:r>
            <a:r>
              <a:rPr lang="ru-RU" dirty="0" err="1"/>
              <a:t>здійснює</a:t>
            </a:r>
            <a:r>
              <a:rPr lang="ru-RU" dirty="0"/>
              <a:t> </a:t>
            </a:r>
            <a:r>
              <a:rPr lang="ru-RU" dirty="0" err="1"/>
              <a:t>пошук</a:t>
            </a:r>
            <a:r>
              <a:rPr lang="ru-RU" dirty="0"/>
              <a:t> </a:t>
            </a:r>
            <a:r>
              <a:rPr lang="ru-RU" dirty="0" err="1"/>
              <a:t>облич</a:t>
            </a:r>
            <a:r>
              <a:rPr lang="ru-RU" dirty="0"/>
              <a:t>  на </a:t>
            </a:r>
            <a:r>
              <a:rPr lang="ru-RU" dirty="0" err="1"/>
              <a:t>кольорових</a:t>
            </a:r>
            <a:r>
              <a:rPr lang="ru-RU" dirty="0"/>
              <a:t> </a:t>
            </a:r>
            <a:r>
              <a:rPr lang="ru-RU" dirty="0" err="1"/>
              <a:t>зображеннях</a:t>
            </a:r>
            <a:r>
              <a:rPr lang="ru-RU" dirty="0"/>
              <a:t>. </a:t>
            </a:r>
            <a:endParaRPr lang="ru-RU" dirty="0" smtClean="0"/>
          </a:p>
          <a:p>
            <a:endParaRPr lang="ru-RU" dirty="0" smtClean="0"/>
          </a:p>
          <a:p>
            <a:r>
              <a:rPr lang="uk-UA" dirty="0" smtClean="0"/>
              <a:t>Було представлено </a:t>
            </a:r>
            <a:r>
              <a:rPr lang="uk-UA" dirty="0"/>
              <a:t>техніко-економічне обґрунтування доцільності розробки, описана суть технічної проблеми, що виникла на сучасному етапі розвитку науки та техніки, розглянуто можливі застосування методу виявлення облич, здійснено огляд сучасних методів облич, </a:t>
            </a:r>
            <a:r>
              <a:rPr lang="uk-UA" dirty="0" smtClean="0"/>
              <a:t>здійснено </a:t>
            </a:r>
            <a:r>
              <a:rPr lang="uk-UA" dirty="0"/>
              <a:t>аналіз недоліків та переваг. Крім того </a:t>
            </a:r>
            <a:r>
              <a:rPr lang="uk-UA" dirty="0" smtClean="0"/>
              <a:t>були проведені </a:t>
            </a:r>
            <a:r>
              <a:rPr lang="uk-UA" dirty="0"/>
              <a:t>розрахунки, що підтверджують економічну доцільність технічної розробки</a:t>
            </a:r>
            <a:r>
              <a:rPr lang="uk-UA" dirty="0" smtClean="0"/>
              <a:t>.</a:t>
            </a:r>
          </a:p>
          <a:p>
            <a:endParaRPr lang="ru-RU" dirty="0"/>
          </a:p>
          <a:p>
            <a:r>
              <a:rPr lang="uk-UA" dirty="0" smtClean="0"/>
              <a:t>Також був здійснений </a:t>
            </a:r>
            <a:r>
              <a:rPr lang="uk-UA" dirty="0"/>
              <a:t>опис розробленого методу сегментації для виявлення облич на кольорових </a:t>
            </a:r>
            <a:r>
              <a:rPr lang="uk-UA" dirty="0" smtClean="0"/>
              <a:t>зображеннях. Розроблене програмне </a:t>
            </a:r>
            <a:r>
              <a:rPr lang="uk-UA" dirty="0"/>
              <a:t>забезпечення для реалізації запропонованого методу виявлення облич, обґрунтовано вибір середовища проектування, описаний процес тренування каскаду сильних класифікаторів</a:t>
            </a:r>
            <a:r>
              <a:rPr lang="uk-UA" dirty="0" smtClean="0"/>
              <a:t>.</a:t>
            </a:r>
          </a:p>
          <a:p>
            <a:endParaRPr lang="ru-RU" dirty="0"/>
          </a:p>
          <a:p>
            <a:r>
              <a:rPr lang="uk-UA" dirty="0" smtClean="0"/>
              <a:t>В економічній частині здійснені розрахунки </a:t>
            </a:r>
            <a:r>
              <a:rPr lang="uk-UA" dirty="0"/>
              <a:t>витрат на розробку програмного продукту, розрахунок собівартості програмного продукту, </a:t>
            </a:r>
            <a:r>
              <a:rPr lang="uk-UA" dirty="0" smtClean="0"/>
              <a:t>розрахунок </a:t>
            </a:r>
            <a:r>
              <a:rPr lang="uk-UA" dirty="0"/>
              <a:t>прибутку, </a:t>
            </a:r>
            <a:r>
              <a:rPr lang="uk-UA" dirty="0" smtClean="0"/>
              <a:t>який </a:t>
            </a:r>
            <a:r>
              <a:rPr lang="uk-UA" dirty="0"/>
              <a:t>одержить розробник протягом </a:t>
            </a:r>
            <a:r>
              <a:rPr lang="ru-RU" dirty="0"/>
              <a:t>2</a:t>
            </a:r>
            <a:r>
              <a:rPr lang="uk-UA" dirty="0"/>
              <a:t> </a:t>
            </a:r>
            <a:r>
              <a:rPr lang="uk-UA" dirty="0" smtClean="0"/>
              <a:t>років, розрахунок </a:t>
            </a:r>
            <a:r>
              <a:rPr lang="uk-UA" dirty="0"/>
              <a:t>економічного ефекту в споживача від впровадження нового програмного продукту.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1598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54FB5C-0389-4DDE-8C01-2D10F0CC346F}" type="slidenum">
              <a:rPr lang="ru-RU" smtClean="0"/>
              <a:t>9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627784" y="2780928"/>
            <a:ext cx="40324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9012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53</TotalTime>
  <Words>315</Words>
  <Application>Microsoft Office PowerPoint</Application>
  <PresentationFormat>Экран (4:3)</PresentationFormat>
  <Paragraphs>45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Техническая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NYUTA</dc:creator>
  <cp:lastModifiedBy>NYUTA</cp:lastModifiedBy>
  <cp:revision>8</cp:revision>
  <dcterms:created xsi:type="dcterms:W3CDTF">2015-06-15T19:00:39Z</dcterms:created>
  <dcterms:modified xsi:type="dcterms:W3CDTF">2015-06-15T20:07:21Z</dcterms:modified>
</cp:coreProperties>
</file>