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vsd" ContentType="application/vnd.visio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A92D1-9FC1-4712-8932-D78819E90C08}" type="datetimeFigureOut">
              <a:rPr lang="uk-UA" smtClean="0"/>
              <a:t>12.06.2015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9ADB5-146C-4365-8DEC-3DA7A9B2B9A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3216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9ADB5-146C-4365-8DEC-3DA7A9B2B9A1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35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5E6-0CB4-47C5-9B55-D8230D28331F}" type="datetime1">
              <a:rPr lang="uk-UA" smtClean="0"/>
              <a:t>12.06.2015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980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B1A82-7624-41D8-93EC-8A87337F7421}" type="datetime1">
              <a:rPr lang="uk-UA" smtClean="0"/>
              <a:t>12.06.2015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5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37A8-729B-499C-817A-2C102D835CAD}" type="datetime1">
              <a:rPr lang="uk-UA" smtClean="0"/>
              <a:t>12.06.2015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824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C2C2-6F47-467E-AE13-85490B45498E}" type="datetime1">
              <a:rPr lang="uk-UA" smtClean="0"/>
              <a:t>12.06.2015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377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9A813-8D5E-415D-BAE0-DFF76360997D}" type="datetime1">
              <a:rPr lang="uk-UA" smtClean="0"/>
              <a:t>12.06.2015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732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9EE0-4722-485A-A0C7-D98BD1AE5937}" type="datetime1">
              <a:rPr lang="uk-UA" smtClean="0"/>
              <a:t>12.06.2015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853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7C68C-6F51-4651-953D-9F8123485AD7}" type="datetime1">
              <a:rPr lang="uk-UA" smtClean="0"/>
              <a:t>12.06.2015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124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DF5A-34A4-4FDC-8D29-9D7721ADE98A}" type="datetime1">
              <a:rPr lang="uk-UA" smtClean="0"/>
              <a:t>12.06.2015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7495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EC51-136C-4373-A0E7-E189690B2CA4}" type="datetime1">
              <a:rPr lang="uk-UA" smtClean="0"/>
              <a:t>12.06.2015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06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4D503-A252-405F-B7DF-2B7D7FB03F06}" type="datetime1">
              <a:rPr lang="uk-UA" smtClean="0"/>
              <a:t>12.06.2015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641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03A31-7C23-4B0A-B975-C9456C640E89}" type="datetime1">
              <a:rPr lang="uk-UA" smtClean="0"/>
              <a:t>12.06.2015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50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D12EB-131C-462B-800E-7347D1BE9713}" type="datetime1">
              <a:rPr lang="uk-UA" smtClean="0"/>
              <a:t>12.06.2015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FD8C3-C42F-4739-9A0E-070D66958FF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79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6.png"/><Relationship Id="rId7" Type="http://schemas.openxmlformats.org/officeDocument/2006/relationships/oleObject" Target="../embeddings/_________Microsoft_Visio_2003_20101.vsd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png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4800" y="45349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sz="4400" dirty="0" smtClean="0"/>
              <a:t>Дипломний проект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uk-UA" sz="4400" b="1" dirty="0" smtClean="0"/>
              <a:t/>
            </a:r>
            <a:br>
              <a:rPr lang="uk-UA" sz="4400" b="1" dirty="0" smtClean="0"/>
            </a:br>
            <a:r>
              <a:rPr lang="uk-UA" sz="4400" b="1" dirty="0" smtClean="0"/>
              <a:t>Система збору та обробки даних на основі мікроконтролера </a:t>
            </a:r>
            <a:r>
              <a:rPr lang="pl-PL" sz="4400" b="1" dirty="0" smtClean="0"/>
              <a:t>Atmel</a:t>
            </a:r>
            <a:endParaRPr lang="uk-UA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713133" y="4648200"/>
            <a:ext cx="4095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Виконала: ст. гр. МІТ-14сп </a:t>
            </a:r>
            <a:r>
              <a:rPr lang="uk-UA" dirty="0" err="1" smtClean="0"/>
              <a:t>Яковина</a:t>
            </a:r>
            <a:r>
              <a:rPr lang="uk-UA" dirty="0" smtClean="0"/>
              <a:t> М.В.</a:t>
            </a:r>
          </a:p>
          <a:p>
            <a:r>
              <a:rPr lang="uk-UA" dirty="0" smtClean="0"/>
              <a:t>Керівник: проф. Кучерук В.Ю.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3787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722" y="1543874"/>
            <a:ext cx="9299143" cy="4399726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098360" y="207964"/>
            <a:ext cx="7722974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 smtClean="0"/>
              <a:t>Схема електрична структурна</a:t>
            </a:r>
            <a:endParaRPr lang="uk-UA" sz="40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>
                <a:solidFill>
                  <a:schemeClr val="tx1"/>
                </a:solidFill>
              </a:rPr>
              <a:t>2</a:t>
            </a:fld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672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25116" y="106364"/>
            <a:ext cx="5047507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1" dirty="0" smtClean="0"/>
              <a:t>Алгоритм роботи частотоміра</a:t>
            </a:r>
            <a:endParaRPr lang="uk-UA" sz="3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63" y="893763"/>
            <a:ext cx="4644026" cy="5738588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3" name="Объект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866048"/>
              </p:ext>
            </p:extLst>
          </p:nvPr>
        </p:nvGraphicFramePr>
        <p:xfrm>
          <a:off x="5952066" y="446882"/>
          <a:ext cx="5248275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Точечный рисунок" r:id="rId4" imgW="5249008" imgH="2448267" progId="Paint.Picture">
                  <p:embed/>
                </p:oleObj>
              </mc:Choice>
              <mc:Fallback>
                <p:oleObj name="Точечный рисунок" r:id="rId4" imgW="5249008" imgH="2448267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2066" y="446882"/>
                        <a:ext cx="5248275" cy="244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Заголовок 1"/>
          <p:cNvSpPr txBox="1">
            <a:spLocks/>
          </p:cNvSpPr>
          <p:nvPr/>
        </p:nvSpPr>
        <p:spPr>
          <a:xfrm>
            <a:off x="5782733" y="3082021"/>
            <a:ext cx="5909185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b="1" dirty="0" smtClean="0"/>
              <a:t>Спрощена структурна схема мікропроцесорного частотоміра</a:t>
            </a:r>
            <a:endParaRPr lang="uk-UA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509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25116" y="106364"/>
            <a:ext cx="5047507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1" dirty="0" smtClean="0"/>
              <a:t>Алгоритм роботи вольтметра</a:t>
            </a:r>
            <a:endParaRPr lang="uk-UA" sz="32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4" name="Заголовок 1"/>
          <p:cNvSpPr txBox="1">
            <a:spLocks/>
          </p:cNvSpPr>
          <p:nvPr/>
        </p:nvSpPr>
        <p:spPr>
          <a:xfrm>
            <a:off x="5832219" y="2559115"/>
            <a:ext cx="5909185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b="1" dirty="0" smtClean="0"/>
              <a:t>Спрощена структурна схема мікропроцесорного вольтметра</a:t>
            </a:r>
            <a:endParaRPr lang="uk-UA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279" y="893763"/>
            <a:ext cx="4448796" cy="5010849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985112"/>
              </p:ext>
            </p:extLst>
          </p:nvPr>
        </p:nvGraphicFramePr>
        <p:xfrm>
          <a:off x="6172200" y="172310"/>
          <a:ext cx="5229225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Точечный рисунок" r:id="rId4" imgW="5229955" imgH="2295238" progId="Paint.Picture">
                  <p:embed/>
                </p:oleObj>
              </mc:Choice>
              <mc:Fallback>
                <p:oleObj name="Точечный рисунок" r:id="rId4" imgW="5229955" imgH="229523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72310"/>
                        <a:ext cx="5229225" cy="2295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911501"/>
              </p:ext>
            </p:extLst>
          </p:nvPr>
        </p:nvGraphicFramePr>
        <p:xfrm>
          <a:off x="5934075" y="3240151"/>
          <a:ext cx="593407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Visio" r:id="rId7" imgW="6929163" imgH="2760075" progId="Visio.Drawing.11">
                  <p:embed/>
                </p:oleObj>
              </mc:Choice>
              <mc:Fallback>
                <p:oleObj name="Visio" r:id="rId7" imgW="6929163" imgH="2760075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075" y="3240151"/>
                        <a:ext cx="5934075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5832218" y="5736212"/>
            <a:ext cx="5909185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000" b="1" dirty="0" smtClean="0"/>
              <a:t>Вхідний блок мікропроцесорного вольтметра</a:t>
            </a:r>
            <a:endParaRPr lang="uk-UA" sz="20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5374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28" y="818000"/>
            <a:ext cx="11456945" cy="579773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23760" y="64031"/>
            <a:ext cx="7722974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 smtClean="0"/>
              <a:t>Схема електрична принципова</a:t>
            </a:r>
            <a:endParaRPr lang="uk-UA" sz="40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433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24" y="584204"/>
            <a:ext cx="3571177" cy="60621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00" y="1204704"/>
            <a:ext cx="4733333" cy="51428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75894" y="86268"/>
            <a:ext cx="8253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uk-UA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Блок-схема процедури читання інформації з СОМ - </a:t>
            </a:r>
            <a:r>
              <a:rPr lang="uk-UA" sz="24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порта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224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2" y="2572885"/>
            <a:ext cx="6259180" cy="2972781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123760" y="64031"/>
            <a:ext cx="7722974" cy="681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 smtClean="0"/>
              <a:t>Розраховані метрологічні характеристики</a:t>
            </a:r>
            <a:endParaRPr lang="uk-UA" sz="40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132" y="1024467"/>
            <a:ext cx="5808759" cy="47972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FD8C3-C42F-4739-9A0E-070D66958FF2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19749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63</Words>
  <Application>Microsoft Office PowerPoint</Application>
  <PresentationFormat>Широкоэкранный</PresentationFormat>
  <Paragraphs>19</Paragraphs>
  <Slides>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Точечный рисунок</vt:lpstr>
      <vt:lpstr>Visio</vt:lpstr>
      <vt:lpstr>Дипломний проект  Система збору та обробки даних на основі мікроконтролера Atmel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Дипломний проект  Система збору та обробки даних на основі мікроконтролера Atmel</dc:title>
  <dc:creator>Владимир Кучерук</dc:creator>
  <cp:lastModifiedBy>Владимир Кучерук</cp:lastModifiedBy>
  <cp:revision>10</cp:revision>
  <dcterms:created xsi:type="dcterms:W3CDTF">2015-06-12T12:56:43Z</dcterms:created>
  <dcterms:modified xsi:type="dcterms:W3CDTF">2015-06-12T14:09:16Z</dcterms:modified>
</cp:coreProperties>
</file>