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61" r:id="rId6"/>
    <p:sldId id="264" r:id="rId7"/>
    <p:sldId id="263" r:id="rId8"/>
    <p:sldId id="262" r:id="rId9"/>
    <p:sldId id="258" r:id="rId10"/>
    <p:sldId id="259" r:id="rId11"/>
    <p:sldId id="260" r:id="rId12"/>
    <p:sldId id="268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61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3000396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ОБГРУНТУВАННЯ ДОЦІЛЬНОСТІ ЗВЕДЕННЯ ЦЕНТРУ ДОЗВІЛЛЯ ШКОЛЯРІВ ТА ЮНАЦТВА У СТАРОМІСЬКОМУ РАЙОНІ </a:t>
            </a:r>
            <a:br>
              <a:rPr lang="uk-UA" b="1" dirty="0" smtClean="0"/>
            </a:br>
            <a:r>
              <a:rPr lang="uk-UA" b="1" dirty="0" smtClean="0"/>
              <a:t>М. ВІННИЦІ</a:t>
            </a:r>
            <a:endParaRPr lang="uk-UA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3929066"/>
            <a:ext cx="6072198" cy="254319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uk-UA" dirty="0" smtClean="0"/>
              <a:t>Виконав: студент </a:t>
            </a:r>
            <a:r>
              <a:rPr lang="ru-RU" dirty="0" smtClean="0"/>
              <a:t>6 </a:t>
            </a:r>
            <a:r>
              <a:rPr lang="uk-UA" dirty="0" smtClean="0"/>
              <a:t>курсу, групи</a:t>
            </a:r>
            <a:r>
              <a:rPr lang="ru-RU" dirty="0" smtClean="0"/>
              <a:t> БМ-1</a:t>
            </a:r>
            <a:r>
              <a:rPr lang="uk-UA" dirty="0" smtClean="0"/>
              <a:t>4</a:t>
            </a:r>
            <a:r>
              <a:rPr lang="ru-RU" dirty="0" err="1" smtClean="0"/>
              <a:t>сп</a:t>
            </a:r>
            <a:r>
              <a:rPr lang="ru-RU" dirty="0" smtClean="0"/>
              <a:t> </a:t>
            </a:r>
          </a:p>
          <a:p>
            <a:endParaRPr lang="uk-UA" b="1" dirty="0" smtClean="0"/>
          </a:p>
          <a:p>
            <a:r>
              <a:rPr lang="uk-UA" b="1" dirty="0" err="1" smtClean="0"/>
              <a:t>Кругліков</a:t>
            </a:r>
            <a:r>
              <a:rPr lang="uk-UA" b="1" dirty="0" smtClean="0"/>
              <a:t> </a:t>
            </a:r>
            <a:r>
              <a:rPr lang="uk-UA" b="1" dirty="0" smtClean="0"/>
              <a:t>С.Б.</a:t>
            </a:r>
          </a:p>
          <a:p>
            <a:pPr algn="l"/>
            <a:endParaRPr lang="uk-UA" dirty="0" smtClean="0"/>
          </a:p>
          <a:p>
            <a:pPr algn="l"/>
            <a:r>
              <a:rPr lang="uk-UA" dirty="0" smtClean="0"/>
              <a:t>Керівник: Кучеренко Л.В. </a:t>
            </a:r>
          </a:p>
          <a:p>
            <a:pPr algn="l"/>
            <a:r>
              <a:rPr lang="uk-UA" dirty="0" smtClean="0"/>
              <a:t>Рецензент: Моргун</a:t>
            </a:r>
            <a:r>
              <a:rPr lang="uk-UA" dirty="0" smtClean="0"/>
              <a:t>. А.С.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71802" y="571480"/>
            <a:ext cx="285752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1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35</Words>
  <Application>Microsoft Office PowerPoint</Application>
  <PresentationFormat>Экран (4:3)</PresentationFormat>
  <Paragraphs>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ОБГРУНТУВАННЯ ДОЦІЛЬНОСТІ ЗВЕДЕННЯ ЦЕНТРУ ДОЗВІЛЛЯ ШКОЛЯРІВ ТА ЮНАЦТВА У СТАРОМІСЬКОМУ РАЙОНІ  М. ВІННИЦІ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Каленюк</dc:creator>
  <cp:lastModifiedBy>Дмитрий Каленюк</cp:lastModifiedBy>
  <cp:revision>7</cp:revision>
  <dcterms:created xsi:type="dcterms:W3CDTF">2015-06-22T06:03:41Z</dcterms:created>
  <dcterms:modified xsi:type="dcterms:W3CDTF">2015-06-22T08:13:10Z</dcterms:modified>
</cp:coreProperties>
</file>