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slideLayouts/slideLayout157.xml" ContentType="application/vnd.openxmlformats-officedocument.presentationml.slideLayout+xml"/>
  <Override PartName="/ppt/theme/themeOverride12.xml" ContentType="application/vnd.openxmlformats-officedocument.themeOverr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35.xml" ContentType="application/vnd.openxmlformats-officedocument.presentationml.slideLayout+xml"/>
  <Override PartName="/ppt/slideLayouts/slideLayout146.xml" ContentType="application/vnd.openxmlformats-officedocument.presentationml.slideLayout+xml"/>
  <Override PartName="/ppt/slideLayouts/slideLayout182.xml" ContentType="application/vnd.openxmlformats-officedocument.presentationml.slideLayout+xml"/>
  <Override PartName="/ppt/slideLayouts/slideLayout193.xml" ContentType="application/vnd.openxmlformats-officedocument.presentationml.slideLayout+xml"/>
  <Override PartName="/ppt/slideMasters/slideMaster19.xml" ContentType="application/vnd.openxmlformats-officedocument.presentationml.slideMaster+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Override PartName="/ppt/slideLayouts/slideLayout171.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theme/themeOverride1.xml" ContentType="application/vnd.openxmlformats-officedocument.themeOverride+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heme/theme18.xml" ContentType="application/vnd.openxmlformats-officedocument.theme+xml"/>
  <Override PartName="/ppt/tableStyles.xml" ContentType="application/vnd.openxmlformats-officedocument.presentationml.tableStyles+xml"/>
  <Override PartName="/ppt/slideLayouts/slideLayout102.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theme/themeOverride17.xml" ContentType="application/vnd.openxmlformats-officedocument.themeOverride+xml"/>
  <Override PartName="/ppt/theme/themeOverride28.xml" ContentType="application/vnd.openxmlformats-officedocument.themeOverride+xml"/>
  <Override PartName="/ppt/slideLayouts/slideLayout198.xml" ContentType="application/vnd.openxmlformats-officedocument.presentationml.slideLayout+xml"/>
  <Override PartName="/ppt/slideLayouts/slideLayout203.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Layouts/slideLayout187.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Override PartName="/ppt/slideLayouts/slideLayout165.xml" ContentType="application/vnd.openxmlformats-officedocument.presentationml.slideLayout+xml"/>
  <Override PartName="/ppt/slideLayouts/slideLayout176.xml" ContentType="application/vnd.openxmlformats-officedocument.presentationml.slideLayout+xml"/>
  <Default Extension="png" ContentType="image/png"/>
  <Override PartName="/ppt/theme/themeOverride20.xml" ContentType="application/vnd.openxmlformats-officedocument.themeOverride+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slideLayouts/slideLayout107.xml" ContentType="application/vnd.openxmlformats-officedocument.presentationml.slideLayout+xml"/>
  <Override PartName="/ppt/theme/themeOverride6.xml" ContentType="application/vnd.openxmlformats-officedocument.themeOverride+xml"/>
  <Override PartName="/ppt/slideLayouts/slideLayout154.xml" ContentType="application/vnd.openxmlformats-officedocument.presentationml.slideLayout+xml"/>
  <Override PartName="/ppt/slides/slide33.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slideLayouts/slideLayout190.xml" ContentType="application/vnd.openxmlformats-officedocument.presentationml.slideLayout+xml"/>
  <Override PartName="/ppt/presentation.xml" ContentType="application/vnd.openxmlformats-officedocument.presentationml.slideshow.main+xml"/>
  <Override PartName="/ppt/slideMasters/slideMaster16.xml" ContentType="application/vnd.openxmlformats-officedocument.presentationml.slideMaster+xml"/>
  <Override PartName="/ppt/slides/slide22.xml" ContentType="application/vnd.openxmlformats-officedocument.presentationml.slide+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Layouts/slideLayout208.xml" ContentType="application/vnd.openxmlformats-officedocument.presentationml.slideLayout+xml"/>
  <Override PartName="/ppt/slideLayouts/slideLayout10.xml" ContentType="application/vnd.openxmlformats-officedocument.presentationml.slideLayout+xml"/>
  <Override PartName="/ppt/theme/theme15.xml" ContentType="application/vnd.openxmlformats-officedocument.theme+xml"/>
  <Override PartName="/ppt/theme/themeOverride25.xml" ContentType="application/vnd.openxmlformats-officedocument.themeOverride+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159.xml" ContentType="application/vnd.openxmlformats-officedocument.presentationml.slideLayout+xml"/>
  <Override PartName="/ppt/theme/themeOverride14.xml" ContentType="application/vnd.openxmlformats-officedocument.themeOverride+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Layouts/slideLayout137.xml" ContentType="application/vnd.openxmlformats-officedocument.presentationml.slideLayout+xml"/>
  <Override PartName="/ppt/slideLayouts/slideLayout148.xml" ContentType="application/vnd.openxmlformats-officedocument.presentationml.slideLayout+xml"/>
  <Override PartName="/ppt/slideLayouts/slideLayout184.xml" ContentType="application/vnd.openxmlformats-officedocument.presentationml.slideLayout+xml"/>
  <Override PartName="/ppt/slideLayouts/slideLayout195.xml" ContentType="application/vnd.openxmlformats-officedocument.presentationml.slideLayout+xml"/>
  <Override PartName="/ppt/slideLayouts/slideLayout200.xml" ContentType="application/vnd.openxmlformats-officedocument.presentationml.slideLayout+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slideLayouts/slideLayout126.xml" ContentType="application/vnd.openxmlformats-officedocument.presentationml.slideLayout+xml"/>
  <Override PartName="/ppt/slideLayouts/slideLayout173.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theme/themeOverride3.xml" ContentType="application/vnd.openxmlformats-officedocument.themeOverride+xml"/>
  <Override PartName="/ppt/slideLayouts/slideLayout115.xml" ContentType="application/vnd.openxmlformats-officedocument.presentationml.slideLayout+xml"/>
  <Override PartName="/ppt/slideLayouts/slideLayout162.xml" ContentType="application/vnd.openxmlformats-officedocument.presentationml.slideLayout+xml"/>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slideLayouts/slideLayout140.xml" ContentType="application/vnd.openxmlformats-officedocument.presentationml.slideLayout+xml"/>
  <Override PartName="/ppt/slideLayouts/slideLayout151.xml" ContentType="application/vnd.openxmlformats-officedocument.presentationml.slideLayout+xml"/>
  <Override PartName="/ppt/slides/slide30.xml" ContentType="application/vnd.openxmlformats-officedocument.presentationml.slide+xml"/>
  <Override PartName="/ppt/slideLayouts/slideLayout40.xml" ContentType="application/vnd.openxmlformats-officedocument.presentationml.slideLayout+xml"/>
  <Override PartName="/ppt/theme/themeOverride19.xml" ContentType="application/vnd.openxmlformats-officedocument.themeOverride+xml"/>
  <Override PartName="/ppt/slideMasters/slideMaster13.xml" ContentType="application/vnd.openxmlformats-officedocument.presentationml.slideMaster+xml"/>
  <Override PartName="/ppt/slideLayouts/slideLayout205.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theme/theme12.xml" ContentType="application/vnd.openxmlformats-officedocument.theme+xml"/>
  <Override PartName="/ppt/slideLayouts/slideLayout189.xml" ContentType="application/vnd.openxmlformats-officedocument.presentationml.slideLayout+xml"/>
  <Override PartName="/ppt/theme/themeOverride15.xml" ContentType="application/vnd.openxmlformats-officedocument.themeOverride+xml"/>
  <Override PartName="/ppt/theme/themeOverride26.xml" ContentType="application/vnd.openxmlformats-officedocument.themeOverrid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49.xml" ContentType="application/vnd.openxmlformats-officedocument.presentationml.slideLayout+xml"/>
  <Override PartName="/ppt/slideLayouts/slideLayout178.xml" ContentType="application/vnd.openxmlformats-officedocument.presentationml.slideLayout+xml"/>
  <Override PartName="/ppt/slideLayouts/slideLayout196.xml" ContentType="application/vnd.openxmlformats-officedocument.presentationml.slideLayout+xml"/>
  <Override PartName="/ppt/slideLayouts/slideLayout201.xml" ContentType="application/vnd.openxmlformats-officedocument.presentationml.slideLayout+xml"/>
  <Override PartName="/ppt/theme/themeOverride22.xml" ContentType="application/vnd.openxmlformats-officedocument.themeOverride+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slideLayouts/slideLayout138.xml" ContentType="application/vnd.openxmlformats-officedocument.presentationml.slideLayout+xml"/>
  <Override PartName="/ppt/theme/themeOverride8.xml" ContentType="application/vnd.openxmlformats-officedocument.themeOverride+xml"/>
  <Override PartName="/ppt/slideLayouts/slideLayout156.xml" ContentType="application/vnd.openxmlformats-officedocument.presentationml.slideLayout+xml"/>
  <Override PartName="/ppt/slideLayouts/slideLayout167.xml" ContentType="application/vnd.openxmlformats-officedocument.presentationml.slideLayout+xml"/>
  <Override PartName="/ppt/theme/themeOverride11.xml" ContentType="application/vnd.openxmlformats-officedocument.themeOverride+xml"/>
  <Override PartName="/ppt/slideLayouts/slideLayout185.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45.xml" ContentType="application/vnd.openxmlformats-officedocument.presentationml.slideLayout+xml"/>
  <Override PartName="/ppt/slideLayouts/slideLayout163.xml" ContentType="application/vnd.openxmlformats-officedocument.presentationml.slideLayout+xml"/>
  <Override PartName="/ppt/slideLayouts/slideLayout174.xml" ContentType="application/vnd.openxmlformats-officedocument.presentationml.slideLayout+xml"/>
  <Override PartName="/ppt/slideLayouts/slideLayout192.xml" ContentType="application/vnd.openxmlformats-officedocument.presentationml.slideLayout+xml"/>
  <Override PartName="/ppt/slideMasters/slideMaster18.xml" ContentType="application/vnd.openxmlformats-officedocument.presentationml.slideMaster+xml"/>
  <Override PartName="/ppt/slides/slide24.xml" ContentType="application/vnd.openxmlformats-officedocument.presentationml.slide+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theme/themeOverride4.xml" ContentType="application/vnd.openxmlformats-officedocument.themeOverride+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Layouts/slideLayout134.xml" ContentType="application/vnd.openxmlformats-officedocument.presentationml.slideLayout+xml"/>
  <Override PartName="/ppt/slideLayouts/slideLayout152.xml" ContentType="application/vnd.openxmlformats-officedocument.presentationml.slideLayout+xml"/>
  <Override PartName="/ppt/slideLayouts/slideLayout181.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41.xml" ContentType="application/vnd.openxmlformats-officedocument.presentationml.slideLayout+xml"/>
  <Override PartName="/ppt/slideLayouts/slideLayout170.xml" ContentType="application/vnd.openxmlformats-officedocument.presentationml.slideLayout+xml"/>
  <Override PartName="/ppt/slideMasters/slideMaster14.xml" ContentType="application/vnd.openxmlformats-officedocument.presentationml.slideMaster+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theme/theme17.xml" ContentType="application/vnd.openxmlformats-officedocument.theme+xml"/>
  <Override PartName="/ppt/slideLayouts/slideLayout206.xml" ContentType="application/vnd.openxmlformats-officedocument.presentationml.slideLayout+xml"/>
  <Override PartName="/ppt/theme/themeOverride27.xml" ContentType="application/vnd.openxmlformats-officedocument.themeOverride+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slideLayouts/slideLayout179.xml" ContentType="application/vnd.openxmlformats-officedocument.presentationml.slideLayout+xml"/>
  <Override PartName="/ppt/theme/themeOverride16.xml" ContentType="application/vnd.openxmlformats-officedocument.themeOverrid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slideLayouts/slideLayout168.xml" ContentType="application/vnd.openxmlformats-officedocument.presentationml.slideLayout+xml"/>
  <Override PartName="/ppt/theme/themeOverride9.xml" ContentType="application/vnd.openxmlformats-officedocument.themeOverride+xml"/>
  <Override PartName="/ppt/slideLayouts/slideLayout186.xml" ContentType="application/vnd.openxmlformats-officedocument.presentationml.slideLayout+xml"/>
  <Override PartName="/ppt/slideLayouts/slideLayout197.xml" ContentType="application/vnd.openxmlformats-officedocument.presentationml.slideLayout+xml"/>
  <Override PartName="/ppt/slideLayouts/slideLayout202.xml" ContentType="application/vnd.openxmlformats-officedocument.presentationml.slideLayout+xml"/>
  <Override PartName="/ppt/theme/theme20.xml" ContentType="application/vnd.openxmlformats-officedocument.theme+xml"/>
  <Override PartName="/ppt/theme/themeOverride23.xml" ContentType="application/vnd.openxmlformats-officedocument.themeOverride+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Layouts/slideLayout175.xml" ContentType="application/vnd.openxmlformats-officedocument.presentationml.slideLayout+xml"/>
  <Override PartName="/ppt/theme/themeOverride30.xml" ContentType="application/vnd.openxmlformats-officedocument.themeOverr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theme/themeOverride5.xml" ContentType="application/vnd.openxmlformats-officedocument.themeOverride+xml"/>
  <Override PartName="/ppt/slideLayouts/slideLayout164.xml" ContentType="application/vnd.openxmlformats-officedocument.presentationml.slideLayout+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Layouts/slideLayout153.xml" ContentType="application/vnd.openxmlformats-officedocument.presentationml.slideLayout+xml"/>
  <Override PartName="/ppt/slides/slide32.xml" ContentType="application/vnd.openxmlformats-officedocument.presentationml.slide+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Masters/slideMaster15.xml" ContentType="application/vnd.openxmlformats-officedocument.presentationml.slideMaster+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slideLayouts/slideLayout207.xml" ContentType="application/vnd.openxmlformats-officedocument.presentationml.slideLayout+xml"/>
  <Override PartName="/ppt/theme/theme14.xml" ContentType="application/vnd.openxmlformats-officedocument.theme+xml"/>
  <Override PartName="/ppt/theme/themeOverride24.xml" ContentType="application/vnd.openxmlformats-officedocument.themeOverr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158.xml" ContentType="application/vnd.openxmlformats-officedocument.presentationml.slideLayout+xml"/>
  <Override PartName="/ppt/slideLayouts/slideLayout169.xml" ContentType="application/vnd.openxmlformats-officedocument.presentationml.slideLayout+xml"/>
  <Override PartName="/ppt/theme/themeOverride13.xml" ContentType="application/vnd.openxmlformats-officedocument.themeOverride+xml"/>
  <Override PartName="/ppt/slideLayouts/slideLayout58.xml" ContentType="application/vnd.openxmlformats-officedocument.presentationml.slideLayout+xml"/>
  <Override PartName="/ppt/slideLayouts/slideLayout147.xml" ContentType="application/vnd.openxmlformats-officedocument.presentationml.slideLayout+xml"/>
  <Override PartName="/ppt/slideLayouts/slideLayout194.xml" ContentType="application/vnd.openxmlformats-officedocument.presentationml.slideLayout+xml"/>
  <Override PartName="/ppt/slides/slide26.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36.xml" ContentType="application/vnd.openxmlformats-officedocument.presentationml.slideLayout+xml"/>
  <Override PartName="/ppt/slideLayouts/slideLayout18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slideLayouts/slideLayout161.xml" ContentType="application/vnd.openxmlformats-officedocument.presentationml.slideLayout+xml"/>
  <Override PartName="/ppt/slideLayouts/slideLayout172.xml" ContentType="application/vnd.openxmlformats-officedocument.presentationml.slideLayout+xml"/>
  <Override PartName="/ppt/tags/tag1.xml" ContentType="application/vnd.openxmlformats-officedocument.presentationml.tags+xml"/>
  <Override PartName="/ppt/slideLayouts/slideLayout14.xml" ContentType="application/vnd.openxmlformats-officedocument.presentationml.slideLayout+xml"/>
  <Override PartName="/ppt/theme/themeOverride2.xml" ContentType="application/vnd.openxmlformats-officedocument.themeOverride+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50.xml" ContentType="application/vnd.openxmlformats-officedocument.presentationml.slideLayout+xml"/>
  <Override PartName="/ppt/theme/theme19.xml" ContentType="application/vnd.openxmlformats-officedocument.theme+xml"/>
  <Override PartName="/ppt/slideLayouts/slideLayout50.xml" ContentType="application/vnd.openxmlformats-officedocument.presentationml.slideLayout+xml"/>
  <Override PartName="/ppt/theme/themeOverride29.xml" ContentType="application/vnd.openxmlformats-officedocument.themeOverride+xml"/>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theme/themeOverride18.xml" ContentType="application/vnd.openxmlformats-officedocument.themeOverride+xml"/>
  <Override PartName="/ppt/slideLayouts/slideLayout99.xml" ContentType="application/vnd.openxmlformats-officedocument.presentationml.slideLayout+xml"/>
  <Override PartName="/ppt/slideLayouts/slideLayout188.xml" ContentType="application/vnd.openxmlformats-officedocument.presentationml.slideLayout+xml"/>
  <Override PartName="/ppt/slideLayouts/slideLayout199.xml" ContentType="application/vnd.openxmlformats-officedocument.presentationml.slideLayout+xml"/>
  <Override PartName="/ppt/slideLayouts/slideLayout204.xml" ContentType="application/vnd.openxmlformats-officedocument.presentationml.slideLayout+xml"/>
  <Override PartName="/ppt/slideLayouts/slideLayout88.xml" ContentType="application/vnd.openxmlformats-officedocument.presentationml.slideLayout+xml"/>
  <Override PartName="/ppt/theme/theme11.xml" ContentType="application/vnd.openxmlformats-officedocument.theme+xml"/>
  <Override PartName="/ppt/slideLayouts/slideLayout177.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119.xml" ContentType="application/vnd.openxmlformats-officedocument.presentationml.slideLayout+xml"/>
  <Override PartName="/ppt/theme/themeOverride7.xml" ContentType="application/vnd.openxmlformats-officedocument.themeOverride+xml"/>
  <Override PartName="/ppt/slideLayouts/slideLayout166.xml" ContentType="application/vnd.openxmlformats-officedocument.presentationml.slideLayout+xml"/>
  <Override PartName="/ppt/theme/themeOverride21.xml" ContentType="application/vnd.openxmlformats-officedocument.themeOverride+xml"/>
  <Override PartName="/ppt/slideMasters/slideMaster1.xml" ContentType="application/vnd.openxmlformats-officedocument.presentationml.slideMaster+xml"/>
  <Override PartName="/ppt/theme/theme3.xml" ContentType="application/vnd.openxmlformats-officedocument.theme+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Layouts/slideLayout155.xml" ContentType="application/vnd.openxmlformats-officedocument.presentationml.slideLayout+xml"/>
  <Override PartName="/ppt/theme/themeOverride10.xml" ContentType="application/vnd.openxmlformats-officedocument.themeOverride+xml"/>
  <Override PartName="/ppt/slides/slide34.xml" ContentType="application/vnd.openxmlformats-officedocument.presentationml.slide+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Override PartName="/ppt/slideLayouts/slideLayout180.xml" ContentType="application/vnd.openxmlformats-officedocument.presentationml.slideLayout+xml"/>
  <Override PartName="/ppt/slideLayouts/slideLayout191.xml" ContentType="application/vnd.openxmlformats-officedocument.presentationml.slideLayout+xml"/>
  <Default Extension="rels" ContentType="application/vnd.openxmlformats-package.relationships+xml"/>
  <Override PartName="/ppt/slideMasters/slideMaster17.xml" ContentType="application/vnd.openxmlformats-officedocument.presentationml.slideMaster+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slideLayouts/slideLayout122.xml" ContentType="application/vnd.openxmlformats-officedocument.presentationml.slideLayout+xml"/>
  <Override PartName="/ppt/slideLayouts/slideLayout209.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heme/theme16.xml" ContentType="application/vnd.openxmlformats-officedocument.theme+xml"/>
  <Override PartName="/ppt/slideLayouts/slideLayout10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 id="2147483996" r:id="rId2"/>
    <p:sldMasterId id="2147484008" r:id="rId3"/>
    <p:sldMasterId id="2147484032" r:id="rId4"/>
    <p:sldMasterId id="2147484068" r:id="rId5"/>
    <p:sldMasterId id="2147484092" r:id="rId6"/>
    <p:sldMasterId id="2147484140" r:id="rId7"/>
    <p:sldMasterId id="2147484152" r:id="rId8"/>
    <p:sldMasterId id="2147484164" r:id="rId9"/>
    <p:sldMasterId id="2147484272" r:id="rId10"/>
    <p:sldMasterId id="2147484284" r:id="rId11"/>
    <p:sldMasterId id="2147484308" r:id="rId12"/>
    <p:sldMasterId id="2147484392" r:id="rId13"/>
    <p:sldMasterId id="2147484428" r:id="rId14"/>
    <p:sldMasterId id="2147484476" r:id="rId15"/>
    <p:sldMasterId id="2147484488" r:id="rId16"/>
    <p:sldMasterId id="2147486062" r:id="rId17"/>
    <p:sldMasterId id="2147486074" r:id="rId18"/>
    <p:sldMasterId id="2147486086" r:id="rId19"/>
  </p:sldMasterIdLst>
  <p:notesMasterIdLst>
    <p:notesMasterId r:id="rId54"/>
  </p:notesMasterIdLst>
  <p:sldIdLst>
    <p:sldId id="256" r:id="rId20"/>
    <p:sldId id="257" r:id="rId21"/>
    <p:sldId id="259" r:id="rId22"/>
    <p:sldId id="295" r:id="rId23"/>
    <p:sldId id="296" r:id="rId24"/>
    <p:sldId id="264" r:id="rId25"/>
    <p:sldId id="262" r:id="rId26"/>
    <p:sldId id="263" r:id="rId27"/>
    <p:sldId id="288" r:id="rId28"/>
    <p:sldId id="265" r:id="rId29"/>
    <p:sldId id="266" r:id="rId30"/>
    <p:sldId id="268" r:id="rId31"/>
    <p:sldId id="269" r:id="rId32"/>
    <p:sldId id="270" r:id="rId33"/>
    <p:sldId id="271" r:id="rId34"/>
    <p:sldId id="287" r:id="rId35"/>
    <p:sldId id="289" r:id="rId36"/>
    <p:sldId id="274" r:id="rId37"/>
    <p:sldId id="275" r:id="rId38"/>
    <p:sldId id="276" r:id="rId39"/>
    <p:sldId id="277" r:id="rId40"/>
    <p:sldId id="267" r:id="rId41"/>
    <p:sldId id="278" r:id="rId42"/>
    <p:sldId id="272" r:id="rId43"/>
    <p:sldId id="279" r:id="rId44"/>
    <p:sldId id="285" r:id="rId45"/>
    <p:sldId id="297" r:id="rId46"/>
    <p:sldId id="293" r:id="rId47"/>
    <p:sldId id="284" r:id="rId48"/>
    <p:sldId id="286" r:id="rId49"/>
    <p:sldId id="281" r:id="rId50"/>
    <p:sldId id="291" r:id="rId51"/>
    <p:sldId id="298" r:id="rId52"/>
    <p:sldId id="283" r:id="rId53"/>
  </p:sldIdLst>
  <p:sldSz cx="9144000" cy="6858000" type="screen4x3"/>
  <p:notesSz cx="6858000" cy="9144000"/>
  <p:custDataLst>
    <p:tags r:id="rId55"/>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000000"/>
    <a:srgbClr val="FF9900"/>
    <a:srgbClr val="FF33CC"/>
    <a:srgbClr val="FF0066"/>
    <a:srgbClr val="CC00FF"/>
    <a:srgbClr val="FF00FF"/>
    <a:srgbClr val="3AE63A"/>
    <a:srgbClr val="91DDB0"/>
    <a:srgbClr val="00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45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tags" Target="tags/tag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 Target="slides/slide1.xml"/><Relationship Id="rId29" Type="http://schemas.openxmlformats.org/officeDocument/2006/relationships/slide" Target="slides/slide10.xml"/><Relationship Id="rId41" Type="http://schemas.openxmlformats.org/officeDocument/2006/relationships/slide" Target="slides/slide22.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32.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63CC9047-03D4-4520-BF45-7C8D93F5266F}" type="datetimeFigureOut">
              <a:rPr lang="ru-RU"/>
              <a:pPr>
                <a:defRPr/>
              </a:pPr>
              <a:t>23.03.2017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13CED20-B4C7-4D9B-9F3B-CB6F20987778}"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2" Type="http://schemas.openxmlformats.org/officeDocument/2006/relationships/slideMaster" Target="../slideMasters/slideMaster12.xml"/><Relationship Id="rId1" Type="http://schemas.openxmlformats.org/officeDocument/2006/relationships/themeOverride" Target="../theme/themeOverride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2" Type="http://schemas.openxmlformats.org/officeDocument/2006/relationships/slideMaster" Target="../slideMasters/slideMaster13.xml"/><Relationship Id="rId1" Type="http://schemas.openxmlformats.org/officeDocument/2006/relationships/themeOverride" Target="../theme/themeOverride6.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2" Type="http://schemas.openxmlformats.org/officeDocument/2006/relationships/slideMaster" Target="../slideMasters/slideMaster14.xml"/><Relationship Id="rId1" Type="http://schemas.openxmlformats.org/officeDocument/2006/relationships/themeOverride" Target="../theme/themeOverride7.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2" Type="http://schemas.openxmlformats.org/officeDocument/2006/relationships/slideMaster" Target="../slideMasters/slideMaster14.xml"/><Relationship Id="rId1" Type="http://schemas.openxmlformats.org/officeDocument/2006/relationships/themeOverride" Target="../theme/themeOverride8.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2" Type="http://schemas.openxmlformats.org/officeDocument/2006/relationships/slideMaster" Target="../slideMasters/slideMaster16.xml"/><Relationship Id="rId1" Type="http://schemas.openxmlformats.org/officeDocument/2006/relationships/themeOverride" Target="../theme/themeOverride9.xml"/></Relationships>
</file>

<file path=ppt/slideLayouts/_rels/slideLayout169.xml.rels><?xml version="1.0" encoding="UTF-8" standalone="yes"?>
<Relationships xmlns="http://schemas.openxmlformats.org/package/2006/relationships"><Relationship Id="rId2" Type="http://schemas.openxmlformats.org/officeDocument/2006/relationships/slideMaster" Target="../slideMasters/slideMaster16.xml"/><Relationship Id="rId1" Type="http://schemas.openxmlformats.org/officeDocument/2006/relationships/themeOverride" Target="../theme/themeOverride10.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2" Type="http://schemas.openxmlformats.org/officeDocument/2006/relationships/slideMaster" Target="../slideMasters/slideMaster16.xml"/><Relationship Id="rId1" Type="http://schemas.openxmlformats.org/officeDocument/2006/relationships/themeOverride" Target="../theme/themeOverride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Master" Target="../slideMasters/slideMaster16.xml"/><Relationship Id="rId1" Type="http://schemas.openxmlformats.org/officeDocument/2006/relationships/themeOverride" Target="../theme/themeOverride12.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Заголовок 7"/>
          <p:cNvSpPr>
            <a:spLocks noGrp="1"/>
          </p:cNvSpPr>
          <p:nvPr>
            <p:ph type="ctrTitle"/>
          </p:nvPr>
        </p:nvSpPr>
        <p:spPr>
          <a:xfrm>
            <a:off x="464234" y="381001"/>
            <a:ext cx="8229600" cy="2209800"/>
          </a:xfrm>
        </p:spPr>
        <p:txBody>
          <a:bodyPr lIns="45720" rIns="228600"/>
          <a:lstStyle>
            <a:lvl1pPr marL="0" algn="r">
              <a:defRPr sz="4800"/>
            </a:lvl1pPr>
            <a:extLst/>
          </a:lstStyle>
          <a:p>
            <a:r>
              <a:rPr lang="ru-RU" smtClean="0"/>
              <a:t>Образец заголовка</a:t>
            </a:r>
            <a:endParaRPr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5" name="Дата 9"/>
          <p:cNvSpPr>
            <a:spLocks noGrp="1"/>
          </p:cNvSpPr>
          <p:nvPr>
            <p:ph type="dt" sz="half" idx="10"/>
          </p:nvPr>
        </p:nvSpPr>
        <p:spPr>
          <a:xfrm>
            <a:off x="5562600" y="6508750"/>
            <a:ext cx="3001963" cy="274638"/>
          </a:xfrm>
        </p:spPr>
        <p:txBody>
          <a:bodyPr vert="horz" rtlCol="0"/>
          <a:lstStyle>
            <a:lvl1pPr>
              <a:defRPr/>
            </a:lvl1pPr>
            <a:extLst/>
          </a:lstStyle>
          <a:p>
            <a:pPr>
              <a:defRPr/>
            </a:pPr>
            <a:fld id="{E2381E96-64B1-4F9E-B59A-A9DAA26B59A5}" type="datetimeFigureOut">
              <a:rPr lang="ru-RU"/>
              <a:pPr>
                <a:defRPr/>
              </a:pPr>
              <a:t>23.03.2017</a:t>
            </a:fld>
            <a:endParaRPr lang="ru-RU"/>
          </a:p>
        </p:txBody>
      </p:sp>
      <p:sp>
        <p:nvSpPr>
          <p:cNvPr id="6" name="Номер слайда 10"/>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CF47CA6B-2A45-41C4-9413-C68A9DABE684}" type="slidenum">
              <a:rPr lang="ru-RU"/>
              <a:pPr>
                <a:defRPr/>
              </a:pPr>
              <a:t>‹#›</a:t>
            </a:fld>
            <a:endParaRPr lang="ru-RU"/>
          </a:p>
        </p:txBody>
      </p:sp>
      <p:sp>
        <p:nvSpPr>
          <p:cNvPr id="7" name="Нижний колонтитул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ru-RU"/>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Прямоугольник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3"/>
          <p:cNvSpPr>
            <a:spLocks noGrp="1"/>
          </p:cNvSpPr>
          <p:nvPr>
            <p:ph type="dt" sz="half" idx="10"/>
          </p:nvPr>
        </p:nvSpPr>
        <p:spPr/>
        <p:txBody>
          <a:bodyPr/>
          <a:lstStyle>
            <a:lvl1pPr>
              <a:defRPr/>
            </a:lvl1pPr>
            <a:extLst/>
          </a:lstStyle>
          <a:p>
            <a:pPr>
              <a:defRPr/>
            </a:pPr>
            <a:fld id="{5329EF82-4B5E-4BF7-B204-C2E3B3CDE62E}"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extLst/>
          </a:lstStyle>
          <a:p>
            <a:pPr>
              <a:defRPr/>
            </a:pPr>
            <a:endParaRPr lang="ru-RU"/>
          </a:p>
        </p:txBody>
      </p:sp>
      <p:sp>
        <p:nvSpPr>
          <p:cNvPr id="7" name="Номер слайда 5"/>
          <p:cNvSpPr>
            <a:spLocks noGrp="1"/>
          </p:cNvSpPr>
          <p:nvPr>
            <p:ph type="sldNum" sz="quarter" idx="12"/>
          </p:nvPr>
        </p:nvSpPr>
        <p:spPr/>
        <p:txBody>
          <a:bodyPr/>
          <a:lstStyle>
            <a:lvl1pPr>
              <a:defRPr/>
            </a:lvl1pPr>
            <a:extLst/>
          </a:lstStyle>
          <a:p>
            <a:pPr>
              <a:defRPr/>
            </a:pPr>
            <a:fld id="{CFF59CCE-6A0B-491B-93F3-21255B60E7A8}" type="slidenum">
              <a:rPr lang="ru-RU"/>
              <a:pPr>
                <a:defRPr/>
              </a:pPr>
              <a:t>‹#›</a:t>
            </a:fld>
            <a:endParaRPr lang="ru-RU"/>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ru-RU" smtClean="0"/>
              <a:t>Образец заголовка</a:t>
            </a:r>
            <a:endParaRPr lang="en-US"/>
          </a:p>
        </p:txBody>
      </p:sp>
      <p:sp>
        <p:nvSpPr>
          <p:cNvPr id="3" name="Текст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5" name="Дата 7"/>
          <p:cNvSpPr>
            <a:spLocks noGrp="1"/>
          </p:cNvSpPr>
          <p:nvPr>
            <p:ph type="dt" sz="half" idx="10"/>
          </p:nvPr>
        </p:nvSpPr>
        <p:spPr>
          <a:xfrm>
            <a:off x="5562600" y="6513513"/>
            <a:ext cx="3001963" cy="274637"/>
          </a:xfrm>
        </p:spPr>
        <p:txBody>
          <a:bodyPr vert="horz" rtlCol="0"/>
          <a:lstStyle>
            <a:lvl1pPr>
              <a:defRPr/>
            </a:lvl1pPr>
            <a:extLst/>
          </a:lstStyle>
          <a:p>
            <a:pPr>
              <a:defRPr/>
            </a:pPr>
            <a:fld id="{CF53493D-46D3-4E41-BBF1-F2B5CB486B71}" type="datetimeFigureOut">
              <a:rPr lang="ru-RU"/>
              <a:pPr>
                <a:defRPr/>
              </a:pPr>
              <a:t>23.03.2017</a:t>
            </a:fld>
            <a:endParaRPr lang="ru-RU"/>
          </a:p>
        </p:txBody>
      </p:sp>
      <p:sp>
        <p:nvSpPr>
          <p:cNvPr id="6" name="Номер слайда 8"/>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67DE910E-95E0-4729-8AA1-36A167357FB4}" type="slidenum">
              <a:rPr lang="ru-RU"/>
              <a:pPr>
                <a:defRPr/>
              </a:pPr>
              <a:t>‹#›</a:t>
            </a:fld>
            <a:endParaRPr lang="ru-RU"/>
          </a:p>
        </p:txBody>
      </p:sp>
      <p:sp>
        <p:nvSpPr>
          <p:cNvPr id="7" name="Нижний колонтитул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Прямоугольник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4"/>
          <p:cNvSpPr>
            <a:spLocks noGrp="1"/>
          </p:cNvSpPr>
          <p:nvPr>
            <p:ph type="dt" sz="half" idx="10"/>
          </p:nvPr>
        </p:nvSpPr>
        <p:spPr/>
        <p:txBody>
          <a:bodyPr/>
          <a:lstStyle>
            <a:lvl1pPr>
              <a:defRPr/>
            </a:lvl1pPr>
            <a:extLst/>
          </a:lstStyle>
          <a:p>
            <a:pPr>
              <a:defRPr/>
            </a:pPr>
            <a:fld id="{29871F8E-E0F7-447F-BF5B-1B691AD0D227}" type="datetimeFigureOut">
              <a:rPr lang="ru-RU"/>
              <a:pPr>
                <a:defRPr/>
              </a:pPr>
              <a:t>23.03.2017</a:t>
            </a:fld>
            <a:endParaRPr lang="ru-RU"/>
          </a:p>
        </p:txBody>
      </p:sp>
      <p:sp>
        <p:nvSpPr>
          <p:cNvPr id="7" name="Нижний колонтитул 5"/>
          <p:cNvSpPr>
            <a:spLocks noGrp="1"/>
          </p:cNvSpPr>
          <p:nvPr>
            <p:ph type="ftr" sz="quarter" idx="11"/>
          </p:nvPr>
        </p:nvSpPr>
        <p:spPr/>
        <p:txBody>
          <a:bodyPr/>
          <a:lstStyle>
            <a:lvl1pPr>
              <a:defRPr/>
            </a:lvl1pPr>
            <a:extLst/>
          </a:lstStyle>
          <a:p>
            <a:pPr>
              <a:defRPr/>
            </a:pPr>
            <a:endParaRPr lang="ru-RU"/>
          </a:p>
        </p:txBody>
      </p:sp>
      <p:sp>
        <p:nvSpPr>
          <p:cNvPr id="8" name="Номер слайда 6"/>
          <p:cNvSpPr>
            <a:spLocks noGrp="1"/>
          </p:cNvSpPr>
          <p:nvPr>
            <p:ph type="sldNum" sz="quarter" idx="12"/>
          </p:nvPr>
        </p:nvSpPr>
        <p:spPr>
          <a:xfrm>
            <a:off x="8640763" y="6515100"/>
            <a:ext cx="465137" cy="273050"/>
          </a:xfrm>
        </p:spPr>
        <p:txBody>
          <a:bodyPr/>
          <a:lstStyle>
            <a:lvl1pPr>
              <a:defRPr/>
            </a:lvl1pPr>
            <a:extLst/>
          </a:lstStyle>
          <a:p>
            <a:pPr>
              <a:defRPr/>
            </a:pPr>
            <a:fld id="{758C4422-9B39-4821-920B-61BC2F8327A9}" type="slidenum">
              <a:rPr lang="ru-RU"/>
              <a:pPr>
                <a:defRPr/>
              </a:pPr>
              <a:t>‹#›</a:t>
            </a:fld>
            <a:endParaRPr lang="ru-RU"/>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Прямоугольник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8" name="Прямоугольник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251948"/>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9" name="Дата 6"/>
          <p:cNvSpPr>
            <a:spLocks noGrp="1"/>
          </p:cNvSpPr>
          <p:nvPr>
            <p:ph type="dt" sz="half" idx="10"/>
          </p:nvPr>
        </p:nvSpPr>
        <p:spPr/>
        <p:txBody>
          <a:bodyPr/>
          <a:lstStyle>
            <a:lvl1pPr>
              <a:defRPr/>
            </a:lvl1pPr>
            <a:extLst/>
          </a:lstStyle>
          <a:p>
            <a:pPr>
              <a:defRPr/>
            </a:pPr>
            <a:fld id="{7760DFFA-9B7B-46E4-8583-7E2C6180244F}" type="datetimeFigureOut">
              <a:rPr lang="ru-RU"/>
              <a:pPr>
                <a:defRPr/>
              </a:pPr>
              <a:t>23.03.2017</a:t>
            </a:fld>
            <a:endParaRPr lang="ru-RU"/>
          </a:p>
        </p:txBody>
      </p:sp>
      <p:sp>
        <p:nvSpPr>
          <p:cNvPr id="10" name="Нижний колонтитул 7"/>
          <p:cNvSpPr>
            <a:spLocks noGrp="1"/>
          </p:cNvSpPr>
          <p:nvPr>
            <p:ph type="ftr" sz="quarter" idx="11"/>
          </p:nvPr>
        </p:nvSpPr>
        <p:spPr/>
        <p:txBody>
          <a:bodyPr/>
          <a:lstStyle>
            <a:lvl1pPr>
              <a:defRPr/>
            </a:lvl1pPr>
            <a:extLst/>
          </a:lstStyle>
          <a:p>
            <a:pPr>
              <a:defRPr/>
            </a:pPr>
            <a:endParaRPr lang="ru-RU"/>
          </a:p>
        </p:txBody>
      </p:sp>
      <p:sp>
        <p:nvSpPr>
          <p:cNvPr id="11" name="Номер слайда 8"/>
          <p:cNvSpPr>
            <a:spLocks noGrp="1"/>
          </p:cNvSpPr>
          <p:nvPr>
            <p:ph type="sldNum" sz="quarter" idx="12"/>
          </p:nvPr>
        </p:nvSpPr>
        <p:spPr>
          <a:xfrm>
            <a:off x="8640763" y="6515100"/>
            <a:ext cx="465137" cy="273050"/>
          </a:xfrm>
        </p:spPr>
        <p:txBody>
          <a:bodyPr/>
          <a:lstStyle>
            <a:lvl1pPr>
              <a:defRPr/>
            </a:lvl1pPr>
            <a:extLst/>
          </a:lstStyle>
          <a:p>
            <a:pPr>
              <a:defRPr/>
            </a:pPr>
            <a:fld id="{5312429F-A53C-4C85-8EEE-E18E4B251A65}" type="slidenum">
              <a:rPr lang="ru-RU"/>
              <a:pPr>
                <a:defRPr/>
              </a:pPr>
              <a:t>‹#›</a:t>
            </a:fld>
            <a:endParaRPr lang="ru-RU"/>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Прямоугольник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253218"/>
            <a:ext cx="8229600" cy="1143000"/>
          </a:xfrm>
        </p:spPr>
        <p:txBody>
          <a:bodyPr/>
          <a:lstStyle>
            <a:extLst/>
          </a:lstStyle>
          <a:p>
            <a:r>
              <a:rPr lang="ru-RU" smtClean="0"/>
              <a:t>Образец заголовка</a:t>
            </a:r>
            <a:endParaRPr lang="en-US"/>
          </a:p>
        </p:txBody>
      </p:sp>
      <p:sp>
        <p:nvSpPr>
          <p:cNvPr id="4" name="Дата 2"/>
          <p:cNvSpPr>
            <a:spLocks noGrp="1"/>
          </p:cNvSpPr>
          <p:nvPr>
            <p:ph type="dt" sz="half" idx="10"/>
          </p:nvPr>
        </p:nvSpPr>
        <p:spPr/>
        <p:txBody>
          <a:bodyPr/>
          <a:lstStyle>
            <a:lvl1pPr>
              <a:defRPr/>
            </a:lvl1pPr>
            <a:extLst/>
          </a:lstStyle>
          <a:p>
            <a:pPr>
              <a:defRPr/>
            </a:pPr>
            <a:fld id="{1B0BC05D-9E86-4314-935F-6E5A023436E9}" type="datetimeFigureOut">
              <a:rPr lang="ru-RU"/>
              <a:pPr>
                <a:defRPr/>
              </a:pPr>
              <a:t>23.03.2017</a:t>
            </a:fld>
            <a:endParaRPr lang="ru-RU"/>
          </a:p>
        </p:txBody>
      </p:sp>
      <p:sp>
        <p:nvSpPr>
          <p:cNvPr id="5" name="Нижний колонтитул 3"/>
          <p:cNvSpPr>
            <a:spLocks noGrp="1"/>
          </p:cNvSpPr>
          <p:nvPr>
            <p:ph type="ftr" sz="quarter" idx="11"/>
          </p:nvPr>
        </p:nvSpPr>
        <p:spPr/>
        <p:txBody>
          <a:bodyPr/>
          <a:lstStyle>
            <a:lvl1pPr>
              <a:defRPr/>
            </a:lvl1pPr>
            <a:extLst/>
          </a:lstStyle>
          <a:p>
            <a:pPr>
              <a:defRPr/>
            </a:pPr>
            <a:endParaRPr lang="ru-RU"/>
          </a:p>
        </p:txBody>
      </p:sp>
      <p:sp>
        <p:nvSpPr>
          <p:cNvPr id="6" name="Номер слайда 4"/>
          <p:cNvSpPr>
            <a:spLocks noGrp="1"/>
          </p:cNvSpPr>
          <p:nvPr>
            <p:ph type="sldNum" sz="quarter" idx="12"/>
          </p:nvPr>
        </p:nvSpPr>
        <p:spPr/>
        <p:txBody>
          <a:bodyPr/>
          <a:lstStyle>
            <a:lvl1pPr>
              <a:defRPr/>
            </a:lvl1pPr>
            <a:extLst/>
          </a:lstStyle>
          <a:p>
            <a:pPr>
              <a:defRPr/>
            </a:pPr>
            <a:fld id="{099FAC6E-F2EB-4FE8-AE9B-015853925F96}" type="slidenum">
              <a:rPr lang="ru-RU"/>
              <a:pPr>
                <a:defRPr/>
              </a:pPr>
              <a:t>‹#›</a:t>
            </a:fld>
            <a:endParaRPr lang="ru-RU"/>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Нижний колонтитул 2"/>
          <p:cNvSpPr>
            <a:spLocks noGrp="1"/>
          </p:cNvSpPr>
          <p:nvPr>
            <p:ph type="ftr" sz="quarter" idx="10"/>
          </p:nvPr>
        </p:nvSpPr>
        <p:spPr/>
        <p:txBody>
          <a:bodyPr/>
          <a:lstStyle>
            <a:lvl1pPr>
              <a:defRPr/>
            </a:lvl1pPr>
          </a:lstStyle>
          <a:p>
            <a:pPr>
              <a:defRPr/>
            </a:pPr>
            <a:endParaRPr lang="ru-RU"/>
          </a:p>
        </p:txBody>
      </p:sp>
      <p:sp>
        <p:nvSpPr>
          <p:cNvPr id="3" name="Дата 13"/>
          <p:cNvSpPr>
            <a:spLocks noGrp="1"/>
          </p:cNvSpPr>
          <p:nvPr>
            <p:ph type="dt" sz="half" idx="11"/>
          </p:nvPr>
        </p:nvSpPr>
        <p:spPr/>
        <p:txBody>
          <a:bodyPr/>
          <a:lstStyle>
            <a:lvl1pPr>
              <a:defRPr/>
            </a:lvl1pPr>
          </a:lstStyle>
          <a:p>
            <a:pPr>
              <a:defRPr/>
            </a:pPr>
            <a:fld id="{A5E44725-962D-4171-BE6A-1B9873B2D34B}" type="datetimeFigureOut">
              <a:rPr lang="ru-RU"/>
              <a:pPr>
                <a:defRPr/>
              </a:pPr>
              <a:t>23.03.2017</a:t>
            </a:fld>
            <a:endParaRPr lang="ru-RU"/>
          </a:p>
        </p:txBody>
      </p:sp>
      <p:sp>
        <p:nvSpPr>
          <p:cNvPr id="4" name="Номер слайда 22"/>
          <p:cNvSpPr>
            <a:spLocks noGrp="1"/>
          </p:cNvSpPr>
          <p:nvPr>
            <p:ph type="sldNum" sz="quarter" idx="12"/>
          </p:nvPr>
        </p:nvSpPr>
        <p:spPr/>
        <p:txBody>
          <a:bodyPr/>
          <a:lstStyle>
            <a:lvl1pPr>
              <a:defRPr/>
            </a:lvl1pPr>
          </a:lstStyle>
          <a:p>
            <a:pPr>
              <a:defRPr/>
            </a:pPr>
            <a:fld id="{583207A2-EF1F-4EAA-A22D-71ED51F13B4F}" type="slidenum">
              <a:rPr lang="ru-RU"/>
              <a:pPr>
                <a:defRPr/>
              </a:pPr>
              <a:t>‹#›</a:t>
            </a:fld>
            <a:endParaRPr lang="ru-RU"/>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5" name="Прямоугольник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963136" y="304800"/>
            <a:ext cx="3931920" cy="762000"/>
          </a:xfrm>
        </p:spPr>
        <p:txBody>
          <a:bodyPr/>
          <a:lstStyle>
            <a:lvl1pPr marL="0" algn="r">
              <a:buNone/>
              <a:defRPr sz="2000" b="1"/>
            </a:lvl1pPr>
            <a:extLst/>
          </a:lstStyle>
          <a:p>
            <a:r>
              <a:rPr lang="ru-RU" smtClean="0"/>
              <a:t>Образец заголовка</a:t>
            </a:r>
            <a:endParaRPr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8"/>
          <p:cNvSpPr>
            <a:spLocks noGrp="1"/>
          </p:cNvSpPr>
          <p:nvPr>
            <p:ph type="dt" sz="half" idx="10"/>
          </p:nvPr>
        </p:nvSpPr>
        <p:spPr>
          <a:xfrm>
            <a:off x="5562600" y="6513513"/>
            <a:ext cx="3001963" cy="274637"/>
          </a:xfrm>
        </p:spPr>
        <p:txBody>
          <a:bodyPr vert="horz" rtlCol="0"/>
          <a:lstStyle>
            <a:lvl1pPr>
              <a:defRPr/>
            </a:lvl1pPr>
            <a:extLst/>
          </a:lstStyle>
          <a:p>
            <a:pPr>
              <a:defRPr/>
            </a:pPr>
            <a:fld id="{F3FF49C3-1300-4457-A077-39E9ADCD0B5D}" type="datetimeFigureOut">
              <a:rPr lang="ru-RU"/>
              <a:pPr>
                <a:defRPr/>
              </a:pPr>
              <a:t>23.03.2017</a:t>
            </a:fld>
            <a:endParaRPr lang="ru-RU"/>
          </a:p>
        </p:txBody>
      </p:sp>
      <p:sp>
        <p:nvSpPr>
          <p:cNvPr id="7" name="Номер слайда 9"/>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C4C61EDF-9814-417E-9069-01B9BF0C8F80}" type="slidenum">
              <a:rPr lang="ru-RU"/>
              <a:pPr>
                <a:defRPr/>
              </a:pPr>
              <a:t>‹#›</a:t>
            </a:fld>
            <a:endParaRPr lang="ru-RU"/>
          </a:p>
        </p:txBody>
      </p:sp>
      <p:sp>
        <p:nvSpPr>
          <p:cNvPr id="8" name="Нижний колонтитул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lstStyle>
            <a:lvl1pPr marL="0" algn="r">
              <a:buNone/>
              <a:defRPr sz="2000" b="1"/>
            </a:lvl1pPr>
            <a:extLst/>
          </a:lstStyle>
          <a:p>
            <a:r>
              <a:rPr lang="ru-RU" smtClean="0"/>
              <a:t>Образец заголовка</a:t>
            </a:r>
            <a:endParaRPr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ru-RU" noProof="0" smtClean="0"/>
              <a:t>Вставка рисунка</a:t>
            </a:r>
            <a:endParaRPr lang="en-US" noProof="0" dirty="0"/>
          </a:p>
        </p:txBody>
      </p:sp>
      <p:sp>
        <p:nvSpPr>
          <p:cNvPr id="5" name="Дата 7"/>
          <p:cNvSpPr>
            <a:spLocks noGrp="1"/>
          </p:cNvSpPr>
          <p:nvPr>
            <p:ph type="dt" sz="half" idx="10"/>
          </p:nvPr>
        </p:nvSpPr>
        <p:spPr>
          <a:xfrm>
            <a:off x="5562600" y="6508750"/>
            <a:ext cx="3001963" cy="274638"/>
          </a:xfrm>
        </p:spPr>
        <p:txBody>
          <a:bodyPr vert="horz" rtlCol="0"/>
          <a:lstStyle>
            <a:lvl1pPr>
              <a:defRPr/>
            </a:lvl1pPr>
            <a:extLst/>
          </a:lstStyle>
          <a:p>
            <a:pPr>
              <a:defRPr/>
            </a:pPr>
            <a:fld id="{E111FFB2-E8BA-4EAA-BBA7-684959F7763F}" type="datetimeFigureOut">
              <a:rPr lang="ru-RU"/>
              <a:pPr>
                <a:defRPr/>
              </a:pPr>
              <a:t>23.03.2017</a:t>
            </a:fld>
            <a:endParaRPr lang="ru-RU"/>
          </a:p>
        </p:txBody>
      </p:sp>
      <p:sp>
        <p:nvSpPr>
          <p:cNvPr id="6" name="Номер слайда 8"/>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5106E314-2DA3-4F04-B850-173782CDBCF5}" type="slidenum">
              <a:rPr lang="ru-RU"/>
              <a:pPr>
                <a:defRPr/>
              </a:pPr>
              <a:t>‹#›</a:t>
            </a:fld>
            <a:endParaRPr lang="ru-RU"/>
          </a:p>
        </p:txBody>
      </p:sp>
      <p:sp>
        <p:nvSpPr>
          <p:cNvPr id="7" name="Нижний колонтитул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ru-RU"/>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Нижний колонтитул 2"/>
          <p:cNvSpPr>
            <a:spLocks noGrp="1"/>
          </p:cNvSpPr>
          <p:nvPr>
            <p:ph type="ftr" sz="quarter" idx="10"/>
          </p:nvPr>
        </p:nvSpPr>
        <p:spPr/>
        <p:txBody>
          <a:bodyPr/>
          <a:lstStyle>
            <a:lvl1pPr>
              <a:defRPr/>
            </a:lvl1pPr>
          </a:lstStyle>
          <a:p>
            <a:pPr>
              <a:defRPr/>
            </a:pPr>
            <a:endParaRPr lang="ru-RU"/>
          </a:p>
        </p:txBody>
      </p:sp>
      <p:sp>
        <p:nvSpPr>
          <p:cNvPr id="5" name="Дата 13"/>
          <p:cNvSpPr>
            <a:spLocks noGrp="1"/>
          </p:cNvSpPr>
          <p:nvPr>
            <p:ph type="dt" sz="half" idx="11"/>
          </p:nvPr>
        </p:nvSpPr>
        <p:spPr/>
        <p:txBody>
          <a:bodyPr/>
          <a:lstStyle>
            <a:lvl1pPr>
              <a:defRPr/>
            </a:lvl1pPr>
          </a:lstStyle>
          <a:p>
            <a:pPr>
              <a:defRPr/>
            </a:pPr>
            <a:fld id="{0E3A2E08-1D7F-413A-98CC-BFBDB17F6965}" type="datetimeFigureOut">
              <a:rPr lang="ru-RU"/>
              <a:pPr>
                <a:defRPr/>
              </a:pPr>
              <a:t>23.03.2017</a:t>
            </a:fld>
            <a:endParaRPr lang="ru-RU"/>
          </a:p>
        </p:txBody>
      </p:sp>
      <p:sp>
        <p:nvSpPr>
          <p:cNvPr id="6" name="Номер слайда 22"/>
          <p:cNvSpPr>
            <a:spLocks noGrp="1"/>
          </p:cNvSpPr>
          <p:nvPr>
            <p:ph type="sldNum" sz="quarter" idx="12"/>
          </p:nvPr>
        </p:nvSpPr>
        <p:spPr/>
        <p:txBody>
          <a:bodyPr/>
          <a:lstStyle>
            <a:lvl1pPr>
              <a:defRPr/>
            </a:lvl1pPr>
          </a:lstStyle>
          <a:p>
            <a:pPr>
              <a:defRPr/>
            </a:pPr>
            <a:fld id="{F399B271-7EA7-4465-9106-E47079F401E3}" type="slidenum">
              <a:rPr lang="ru-RU"/>
              <a:pPr>
                <a:defRPr/>
              </a:pPr>
              <a:t>‹#›</a:t>
            </a:fld>
            <a:endParaRPr lang="ru-RU"/>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Нижний колонтитул 2"/>
          <p:cNvSpPr>
            <a:spLocks noGrp="1"/>
          </p:cNvSpPr>
          <p:nvPr>
            <p:ph type="ftr" sz="quarter" idx="10"/>
          </p:nvPr>
        </p:nvSpPr>
        <p:spPr/>
        <p:txBody>
          <a:bodyPr/>
          <a:lstStyle>
            <a:lvl1pPr>
              <a:defRPr/>
            </a:lvl1pPr>
          </a:lstStyle>
          <a:p>
            <a:pPr>
              <a:defRPr/>
            </a:pPr>
            <a:endParaRPr lang="ru-RU"/>
          </a:p>
        </p:txBody>
      </p:sp>
      <p:sp>
        <p:nvSpPr>
          <p:cNvPr id="5" name="Дата 13"/>
          <p:cNvSpPr>
            <a:spLocks noGrp="1"/>
          </p:cNvSpPr>
          <p:nvPr>
            <p:ph type="dt" sz="half" idx="11"/>
          </p:nvPr>
        </p:nvSpPr>
        <p:spPr/>
        <p:txBody>
          <a:bodyPr/>
          <a:lstStyle>
            <a:lvl1pPr>
              <a:defRPr/>
            </a:lvl1pPr>
          </a:lstStyle>
          <a:p>
            <a:pPr>
              <a:defRPr/>
            </a:pPr>
            <a:fld id="{2C771149-5711-4AF7-972A-6CCE04C3C86B}" type="datetimeFigureOut">
              <a:rPr lang="ru-RU"/>
              <a:pPr>
                <a:defRPr/>
              </a:pPr>
              <a:t>23.03.2017</a:t>
            </a:fld>
            <a:endParaRPr lang="ru-RU"/>
          </a:p>
        </p:txBody>
      </p:sp>
      <p:sp>
        <p:nvSpPr>
          <p:cNvPr id="6" name="Номер слайда 22"/>
          <p:cNvSpPr>
            <a:spLocks noGrp="1"/>
          </p:cNvSpPr>
          <p:nvPr>
            <p:ph type="sldNum" sz="quarter" idx="12"/>
          </p:nvPr>
        </p:nvSpPr>
        <p:spPr/>
        <p:txBody>
          <a:bodyPr/>
          <a:lstStyle>
            <a:lvl1pPr>
              <a:defRPr/>
            </a:lvl1pPr>
          </a:lstStyle>
          <a:p>
            <a:pPr>
              <a:defRPr/>
            </a:pPr>
            <a:fld id="{84BBF250-BB7B-4383-AE6F-B1E2DDA824C8}" type="slidenum">
              <a:rPr lang="ru-RU"/>
              <a:pPr>
                <a:defRPr/>
              </a:pPr>
              <a:t>‹#›</a:t>
            </a:fld>
            <a:endParaRPr lang="ru-RU"/>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Заголовок 7"/>
          <p:cNvSpPr>
            <a:spLocks noGrp="1"/>
          </p:cNvSpPr>
          <p:nvPr>
            <p:ph type="ctrTitle"/>
          </p:nvPr>
        </p:nvSpPr>
        <p:spPr>
          <a:xfrm>
            <a:off x="464234" y="381001"/>
            <a:ext cx="8229600" cy="2209800"/>
          </a:xfrm>
        </p:spPr>
        <p:txBody>
          <a:bodyPr lIns="45720" rIns="228600"/>
          <a:lstStyle>
            <a:lvl1pPr marL="0" algn="r">
              <a:defRPr sz="4800"/>
            </a:lvl1pPr>
            <a:extLst/>
          </a:lstStyle>
          <a:p>
            <a:r>
              <a:rPr lang="ru-RU" smtClean="0"/>
              <a:t>Образец заголовка</a:t>
            </a:r>
            <a:endParaRPr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5" name="Дата 9"/>
          <p:cNvSpPr>
            <a:spLocks noGrp="1"/>
          </p:cNvSpPr>
          <p:nvPr>
            <p:ph type="dt" sz="half" idx="10"/>
          </p:nvPr>
        </p:nvSpPr>
        <p:spPr>
          <a:xfrm>
            <a:off x="5562600" y="6508750"/>
            <a:ext cx="3001963" cy="274638"/>
          </a:xfrm>
        </p:spPr>
        <p:txBody>
          <a:bodyPr vert="horz" rtlCol="0"/>
          <a:lstStyle>
            <a:lvl1pPr>
              <a:defRPr/>
            </a:lvl1pPr>
            <a:extLst/>
          </a:lstStyle>
          <a:p>
            <a:pPr>
              <a:defRPr/>
            </a:pPr>
            <a:fld id="{36FBC212-48B3-47C0-938C-3EEAE8C6A821}" type="datetimeFigureOut">
              <a:rPr lang="ru-RU"/>
              <a:pPr>
                <a:defRPr/>
              </a:pPr>
              <a:t>23.03.2017</a:t>
            </a:fld>
            <a:endParaRPr lang="ru-RU"/>
          </a:p>
        </p:txBody>
      </p:sp>
      <p:sp>
        <p:nvSpPr>
          <p:cNvPr id="6" name="Номер слайда 10"/>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1DDB5111-AB89-4709-BA2D-DBD8082767B5}" type="slidenum">
              <a:rPr lang="ru-RU"/>
              <a:pPr>
                <a:defRPr/>
              </a:pPr>
              <a:t>‹#›</a:t>
            </a:fld>
            <a:endParaRPr lang="ru-RU"/>
          </a:p>
        </p:txBody>
      </p:sp>
      <p:sp>
        <p:nvSpPr>
          <p:cNvPr id="7" name="Нижний колонтитул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ru-RU"/>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Прямоугольник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3"/>
          <p:cNvSpPr>
            <a:spLocks noGrp="1"/>
          </p:cNvSpPr>
          <p:nvPr>
            <p:ph type="dt" sz="half" idx="10"/>
          </p:nvPr>
        </p:nvSpPr>
        <p:spPr/>
        <p:txBody>
          <a:bodyPr/>
          <a:lstStyle>
            <a:lvl1pPr>
              <a:defRPr/>
            </a:lvl1pPr>
            <a:extLst/>
          </a:lstStyle>
          <a:p>
            <a:pPr>
              <a:defRPr/>
            </a:pPr>
            <a:fld id="{4D4E0313-FD12-4B0A-9184-A82CA9546F10}"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extLst/>
          </a:lstStyle>
          <a:p>
            <a:pPr>
              <a:defRPr/>
            </a:pPr>
            <a:endParaRPr lang="ru-RU"/>
          </a:p>
        </p:txBody>
      </p:sp>
      <p:sp>
        <p:nvSpPr>
          <p:cNvPr id="7" name="Номер слайда 5"/>
          <p:cNvSpPr>
            <a:spLocks noGrp="1"/>
          </p:cNvSpPr>
          <p:nvPr>
            <p:ph type="sldNum" sz="quarter" idx="12"/>
          </p:nvPr>
        </p:nvSpPr>
        <p:spPr/>
        <p:txBody>
          <a:bodyPr/>
          <a:lstStyle>
            <a:lvl1pPr>
              <a:defRPr/>
            </a:lvl1pPr>
            <a:extLst/>
          </a:lstStyle>
          <a:p>
            <a:pPr>
              <a:defRPr/>
            </a:pPr>
            <a:fld id="{739B040C-1855-48D3-834E-5435E3418E8C}" type="slidenum">
              <a:rPr lang="ru-RU"/>
              <a:pPr>
                <a:defRPr/>
              </a:pPr>
              <a:t>‹#›</a:t>
            </a:fld>
            <a:endParaRPr lang="ru-RU"/>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ru-RU" smtClean="0"/>
              <a:t>Образец заголовка</a:t>
            </a:r>
            <a:endParaRPr lang="en-US"/>
          </a:p>
        </p:txBody>
      </p:sp>
      <p:sp>
        <p:nvSpPr>
          <p:cNvPr id="3" name="Текст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5" name="Дата 7"/>
          <p:cNvSpPr>
            <a:spLocks noGrp="1"/>
          </p:cNvSpPr>
          <p:nvPr>
            <p:ph type="dt" sz="half" idx="10"/>
          </p:nvPr>
        </p:nvSpPr>
        <p:spPr>
          <a:xfrm>
            <a:off x="5562600" y="6513513"/>
            <a:ext cx="3001963" cy="274637"/>
          </a:xfrm>
        </p:spPr>
        <p:txBody>
          <a:bodyPr vert="horz" rtlCol="0"/>
          <a:lstStyle>
            <a:lvl1pPr>
              <a:defRPr/>
            </a:lvl1pPr>
            <a:extLst/>
          </a:lstStyle>
          <a:p>
            <a:pPr>
              <a:defRPr/>
            </a:pPr>
            <a:fld id="{FC4B00F4-3FA6-4BA2-9FC4-428F0FB06EDD}" type="datetimeFigureOut">
              <a:rPr lang="ru-RU"/>
              <a:pPr>
                <a:defRPr/>
              </a:pPr>
              <a:t>23.03.2017</a:t>
            </a:fld>
            <a:endParaRPr lang="ru-RU"/>
          </a:p>
        </p:txBody>
      </p:sp>
      <p:sp>
        <p:nvSpPr>
          <p:cNvPr id="6" name="Номер слайда 8"/>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CB608519-C156-4B2F-9D3F-26BB149E69E0}" type="slidenum">
              <a:rPr lang="ru-RU"/>
              <a:pPr>
                <a:defRPr/>
              </a:pPr>
              <a:t>‹#›</a:t>
            </a:fld>
            <a:endParaRPr lang="ru-RU"/>
          </a:p>
        </p:txBody>
      </p:sp>
      <p:sp>
        <p:nvSpPr>
          <p:cNvPr id="7" name="Нижний колонтитул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Прямоугольник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4"/>
          <p:cNvSpPr>
            <a:spLocks noGrp="1"/>
          </p:cNvSpPr>
          <p:nvPr>
            <p:ph type="dt" sz="half" idx="10"/>
          </p:nvPr>
        </p:nvSpPr>
        <p:spPr/>
        <p:txBody>
          <a:bodyPr/>
          <a:lstStyle>
            <a:lvl1pPr>
              <a:defRPr/>
            </a:lvl1pPr>
            <a:extLst/>
          </a:lstStyle>
          <a:p>
            <a:pPr>
              <a:defRPr/>
            </a:pPr>
            <a:fld id="{6FBF3B93-5E4D-4B2B-8B0C-077A4D9BD7C8}" type="datetimeFigureOut">
              <a:rPr lang="ru-RU"/>
              <a:pPr>
                <a:defRPr/>
              </a:pPr>
              <a:t>23.03.2017</a:t>
            </a:fld>
            <a:endParaRPr lang="ru-RU"/>
          </a:p>
        </p:txBody>
      </p:sp>
      <p:sp>
        <p:nvSpPr>
          <p:cNvPr id="7" name="Нижний колонтитул 5"/>
          <p:cNvSpPr>
            <a:spLocks noGrp="1"/>
          </p:cNvSpPr>
          <p:nvPr>
            <p:ph type="ftr" sz="quarter" idx="11"/>
          </p:nvPr>
        </p:nvSpPr>
        <p:spPr/>
        <p:txBody>
          <a:bodyPr/>
          <a:lstStyle>
            <a:lvl1pPr>
              <a:defRPr/>
            </a:lvl1pPr>
            <a:extLst/>
          </a:lstStyle>
          <a:p>
            <a:pPr>
              <a:defRPr/>
            </a:pPr>
            <a:endParaRPr lang="ru-RU"/>
          </a:p>
        </p:txBody>
      </p:sp>
      <p:sp>
        <p:nvSpPr>
          <p:cNvPr id="8" name="Номер слайда 6"/>
          <p:cNvSpPr>
            <a:spLocks noGrp="1"/>
          </p:cNvSpPr>
          <p:nvPr>
            <p:ph type="sldNum" sz="quarter" idx="12"/>
          </p:nvPr>
        </p:nvSpPr>
        <p:spPr>
          <a:xfrm>
            <a:off x="8640763" y="6515100"/>
            <a:ext cx="465137" cy="273050"/>
          </a:xfrm>
        </p:spPr>
        <p:txBody>
          <a:bodyPr/>
          <a:lstStyle>
            <a:lvl1pPr>
              <a:defRPr/>
            </a:lvl1pPr>
            <a:extLst/>
          </a:lstStyle>
          <a:p>
            <a:pPr>
              <a:defRPr/>
            </a:pPr>
            <a:fld id="{80E00F36-91A5-4426-A863-6CC22505264A}" type="slidenum">
              <a:rPr lang="ru-RU"/>
              <a:pPr>
                <a:defRPr/>
              </a:pPr>
              <a:t>‹#›</a:t>
            </a:fld>
            <a:endParaRPr lang="ru-RU"/>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Прямоугольник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8" name="Прямоугольник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251948"/>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9" name="Дата 6"/>
          <p:cNvSpPr>
            <a:spLocks noGrp="1"/>
          </p:cNvSpPr>
          <p:nvPr>
            <p:ph type="dt" sz="half" idx="10"/>
          </p:nvPr>
        </p:nvSpPr>
        <p:spPr/>
        <p:txBody>
          <a:bodyPr/>
          <a:lstStyle>
            <a:lvl1pPr>
              <a:defRPr/>
            </a:lvl1pPr>
            <a:extLst/>
          </a:lstStyle>
          <a:p>
            <a:pPr>
              <a:defRPr/>
            </a:pPr>
            <a:fld id="{F0736590-2CE8-4222-9017-D85E474D1F99}" type="datetimeFigureOut">
              <a:rPr lang="ru-RU"/>
              <a:pPr>
                <a:defRPr/>
              </a:pPr>
              <a:t>23.03.2017</a:t>
            </a:fld>
            <a:endParaRPr lang="ru-RU"/>
          </a:p>
        </p:txBody>
      </p:sp>
      <p:sp>
        <p:nvSpPr>
          <p:cNvPr id="10" name="Нижний колонтитул 7"/>
          <p:cNvSpPr>
            <a:spLocks noGrp="1"/>
          </p:cNvSpPr>
          <p:nvPr>
            <p:ph type="ftr" sz="quarter" idx="11"/>
          </p:nvPr>
        </p:nvSpPr>
        <p:spPr/>
        <p:txBody>
          <a:bodyPr/>
          <a:lstStyle>
            <a:lvl1pPr>
              <a:defRPr/>
            </a:lvl1pPr>
            <a:extLst/>
          </a:lstStyle>
          <a:p>
            <a:pPr>
              <a:defRPr/>
            </a:pPr>
            <a:endParaRPr lang="ru-RU"/>
          </a:p>
        </p:txBody>
      </p:sp>
      <p:sp>
        <p:nvSpPr>
          <p:cNvPr id="11" name="Номер слайда 8"/>
          <p:cNvSpPr>
            <a:spLocks noGrp="1"/>
          </p:cNvSpPr>
          <p:nvPr>
            <p:ph type="sldNum" sz="quarter" idx="12"/>
          </p:nvPr>
        </p:nvSpPr>
        <p:spPr>
          <a:xfrm>
            <a:off x="8640763" y="6515100"/>
            <a:ext cx="465137" cy="273050"/>
          </a:xfrm>
        </p:spPr>
        <p:txBody>
          <a:bodyPr/>
          <a:lstStyle>
            <a:lvl1pPr>
              <a:defRPr/>
            </a:lvl1pPr>
            <a:extLst/>
          </a:lstStyle>
          <a:p>
            <a:pPr>
              <a:defRPr/>
            </a:pPr>
            <a:fld id="{E4802025-0F0B-43C5-8B31-A0BE81D373D4}" type="slidenum">
              <a:rPr lang="ru-RU"/>
              <a:pPr>
                <a:defRPr/>
              </a:pPr>
              <a:t>‹#›</a:t>
            </a:fld>
            <a:endParaRPr lang="ru-RU"/>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Прямоугольник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253218"/>
            <a:ext cx="8229600" cy="1143000"/>
          </a:xfrm>
        </p:spPr>
        <p:txBody>
          <a:bodyPr/>
          <a:lstStyle>
            <a:extLst/>
          </a:lstStyle>
          <a:p>
            <a:r>
              <a:rPr lang="ru-RU" smtClean="0"/>
              <a:t>Образец заголовка</a:t>
            </a:r>
            <a:endParaRPr lang="en-US"/>
          </a:p>
        </p:txBody>
      </p:sp>
      <p:sp>
        <p:nvSpPr>
          <p:cNvPr id="4" name="Дата 2"/>
          <p:cNvSpPr>
            <a:spLocks noGrp="1"/>
          </p:cNvSpPr>
          <p:nvPr>
            <p:ph type="dt" sz="half" idx="10"/>
          </p:nvPr>
        </p:nvSpPr>
        <p:spPr/>
        <p:txBody>
          <a:bodyPr/>
          <a:lstStyle>
            <a:lvl1pPr>
              <a:defRPr/>
            </a:lvl1pPr>
            <a:extLst/>
          </a:lstStyle>
          <a:p>
            <a:pPr>
              <a:defRPr/>
            </a:pPr>
            <a:fld id="{69A2040E-0989-4C3B-A1EC-0828B487BEE9}" type="datetimeFigureOut">
              <a:rPr lang="ru-RU"/>
              <a:pPr>
                <a:defRPr/>
              </a:pPr>
              <a:t>23.03.2017</a:t>
            </a:fld>
            <a:endParaRPr lang="ru-RU"/>
          </a:p>
        </p:txBody>
      </p:sp>
      <p:sp>
        <p:nvSpPr>
          <p:cNvPr id="5" name="Нижний колонтитул 3"/>
          <p:cNvSpPr>
            <a:spLocks noGrp="1"/>
          </p:cNvSpPr>
          <p:nvPr>
            <p:ph type="ftr" sz="quarter" idx="11"/>
          </p:nvPr>
        </p:nvSpPr>
        <p:spPr/>
        <p:txBody>
          <a:bodyPr/>
          <a:lstStyle>
            <a:lvl1pPr>
              <a:defRPr/>
            </a:lvl1pPr>
            <a:extLst/>
          </a:lstStyle>
          <a:p>
            <a:pPr>
              <a:defRPr/>
            </a:pPr>
            <a:endParaRPr lang="ru-RU"/>
          </a:p>
        </p:txBody>
      </p:sp>
      <p:sp>
        <p:nvSpPr>
          <p:cNvPr id="6" name="Номер слайда 4"/>
          <p:cNvSpPr>
            <a:spLocks noGrp="1"/>
          </p:cNvSpPr>
          <p:nvPr>
            <p:ph type="sldNum" sz="quarter" idx="12"/>
          </p:nvPr>
        </p:nvSpPr>
        <p:spPr/>
        <p:txBody>
          <a:bodyPr/>
          <a:lstStyle>
            <a:lvl1pPr>
              <a:defRPr/>
            </a:lvl1pPr>
            <a:extLst/>
          </a:lstStyle>
          <a:p>
            <a:pPr>
              <a:defRPr/>
            </a:pPr>
            <a:fld id="{ED9219C5-ED30-48CA-9911-F9FD7BFAE16D}" type="slidenum">
              <a:rPr lang="ru-RU"/>
              <a:pPr>
                <a:defRPr/>
              </a:pPr>
              <a:t>‹#›</a:t>
            </a:fld>
            <a:endParaRPr lang="ru-RU"/>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Нижний колонтитул 2"/>
          <p:cNvSpPr>
            <a:spLocks noGrp="1"/>
          </p:cNvSpPr>
          <p:nvPr>
            <p:ph type="ftr" sz="quarter" idx="10"/>
          </p:nvPr>
        </p:nvSpPr>
        <p:spPr/>
        <p:txBody>
          <a:bodyPr/>
          <a:lstStyle>
            <a:lvl1pPr>
              <a:defRPr/>
            </a:lvl1pPr>
          </a:lstStyle>
          <a:p>
            <a:pPr>
              <a:defRPr/>
            </a:pPr>
            <a:endParaRPr lang="ru-RU"/>
          </a:p>
        </p:txBody>
      </p:sp>
      <p:sp>
        <p:nvSpPr>
          <p:cNvPr id="3" name="Дата 13"/>
          <p:cNvSpPr>
            <a:spLocks noGrp="1"/>
          </p:cNvSpPr>
          <p:nvPr>
            <p:ph type="dt" sz="half" idx="11"/>
          </p:nvPr>
        </p:nvSpPr>
        <p:spPr/>
        <p:txBody>
          <a:bodyPr/>
          <a:lstStyle>
            <a:lvl1pPr>
              <a:defRPr/>
            </a:lvl1pPr>
          </a:lstStyle>
          <a:p>
            <a:pPr>
              <a:defRPr/>
            </a:pPr>
            <a:fld id="{A5E8BE5C-D3A5-4774-95F2-75E4D7759B54}" type="datetimeFigureOut">
              <a:rPr lang="ru-RU"/>
              <a:pPr>
                <a:defRPr/>
              </a:pPr>
              <a:t>23.03.2017</a:t>
            </a:fld>
            <a:endParaRPr lang="ru-RU"/>
          </a:p>
        </p:txBody>
      </p:sp>
      <p:sp>
        <p:nvSpPr>
          <p:cNvPr id="4" name="Номер слайда 22"/>
          <p:cNvSpPr>
            <a:spLocks noGrp="1"/>
          </p:cNvSpPr>
          <p:nvPr>
            <p:ph type="sldNum" sz="quarter" idx="12"/>
          </p:nvPr>
        </p:nvSpPr>
        <p:spPr/>
        <p:txBody>
          <a:bodyPr/>
          <a:lstStyle>
            <a:lvl1pPr>
              <a:defRPr/>
            </a:lvl1pPr>
          </a:lstStyle>
          <a:p>
            <a:pPr>
              <a:defRPr/>
            </a:pPr>
            <a:fld id="{9E7FF251-8866-4D93-8464-E665D9E313BB}" type="slidenum">
              <a:rPr lang="ru-RU"/>
              <a:pPr>
                <a:defRPr/>
              </a:pPr>
              <a:t>‹#›</a:t>
            </a:fld>
            <a:endParaRPr lang="ru-RU"/>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5" name="Прямоугольник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963136" y="304800"/>
            <a:ext cx="3931920" cy="762000"/>
          </a:xfrm>
        </p:spPr>
        <p:txBody>
          <a:bodyPr/>
          <a:lstStyle>
            <a:lvl1pPr marL="0" algn="r">
              <a:buNone/>
              <a:defRPr sz="2000" b="1"/>
            </a:lvl1pPr>
            <a:extLst/>
          </a:lstStyle>
          <a:p>
            <a:r>
              <a:rPr lang="ru-RU" smtClean="0"/>
              <a:t>Образец заголовка</a:t>
            </a:r>
            <a:endParaRPr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8"/>
          <p:cNvSpPr>
            <a:spLocks noGrp="1"/>
          </p:cNvSpPr>
          <p:nvPr>
            <p:ph type="dt" sz="half" idx="10"/>
          </p:nvPr>
        </p:nvSpPr>
        <p:spPr>
          <a:xfrm>
            <a:off x="5562600" y="6513513"/>
            <a:ext cx="3001963" cy="274637"/>
          </a:xfrm>
        </p:spPr>
        <p:txBody>
          <a:bodyPr vert="horz" rtlCol="0"/>
          <a:lstStyle>
            <a:lvl1pPr>
              <a:defRPr/>
            </a:lvl1pPr>
            <a:extLst/>
          </a:lstStyle>
          <a:p>
            <a:pPr>
              <a:defRPr/>
            </a:pPr>
            <a:fld id="{2CE36C16-67FD-4EA2-9FB6-E71E04859639}" type="datetimeFigureOut">
              <a:rPr lang="ru-RU"/>
              <a:pPr>
                <a:defRPr/>
              </a:pPr>
              <a:t>23.03.2017</a:t>
            </a:fld>
            <a:endParaRPr lang="ru-RU"/>
          </a:p>
        </p:txBody>
      </p:sp>
      <p:sp>
        <p:nvSpPr>
          <p:cNvPr id="7" name="Номер слайда 9"/>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5E08DB7F-E81F-42EA-8491-BDF2C18B9585}" type="slidenum">
              <a:rPr lang="ru-RU"/>
              <a:pPr>
                <a:defRPr/>
              </a:pPr>
              <a:t>‹#›</a:t>
            </a:fld>
            <a:endParaRPr lang="ru-RU"/>
          </a:p>
        </p:txBody>
      </p:sp>
      <p:sp>
        <p:nvSpPr>
          <p:cNvPr id="8" name="Нижний колонтитул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lstStyle>
            <a:lvl1pPr marL="0" algn="r">
              <a:buNone/>
              <a:defRPr sz="2000" b="1"/>
            </a:lvl1pPr>
            <a:extLst/>
          </a:lstStyle>
          <a:p>
            <a:r>
              <a:rPr lang="ru-RU" smtClean="0"/>
              <a:t>Образец заголовка</a:t>
            </a:r>
            <a:endParaRPr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ru-RU" noProof="0" smtClean="0"/>
              <a:t>Вставка рисунка</a:t>
            </a:r>
            <a:endParaRPr lang="en-US" noProof="0" dirty="0"/>
          </a:p>
        </p:txBody>
      </p:sp>
      <p:sp>
        <p:nvSpPr>
          <p:cNvPr id="5" name="Дата 7"/>
          <p:cNvSpPr>
            <a:spLocks noGrp="1"/>
          </p:cNvSpPr>
          <p:nvPr>
            <p:ph type="dt" sz="half" idx="10"/>
          </p:nvPr>
        </p:nvSpPr>
        <p:spPr>
          <a:xfrm>
            <a:off x="5562600" y="6508750"/>
            <a:ext cx="3001963" cy="274638"/>
          </a:xfrm>
        </p:spPr>
        <p:txBody>
          <a:bodyPr vert="horz" rtlCol="0"/>
          <a:lstStyle>
            <a:lvl1pPr>
              <a:defRPr/>
            </a:lvl1pPr>
            <a:extLst/>
          </a:lstStyle>
          <a:p>
            <a:pPr>
              <a:defRPr/>
            </a:pPr>
            <a:fld id="{B6CBBE90-676E-423A-B4BE-778C2C04CA74}" type="datetimeFigureOut">
              <a:rPr lang="ru-RU"/>
              <a:pPr>
                <a:defRPr/>
              </a:pPr>
              <a:t>23.03.2017</a:t>
            </a:fld>
            <a:endParaRPr lang="ru-RU"/>
          </a:p>
        </p:txBody>
      </p:sp>
      <p:sp>
        <p:nvSpPr>
          <p:cNvPr id="6" name="Номер слайда 8"/>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6C4B02C9-10FB-498C-84BF-5C7F8AAE1239}" type="slidenum">
              <a:rPr lang="ru-RU"/>
              <a:pPr>
                <a:defRPr/>
              </a:pPr>
              <a:t>‹#›</a:t>
            </a:fld>
            <a:endParaRPr lang="ru-RU"/>
          </a:p>
        </p:txBody>
      </p:sp>
      <p:sp>
        <p:nvSpPr>
          <p:cNvPr id="7" name="Нижний колонтитул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ru-RU"/>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Нижний колонтитул 2"/>
          <p:cNvSpPr>
            <a:spLocks noGrp="1"/>
          </p:cNvSpPr>
          <p:nvPr>
            <p:ph type="ftr" sz="quarter" idx="10"/>
          </p:nvPr>
        </p:nvSpPr>
        <p:spPr/>
        <p:txBody>
          <a:bodyPr/>
          <a:lstStyle>
            <a:lvl1pPr>
              <a:defRPr/>
            </a:lvl1pPr>
          </a:lstStyle>
          <a:p>
            <a:pPr>
              <a:defRPr/>
            </a:pPr>
            <a:endParaRPr lang="ru-RU"/>
          </a:p>
        </p:txBody>
      </p:sp>
      <p:sp>
        <p:nvSpPr>
          <p:cNvPr id="5" name="Дата 13"/>
          <p:cNvSpPr>
            <a:spLocks noGrp="1"/>
          </p:cNvSpPr>
          <p:nvPr>
            <p:ph type="dt" sz="half" idx="11"/>
          </p:nvPr>
        </p:nvSpPr>
        <p:spPr/>
        <p:txBody>
          <a:bodyPr/>
          <a:lstStyle>
            <a:lvl1pPr>
              <a:defRPr/>
            </a:lvl1pPr>
          </a:lstStyle>
          <a:p>
            <a:pPr>
              <a:defRPr/>
            </a:pPr>
            <a:fld id="{93BAD8B0-D46D-4771-AF4A-9D9E12040A4B}" type="datetimeFigureOut">
              <a:rPr lang="ru-RU"/>
              <a:pPr>
                <a:defRPr/>
              </a:pPr>
              <a:t>23.03.2017</a:t>
            </a:fld>
            <a:endParaRPr lang="ru-RU"/>
          </a:p>
        </p:txBody>
      </p:sp>
      <p:sp>
        <p:nvSpPr>
          <p:cNvPr id="6" name="Номер слайда 22"/>
          <p:cNvSpPr>
            <a:spLocks noGrp="1"/>
          </p:cNvSpPr>
          <p:nvPr>
            <p:ph type="sldNum" sz="quarter" idx="12"/>
          </p:nvPr>
        </p:nvSpPr>
        <p:spPr/>
        <p:txBody>
          <a:bodyPr/>
          <a:lstStyle>
            <a:lvl1pPr>
              <a:defRPr/>
            </a:lvl1pPr>
          </a:lstStyle>
          <a:p>
            <a:pPr>
              <a:defRPr/>
            </a:pPr>
            <a:fld id="{B93C2EE8-28AE-4C13-B390-92C46A809551}" type="slidenum">
              <a:rPr lang="ru-RU"/>
              <a:pPr>
                <a:defRPr/>
              </a:pPr>
              <a:t>‹#›</a:t>
            </a:fld>
            <a:endParaRPr lang="ru-RU"/>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Нижний колонтитул 2"/>
          <p:cNvSpPr>
            <a:spLocks noGrp="1"/>
          </p:cNvSpPr>
          <p:nvPr>
            <p:ph type="ftr" sz="quarter" idx="10"/>
          </p:nvPr>
        </p:nvSpPr>
        <p:spPr/>
        <p:txBody>
          <a:bodyPr/>
          <a:lstStyle>
            <a:lvl1pPr>
              <a:defRPr/>
            </a:lvl1pPr>
          </a:lstStyle>
          <a:p>
            <a:pPr>
              <a:defRPr/>
            </a:pPr>
            <a:endParaRPr lang="ru-RU"/>
          </a:p>
        </p:txBody>
      </p:sp>
      <p:sp>
        <p:nvSpPr>
          <p:cNvPr id="5" name="Дата 13"/>
          <p:cNvSpPr>
            <a:spLocks noGrp="1"/>
          </p:cNvSpPr>
          <p:nvPr>
            <p:ph type="dt" sz="half" idx="11"/>
          </p:nvPr>
        </p:nvSpPr>
        <p:spPr/>
        <p:txBody>
          <a:bodyPr/>
          <a:lstStyle>
            <a:lvl1pPr>
              <a:defRPr/>
            </a:lvl1pPr>
          </a:lstStyle>
          <a:p>
            <a:pPr>
              <a:defRPr/>
            </a:pPr>
            <a:fld id="{205902D1-6851-4AEE-885B-7E7FCD644E29}" type="datetimeFigureOut">
              <a:rPr lang="ru-RU"/>
              <a:pPr>
                <a:defRPr/>
              </a:pPr>
              <a:t>23.03.2017</a:t>
            </a:fld>
            <a:endParaRPr lang="ru-RU"/>
          </a:p>
        </p:txBody>
      </p:sp>
      <p:sp>
        <p:nvSpPr>
          <p:cNvPr id="6" name="Номер слайда 22"/>
          <p:cNvSpPr>
            <a:spLocks noGrp="1"/>
          </p:cNvSpPr>
          <p:nvPr>
            <p:ph type="sldNum" sz="quarter" idx="12"/>
          </p:nvPr>
        </p:nvSpPr>
        <p:spPr/>
        <p:txBody>
          <a:bodyPr/>
          <a:lstStyle>
            <a:lvl1pPr>
              <a:defRPr/>
            </a:lvl1pPr>
          </a:lstStyle>
          <a:p>
            <a:pPr>
              <a:defRPr/>
            </a:pPr>
            <a:fld id="{EE549906-6FF9-4910-AB72-CBC9817119D1}" type="slidenum">
              <a:rPr lang="ru-RU"/>
              <a:pPr>
                <a:defRPr/>
              </a:pPr>
              <a:t>‹#›</a:t>
            </a:fld>
            <a:endParaRPr lang="ru-RU"/>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Прямоугольник 4"/>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6" name="Прямоугольник 5"/>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7" name="Прямоугольник 6"/>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0" name="Прямоугольник 9"/>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1" name="Прямоугольник 10"/>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Прямоугольник 11"/>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3" name="Прямоугольник 12"/>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4" name="Прямоугольник 13"/>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8" name="Заголовок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ru-RU" smtClean="0"/>
              <a:t>Образец заголовка</a:t>
            </a:r>
            <a:endParaRPr lang="en-US"/>
          </a:p>
        </p:txBody>
      </p:sp>
      <p:sp>
        <p:nvSpPr>
          <p:cNvPr id="9" name="Подзаголовок 8"/>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5" name="Дата 27"/>
          <p:cNvSpPr>
            <a:spLocks noGrp="1"/>
          </p:cNvSpPr>
          <p:nvPr>
            <p:ph type="dt" sz="half" idx="10"/>
          </p:nvPr>
        </p:nvSpPr>
        <p:spPr/>
        <p:txBody>
          <a:bodyPr/>
          <a:lstStyle>
            <a:lvl1pPr>
              <a:defRPr/>
            </a:lvl1pPr>
            <a:extLst/>
          </a:lstStyle>
          <a:p>
            <a:pPr>
              <a:defRPr/>
            </a:pPr>
            <a:fld id="{0513FCC4-247F-4F54-AEFE-FE26517B068E}" type="datetimeFigureOut">
              <a:rPr lang="ru-RU"/>
              <a:pPr>
                <a:defRPr/>
              </a:pPr>
              <a:t>23.03.2017</a:t>
            </a:fld>
            <a:endParaRPr lang="ru-RU"/>
          </a:p>
        </p:txBody>
      </p:sp>
      <p:sp>
        <p:nvSpPr>
          <p:cNvPr id="16" name="Нижний колонтитул 16"/>
          <p:cNvSpPr>
            <a:spLocks noGrp="1"/>
          </p:cNvSpPr>
          <p:nvPr>
            <p:ph type="ftr" sz="quarter" idx="11"/>
          </p:nvPr>
        </p:nvSpPr>
        <p:spPr/>
        <p:txBody>
          <a:bodyPr/>
          <a:lstStyle>
            <a:lvl1pPr>
              <a:defRPr/>
            </a:lvl1pPr>
            <a:extLst/>
          </a:lstStyle>
          <a:p>
            <a:pPr>
              <a:defRPr/>
            </a:pPr>
            <a:endParaRPr lang="ru-RU"/>
          </a:p>
        </p:txBody>
      </p:sp>
      <p:sp>
        <p:nvSpPr>
          <p:cNvPr id="17" name="Номер слайда 28"/>
          <p:cNvSpPr>
            <a:spLocks noGrp="1"/>
          </p:cNvSpPr>
          <p:nvPr>
            <p:ph type="sldNum" sz="quarter" idx="12"/>
          </p:nvPr>
        </p:nvSpPr>
        <p:spPr/>
        <p:txBody>
          <a:bodyPr/>
          <a:lstStyle>
            <a:lvl1pPr>
              <a:defRPr/>
            </a:lvl1pPr>
            <a:extLst/>
          </a:lstStyle>
          <a:p>
            <a:pPr>
              <a:defRPr/>
            </a:pPr>
            <a:fld id="{811CFFA1-6F8F-40D2-AA6D-7CA90056D844}" type="slidenum">
              <a:rPr lang="ru-RU"/>
              <a:pPr>
                <a:defRPr/>
              </a:pPr>
              <a:t>‹#›</a:t>
            </a:fld>
            <a:endParaRPr lang="ru-RU"/>
          </a:p>
        </p:txBody>
      </p:sp>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5A4B758A-8DE9-4AFF-B7DB-59C4E043785A}"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4E2D2490-3734-4E99-86C7-ACEB5DA37FE7}" type="slidenum">
              <a:rPr lang="ru-RU"/>
              <a:pPr>
                <a:defRPr/>
              </a:pPr>
              <a:t>‹#›</a:t>
            </a:fld>
            <a:endParaRPr lang="ru-RU"/>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Полилиния 3"/>
          <p:cNvSpPr>
            <a:spLocks/>
          </p:cNvSpPr>
          <p:nvPr/>
        </p:nvSpPr>
        <p:spPr bwMode="auto">
          <a:xfrm>
            <a:off x="4829175" y="1073150"/>
            <a:ext cx="4321175"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5" name="Полилиния 4"/>
          <p:cNvSpPr>
            <a:spLocks/>
          </p:cNvSpPr>
          <p:nvPr/>
        </p:nvSpPr>
        <p:spPr bwMode="auto">
          <a:xfrm>
            <a:off x="374650" y="0"/>
            <a:ext cx="5513388" cy="6615113"/>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6" name="Полилиния 5"/>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Полилиния 6"/>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9" name="Полилиния 8"/>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0" name="Полилиния 9"/>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1" name="Полилиния 10"/>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2" name="Полилиния 11"/>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3" name="Полилиния 12"/>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4" name="Полилиния 13"/>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5" name="Полилиния 14"/>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6" name="Полилиния 15"/>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7" name="Полилиния 16"/>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8" name="Полилиния 17"/>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9" name="Прямоугольник 18"/>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0" name="Прямоугольник 19"/>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1" name="Прямоугольник 20"/>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2" name="Прямоугольник 21"/>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3" name="Прямоугольник 22"/>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4" name="Прямоугольник 23"/>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3" name="Текст 2"/>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2" name="Заголовок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ru-RU" smtClean="0"/>
              <a:t>Образец заголовка</a:t>
            </a:r>
            <a:endParaRPr lang="en-US"/>
          </a:p>
        </p:txBody>
      </p:sp>
      <p:sp>
        <p:nvSpPr>
          <p:cNvPr id="25" name="Дата 3"/>
          <p:cNvSpPr>
            <a:spLocks noGrp="1"/>
          </p:cNvSpPr>
          <p:nvPr>
            <p:ph type="dt" sz="half" idx="10"/>
          </p:nvPr>
        </p:nvSpPr>
        <p:spPr/>
        <p:txBody>
          <a:bodyPr/>
          <a:lstStyle>
            <a:lvl1pPr>
              <a:defRPr/>
            </a:lvl1pPr>
            <a:extLst/>
          </a:lstStyle>
          <a:p>
            <a:pPr>
              <a:defRPr/>
            </a:pPr>
            <a:fld id="{163D73FA-86C7-44FE-903C-37715A1AB416}" type="datetimeFigureOut">
              <a:rPr lang="ru-RU"/>
              <a:pPr>
                <a:defRPr/>
              </a:pPr>
              <a:t>23.03.2017</a:t>
            </a:fld>
            <a:endParaRPr lang="ru-RU"/>
          </a:p>
        </p:txBody>
      </p:sp>
      <p:sp>
        <p:nvSpPr>
          <p:cNvPr id="26" name="Нижний колонтитул 4"/>
          <p:cNvSpPr>
            <a:spLocks noGrp="1"/>
          </p:cNvSpPr>
          <p:nvPr>
            <p:ph type="ftr" sz="quarter" idx="11"/>
          </p:nvPr>
        </p:nvSpPr>
        <p:spPr/>
        <p:txBody>
          <a:bodyPr/>
          <a:lstStyle>
            <a:lvl1pPr>
              <a:defRPr/>
            </a:lvl1pPr>
            <a:extLst/>
          </a:lstStyle>
          <a:p>
            <a:pPr>
              <a:defRPr/>
            </a:pPr>
            <a:endParaRPr lang="ru-RU"/>
          </a:p>
        </p:txBody>
      </p:sp>
      <p:sp>
        <p:nvSpPr>
          <p:cNvPr id="27" name="Номер слайда 5"/>
          <p:cNvSpPr>
            <a:spLocks noGrp="1"/>
          </p:cNvSpPr>
          <p:nvPr>
            <p:ph type="sldNum" sz="quarter" idx="12"/>
          </p:nvPr>
        </p:nvSpPr>
        <p:spPr/>
        <p:txBody>
          <a:bodyPr/>
          <a:lstStyle>
            <a:lvl1pPr>
              <a:defRPr/>
            </a:lvl1pPr>
            <a:extLst/>
          </a:lstStyle>
          <a:p>
            <a:pPr>
              <a:defRPr/>
            </a:pPr>
            <a:fld id="{B782F41C-D6BC-4016-8F86-DA2D8C174611}" type="slidenum">
              <a:rPr lang="ru-RU"/>
              <a:pPr>
                <a:defRPr/>
              </a:pPr>
              <a:t>‹#›</a:t>
            </a:fld>
            <a:endParaRPr lang="ru-RU"/>
          </a:p>
        </p:txBody>
      </p:sp>
    </p:spTree>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064"/>
            <a:ext cx="8229600" cy="9144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2055D056-71E3-4978-A987-337CF8D78F11}" type="datetimeFigureOut">
              <a:rPr lang="ru-RU"/>
              <a:pPr>
                <a:defRPr/>
              </a:pPr>
              <a:t>23.03.2017</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A9632949-78E4-4168-A235-5A73B79A8295}" type="slidenum">
              <a:rPr lang="ru-RU"/>
              <a:pPr>
                <a:defRPr/>
              </a:pPr>
              <a:t>‹#›</a:t>
            </a:fld>
            <a:endParaRPr lang="ru-RU"/>
          </a:p>
        </p:txBody>
      </p:sp>
    </p:spTree>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оугольник 6"/>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Прямоугольник 7"/>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9" name="Прямоугольник 8"/>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0" name="Прямоугольник 9"/>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Прямоугольник 10"/>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2" name="Прямоугольник 11"/>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3" name="Прямоугольник 12"/>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4" name="Прямоугольник 13"/>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5" name="Прямоугольник 14"/>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6" name="Прямоугольник 15"/>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Заголовок 1"/>
          <p:cNvSpPr>
            <a:spLocks noGrp="1"/>
          </p:cNvSpPr>
          <p:nvPr>
            <p:ph type="title"/>
          </p:nvPr>
        </p:nvSpPr>
        <p:spPr>
          <a:xfrm>
            <a:off x="504824" y="512064"/>
            <a:ext cx="7772400" cy="914400"/>
          </a:xfrm>
        </p:spPr>
        <p:txBody>
          <a:bodyPr/>
          <a:lstStyle>
            <a:lvl1pPr>
              <a:defRPr sz="4000"/>
            </a:lvl1pPr>
            <a:extLst/>
          </a:lstStyle>
          <a:p>
            <a:r>
              <a:rPr lang="ru-RU" smtClean="0"/>
              <a:t>Образец заголовка</a:t>
            </a:r>
            <a:endParaRPr lang="en-US"/>
          </a:p>
        </p:txBody>
      </p:sp>
      <p:sp>
        <p:nvSpPr>
          <p:cNvPr id="3" name="Текст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7" name="Дата 6"/>
          <p:cNvSpPr>
            <a:spLocks noGrp="1"/>
          </p:cNvSpPr>
          <p:nvPr>
            <p:ph type="dt" sz="half" idx="10"/>
          </p:nvPr>
        </p:nvSpPr>
        <p:spPr/>
        <p:txBody>
          <a:bodyPr/>
          <a:lstStyle>
            <a:lvl1pPr>
              <a:defRPr/>
            </a:lvl1pPr>
            <a:extLst/>
          </a:lstStyle>
          <a:p>
            <a:pPr>
              <a:defRPr/>
            </a:pPr>
            <a:fld id="{779B995A-6844-4E01-B67F-F43CA28B18D4}" type="datetimeFigureOut">
              <a:rPr lang="ru-RU"/>
              <a:pPr>
                <a:defRPr/>
              </a:pPr>
              <a:t>23.03.2017</a:t>
            </a:fld>
            <a:endParaRPr lang="ru-RU"/>
          </a:p>
        </p:txBody>
      </p:sp>
      <p:sp>
        <p:nvSpPr>
          <p:cNvPr id="18" name="Нижний колонтитул 7"/>
          <p:cNvSpPr>
            <a:spLocks noGrp="1"/>
          </p:cNvSpPr>
          <p:nvPr>
            <p:ph type="ftr" sz="quarter" idx="11"/>
          </p:nvPr>
        </p:nvSpPr>
        <p:spPr/>
        <p:txBody>
          <a:bodyPr/>
          <a:lstStyle>
            <a:lvl1pPr>
              <a:defRPr/>
            </a:lvl1pPr>
            <a:extLst/>
          </a:lstStyle>
          <a:p>
            <a:pPr>
              <a:defRPr/>
            </a:pPr>
            <a:endParaRPr lang="ru-RU"/>
          </a:p>
        </p:txBody>
      </p:sp>
      <p:sp>
        <p:nvSpPr>
          <p:cNvPr id="19" name="Номер слайда 8"/>
          <p:cNvSpPr>
            <a:spLocks noGrp="1"/>
          </p:cNvSpPr>
          <p:nvPr>
            <p:ph type="sldNum" sz="quarter" idx="12"/>
          </p:nvPr>
        </p:nvSpPr>
        <p:spPr/>
        <p:txBody>
          <a:bodyPr/>
          <a:lstStyle>
            <a:lvl1pPr>
              <a:defRPr/>
            </a:lvl1pPr>
            <a:extLst/>
          </a:lstStyle>
          <a:p>
            <a:pPr>
              <a:defRPr/>
            </a:pPr>
            <a:fld id="{5718384A-7DD2-4F4E-9411-4C924F276A0B}" type="slidenum">
              <a:rPr lang="ru-RU"/>
              <a:pPr>
                <a:defRPr/>
              </a:pPr>
              <a:t>‹#›</a:t>
            </a:fld>
            <a:endParaRPr lang="ru-RU"/>
          </a:p>
        </p:txBody>
      </p:sp>
    </p:spTree>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p:spPr>
        <p:txBody>
          <a:bodyPr/>
          <a:lstStyle>
            <a:lvl1pPr>
              <a:defRPr sz="4000" cap="none" baseline="0"/>
            </a:lvl1pPr>
            <a:extLst/>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fld id="{880A3439-92DC-4373-8AB6-4BE9CD5753AA}" type="datetimeFigureOut">
              <a:rPr lang="ru-RU"/>
              <a:pPr>
                <a:defRPr/>
              </a:pPr>
              <a:t>23.03.2017</a:t>
            </a:fld>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21531847-5883-4A15-BA8B-D046431CD771}" type="slidenum">
              <a:rPr lang="ru-RU"/>
              <a:pPr>
                <a:defRPr/>
              </a:pPr>
              <a:t>‹#›</a:t>
            </a:fld>
            <a:endParaRPr lang="ru-RU"/>
          </a:p>
        </p:txBody>
      </p:sp>
    </p:spTree>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extLst/>
          </a:lstStyle>
          <a:p>
            <a:pPr>
              <a:defRPr/>
            </a:pPr>
            <a:fld id="{6225829B-5448-4080-A88D-9F763529AD86}" type="datetimeFigureOut">
              <a:rPr lang="ru-RU"/>
              <a:pPr>
                <a:defRPr/>
              </a:pPr>
              <a:t>23.03.2017</a:t>
            </a:fld>
            <a:endParaRPr lang="ru-RU"/>
          </a:p>
        </p:txBody>
      </p:sp>
      <p:sp>
        <p:nvSpPr>
          <p:cNvPr id="3" name="Нижний колонтитул 2"/>
          <p:cNvSpPr>
            <a:spLocks noGrp="1"/>
          </p:cNvSpPr>
          <p:nvPr>
            <p:ph type="ftr" sz="quarter" idx="11"/>
          </p:nvPr>
        </p:nvSpPr>
        <p:spPr/>
        <p:txBody>
          <a:bodyPr/>
          <a:lstStyle>
            <a:lvl1pPr>
              <a:defRPr/>
            </a:lvl1pPr>
            <a:extLst/>
          </a:lstStyle>
          <a:p>
            <a:pPr>
              <a:defRPr/>
            </a:pPr>
            <a:endParaRPr lang="ru-RU"/>
          </a:p>
        </p:txBody>
      </p:sp>
      <p:sp>
        <p:nvSpPr>
          <p:cNvPr id="4" name="Номер слайда 3"/>
          <p:cNvSpPr>
            <a:spLocks noGrp="1"/>
          </p:cNvSpPr>
          <p:nvPr>
            <p:ph type="sldNum" sz="quarter" idx="12"/>
          </p:nvPr>
        </p:nvSpPr>
        <p:spPr/>
        <p:txBody>
          <a:bodyPr/>
          <a:lstStyle>
            <a:lvl1pPr>
              <a:defRPr/>
            </a:lvl1pPr>
            <a:extLst/>
          </a:lstStyle>
          <a:p>
            <a:pPr>
              <a:defRPr/>
            </a:pPr>
            <a:fld id="{8C1DD1C5-1D76-4F2F-A163-22F608CCEB5A}" type="slidenum">
              <a:rPr lang="ru-RU"/>
              <a:pPr>
                <a:defRPr/>
              </a:pPr>
              <a:t>‹#›</a:t>
            </a:fld>
            <a:endParaRPr lang="ru-RU"/>
          </a:p>
        </p:txBody>
      </p:sp>
    </p:spTree>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273050"/>
            <a:ext cx="8229600" cy="1162050"/>
          </a:xfrm>
        </p:spPr>
        <p:txBody>
          <a:bodyPr anchor="ctr"/>
          <a:lstStyle>
            <a:lvl1pPr algn="l">
              <a:buNone/>
              <a:defRPr sz="3600" b="0"/>
            </a:lvl1pPr>
            <a:extLst/>
          </a:lstStyle>
          <a:p>
            <a:r>
              <a:rPr lang="ru-RU" smtClean="0"/>
              <a:t>Образец заголовка</a:t>
            </a:r>
            <a:endParaRPr lang="en-US"/>
          </a:p>
        </p:txBody>
      </p:sp>
      <p:sp>
        <p:nvSpPr>
          <p:cNvPr id="3" name="Текст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D104227B-BACE-410B-909B-38E1C84F4688}" type="datetimeFigureOut">
              <a:rPr lang="ru-RU"/>
              <a:pPr>
                <a:defRPr/>
              </a:pPr>
              <a:t>23.03.2017</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CC323D8B-0010-46A9-B72A-A2D4E4A7F515}" type="slidenum">
              <a:rPr lang="ru-RU"/>
              <a:pPr>
                <a:defRPr/>
              </a:pPr>
              <a:t>‹#›</a:t>
            </a:fld>
            <a:endParaRPr lang="ru-RU"/>
          </a:p>
        </p:txBody>
      </p:sp>
    </p:spTree>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6" name="Прямая соединительная линия 5"/>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Группа 19"/>
          <p:cNvGrpSpPr>
            <a:grpSpLocks/>
          </p:cNvGrpSpPr>
          <p:nvPr/>
        </p:nvGrpSpPr>
        <p:grpSpPr bwMode="auto">
          <a:xfrm rot="5400000">
            <a:off x="8515351" y="1219200"/>
            <a:ext cx="131762" cy="128587"/>
            <a:chOff x="6668087" y="1297746"/>
            <a:chExt cx="161840" cy="156602"/>
          </a:xfrm>
        </p:grpSpPr>
        <p:cxnSp>
          <p:nvCxnSpPr>
            <p:cNvPr id="8" name="Прямая соединительная линия 7"/>
            <p:cNvCxnSpPr/>
            <p:nvPr/>
          </p:nvCxnSpPr>
          <p:spPr>
            <a:xfrm rot="16200000">
              <a:off x="6663593" y="1292574"/>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Прямая соединительная линия 9"/>
            <p:cNvCxnSpPr/>
            <p:nvPr/>
          </p:nvCxnSpPr>
          <p:spPr>
            <a:xfrm rot="5400000" flipH="1">
              <a:off x="6744513" y="1291599"/>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Группа 25"/>
          <p:cNvGrpSpPr>
            <a:grpSpLocks/>
          </p:cNvGrpSpPr>
          <p:nvPr/>
        </p:nvGrpSpPr>
        <p:grpSpPr bwMode="auto">
          <a:xfrm rot="5400000">
            <a:off x="8667751" y="1371600"/>
            <a:ext cx="131762" cy="128587"/>
            <a:chOff x="6668087" y="1297746"/>
            <a:chExt cx="161840" cy="156602"/>
          </a:xfrm>
        </p:grpSpPr>
        <p:cxnSp>
          <p:nvCxnSpPr>
            <p:cNvPr id="12" name="Прямая соединительная линия 11"/>
            <p:cNvCxnSpPr/>
            <p:nvPr/>
          </p:nvCxnSpPr>
          <p:spPr>
            <a:xfrm rot="16200000">
              <a:off x="6663593" y="1292574"/>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Прямая соединительная линия 12"/>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Прямая соединительная линия 13"/>
            <p:cNvCxnSpPr/>
            <p:nvPr/>
          </p:nvCxnSpPr>
          <p:spPr>
            <a:xfrm rot="5400000" flipH="1">
              <a:off x="6744513" y="1291599"/>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Группа 29"/>
          <p:cNvGrpSpPr>
            <a:grpSpLocks/>
          </p:cNvGrpSpPr>
          <p:nvPr/>
        </p:nvGrpSpPr>
        <p:grpSpPr bwMode="auto">
          <a:xfrm rot="5400000">
            <a:off x="8320087" y="1474788"/>
            <a:ext cx="131763" cy="128588"/>
            <a:chOff x="6668087" y="1297746"/>
            <a:chExt cx="161840" cy="156602"/>
          </a:xfrm>
        </p:grpSpPr>
        <p:cxnSp>
          <p:nvCxnSpPr>
            <p:cNvPr id="16" name="Прямая соединительная линия 15"/>
            <p:cNvCxnSpPr/>
            <p:nvPr/>
          </p:nvCxnSpPr>
          <p:spPr>
            <a:xfrm rot="16200000">
              <a:off x="6663592" y="1292574"/>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Прямая соединительная линия 16"/>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Прямая соединительная линия 17"/>
            <p:cNvCxnSpPr/>
            <p:nvPr/>
          </p:nvCxnSpPr>
          <p:spPr>
            <a:xfrm rot="5400000" flipH="1">
              <a:off x="6744512" y="1291599"/>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Заголовок 1"/>
          <p:cNvSpPr>
            <a:spLocks noGrp="1"/>
          </p:cNvSpPr>
          <p:nvPr>
            <p:ph type="title"/>
          </p:nvPr>
        </p:nvSpPr>
        <p:spPr bwMode="grayWhite">
          <a:xfrm>
            <a:off x="914400" y="441251"/>
            <a:ext cx="6858000" cy="701749"/>
          </a:xfrm>
        </p:spPr>
        <p:txBody>
          <a:bodyPr anchor="b"/>
          <a:lstStyle>
            <a:lvl1pPr algn="l">
              <a:buNone/>
              <a:defRPr sz="2100" b="0"/>
            </a:lvl1pPr>
            <a:extLst/>
          </a:lstStyle>
          <a:p>
            <a:r>
              <a:rPr lang="ru-RU" smtClean="0"/>
              <a:t>Образец заголовка</a:t>
            </a:r>
            <a:endParaRPr lang="en-US"/>
          </a:p>
        </p:txBody>
      </p:sp>
      <p:sp>
        <p:nvSpPr>
          <p:cNvPr id="3" name="Рисунок 2"/>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ru-RU" noProof="0" smtClean="0"/>
              <a:t>Вставка рисунка</a:t>
            </a:r>
            <a:endParaRPr lang="en-US" noProof="0"/>
          </a:p>
        </p:txBody>
      </p:sp>
      <p:sp>
        <p:nvSpPr>
          <p:cNvPr id="4" name="Текст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9" name="Дата 4"/>
          <p:cNvSpPr>
            <a:spLocks noGrp="1"/>
          </p:cNvSpPr>
          <p:nvPr>
            <p:ph type="dt" sz="half" idx="10"/>
          </p:nvPr>
        </p:nvSpPr>
        <p:spPr>
          <a:xfrm>
            <a:off x="6477000" y="55563"/>
            <a:ext cx="2133600" cy="365125"/>
          </a:xfrm>
        </p:spPr>
        <p:txBody>
          <a:bodyPr/>
          <a:lstStyle>
            <a:lvl1pPr>
              <a:defRPr/>
            </a:lvl1pPr>
            <a:extLst/>
          </a:lstStyle>
          <a:p>
            <a:pPr>
              <a:defRPr/>
            </a:pPr>
            <a:fld id="{B6C4230C-5824-4412-A52C-0C432BD5237C}" type="datetimeFigureOut">
              <a:rPr lang="ru-RU"/>
              <a:pPr>
                <a:defRPr/>
              </a:pPr>
              <a:t>23.03.2017</a:t>
            </a:fld>
            <a:endParaRPr lang="ru-RU"/>
          </a:p>
        </p:txBody>
      </p:sp>
      <p:sp>
        <p:nvSpPr>
          <p:cNvPr id="20" name="Нижний колонтитул 5"/>
          <p:cNvSpPr>
            <a:spLocks noGrp="1"/>
          </p:cNvSpPr>
          <p:nvPr>
            <p:ph type="ftr" sz="quarter" idx="11"/>
          </p:nvPr>
        </p:nvSpPr>
        <p:spPr>
          <a:xfrm>
            <a:off x="914400" y="55563"/>
            <a:ext cx="5562600" cy="365125"/>
          </a:xfrm>
        </p:spPr>
        <p:txBody>
          <a:bodyPr/>
          <a:lstStyle>
            <a:lvl1pPr>
              <a:defRPr/>
            </a:lvl1pPr>
            <a:extLst/>
          </a:lstStyle>
          <a:p>
            <a:pPr>
              <a:defRPr/>
            </a:pPr>
            <a:endParaRPr lang="ru-RU"/>
          </a:p>
        </p:txBody>
      </p:sp>
      <p:sp>
        <p:nvSpPr>
          <p:cNvPr id="21" name="Номер слайда 6"/>
          <p:cNvSpPr>
            <a:spLocks noGrp="1"/>
          </p:cNvSpPr>
          <p:nvPr>
            <p:ph type="sldNum" sz="quarter" idx="12"/>
          </p:nvPr>
        </p:nvSpPr>
        <p:spPr>
          <a:xfrm>
            <a:off x="8610600" y="55563"/>
            <a:ext cx="457200" cy="365125"/>
          </a:xfrm>
        </p:spPr>
        <p:txBody>
          <a:bodyPr/>
          <a:lstStyle>
            <a:lvl1pPr>
              <a:defRPr/>
            </a:lvl1pPr>
            <a:extLst/>
          </a:lstStyle>
          <a:p>
            <a:pPr>
              <a:defRPr/>
            </a:pPr>
            <a:fld id="{D065BA17-9008-4A66-8F7F-29A1DF8A8315}" type="slidenum">
              <a:rPr lang="ru-RU"/>
              <a:pPr>
                <a:defRPr/>
              </a:pPr>
              <a:t>‹#›</a:t>
            </a:fld>
            <a:endParaRPr lang="ru-RU"/>
          </a:p>
        </p:txBody>
      </p:sp>
    </p:spTree>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C5DE39A6-C0BB-4CBB-B5B1-798C68E3D305}"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4AC3A482-D599-4F33-B042-28F3F53A9CFF}" type="slidenum">
              <a:rPr lang="ru-RU"/>
              <a:pPr>
                <a:defRPr/>
              </a:pPr>
              <a:t>‹#›</a:t>
            </a:fld>
            <a:endParaRPr lang="ru-RU"/>
          </a:p>
        </p:txBody>
      </p:sp>
    </p:spTree>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981200" cy="5851525"/>
          </a:xfrm>
        </p:spPr>
        <p:txBody>
          <a:bodyPr vert="eaVert" anchor="ct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609600" y="274639"/>
            <a:ext cx="58674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43D2F9B4-A4A7-4F51-9115-92CB15AA488B}"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3ADC5C19-683F-4F9C-BBE3-C9B0BE4A5B29}" type="slidenum">
              <a:rPr lang="ru-RU"/>
              <a:pPr>
                <a:defRPr/>
              </a:pPr>
              <a:t>‹#›</a:t>
            </a:fld>
            <a:endParaRPr lang="ru-RU"/>
          </a:p>
        </p:txBody>
      </p:sp>
    </p:spTree>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3CA042AB-D355-4983-BC25-E32FCE25669A}" type="datetimeFigureOut">
              <a:rPr lang="ru-RU"/>
              <a:pPr>
                <a:defRPr/>
              </a:pPr>
              <a:t>23.03.2017</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BBE6E308-E685-4536-9ACC-95511F353B5E}"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A716A95-8372-4545-A782-2D2DD0E040FE}"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C91346FB-82C2-4B29-8663-F9165DD313DB}" type="slidenum">
              <a:rPr lang="ru-RU"/>
              <a:pPr>
                <a:defRPr/>
              </a:pPr>
              <a:t>‹#›</a:t>
            </a:fld>
            <a:endParaRPr lang="ru-RU"/>
          </a:p>
        </p:txBody>
      </p:sp>
    </p:spTree>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050E6D47-54BE-4237-90C0-C2D13B0091DC}"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C0C3C14-764D-4740-A735-7BE9278981C4}"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9781137E-E409-44DA-A055-81AE7B992A5E}" type="datetimeFigureOut">
              <a:rPr lang="ru-RU"/>
              <a:pPr>
                <a:defRPr/>
              </a:pPr>
              <a:t>23.03.2017</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EB560241-4396-4777-8A69-6206996C7A45}" type="slidenum">
              <a:rPr lang="ru-RU"/>
              <a:pPr>
                <a:defRPr/>
              </a:pPr>
              <a:t>‹#›</a:t>
            </a:fld>
            <a:endParaRPr lang="ru-RU"/>
          </a:p>
        </p:txBody>
      </p:sp>
    </p:spTree>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499B17BF-FBFB-404B-AD23-1EC8DDF91895}" type="datetimeFigureOut">
              <a:rPr lang="ru-RU"/>
              <a:pPr>
                <a:defRPr/>
              </a:pPr>
              <a:t>23.03.2017</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2262D0C4-255E-4D71-B7EC-7BCEF5BE4C89}" type="slidenum">
              <a:rPr lang="ru-RU"/>
              <a:pPr>
                <a:defRPr/>
              </a:pPr>
              <a:t>‹#›</a:t>
            </a:fld>
            <a:endParaRPr lang="ru-RU"/>
          </a:p>
        </p:txBody>
      </p:sp>
    </p:spTree>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7E141A18-F391-4CB0-8D2E-267FBFBCC3C8}" type="datetimeFigureOut">
              <a:rPr lang="ru-RU"/>
              <a:pPr>
                <a:defRPr/>
              </a:pPr>
              <a:t>23.03.2017</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3A88D9AA-6878-48D3-8FE9-6B4DA200FD1D}" type="slidenum">
              <a:rPr lang="ru-RU"/>
              <a:pPr>
                <a:defRPr/>
              </a:pPr>
              <a:t>‹#›</a:t>
            </a:fld>
            <a:endParaRPr lang="ru-RU"/>
          </a:p>
        </p:txBody>
      </p:sp>
    </p:spTree>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77EC9E2D-56CE-4043-BB02-F9DC12E6EDBC}" type="datetimeFigureOut">
              <a:rPr lang="ru-RU"/>
              <a:pPr>
                <a:defRPr/>
              </a:pPr>
              <a:t>23.03.2017</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19E5A962-8D70-43DC-BD35-93D544C4D4CF}" type="slidenum">
              <a:rPr lang="ru-RU"/>
              <a:pPr>
                <a:defRPr/>
              </a:pPr>
              <a:t>‹#›</a:t>
            </a:fld>
            <a:endParaRPr lang="ru-RU"/>
          </a:p>
        </p:txBody>
      </p:sp>
    </p:spTree>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4C4F9D0F-3EBA-422E-9B27-DC7BE89F809E}" type="datetimeFigureOut">
              <a:rPr lang="ru-RU"/>
              <a:pPr>
                <a:defRPr/>
              </a:pPr>
              <a:t>23.03.2017</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D7ADD221-790C-4DA2-B3BA-EDE595E6AB44}" type="slidenum">
              <a:rPr lang="ru-RU"/>
              <a:pPr>
                <a:defRPr/>
              </a:pPr>
              <a:t>‹#›</a:t>
            </a:fld>
            <a:endParaRPr lang="ru-RU"/>
          </a:p>
        </p:txBody>
      </p:sp>
    </p:spTree>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B1D25BB7-01DF-48EF-8759-A073CAFA4264}" type="datetimeFigureOut">
              <a:rPr lang="ru-RU"/>
              <a:pPr>
                <a:defRPr/>
              </a:pPr>
              <a:t>23.03.2017</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5D601B7C-85A7-4722-92F9-67950368D93E}" type="slidenum">
              <a:rPr lang="ru-RU"/>
              <a:pPr>
                <a:defRPr/>
              </a:pPr>
              <a:t>‹#›</a:t>
            </a:fld>
            <a:endParaRPr lang="ru-RU"/>
          </a:p>
        </p:txBody>
      </p:sp>
    </p:spTree>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F0886163-A2B8-4E7E-B13B-FCB2438B09C1}"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FDC0BB7-79A1-4638-B5DB-2E1517211D96}" type="slidenum">
              <a:rPr lang="ru-RU"/>
              <a:pPr>
                <a:defRPr/>
              </a:pPr>
              <a:t>‹#›</a:t>
            </a:fld>
            <a:endParaRPr lang="ru-RU"/>
          </a:p>
        </p:txBody>
      </p:sp>
    </p:spTree>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6C55576-E01B-46F0-96F9-2072F2D2758F}"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B55B4BE-860F-411A-9ED3-1ADC11744A49}" type="slidenum">
              <a:rPr lang="ru-RU"/>
              <a:pPr>
                <a:defRPr/>
              </a:pPr>
              <a:t>‹#›</a:t>
            </a:fld>
            <a:endParaRPr lang="ru-RU"/>
          </a:p>
        </p:txBody>
      </p:sp>
    </p:spTree>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4" name="Полилиния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endParaRPr>
          </a:p>
        </p:txBody>
      </p:sp>
      <p:sp>
        <p:nvSpPr>
          <p:cNvPr id="5" name="Полилиния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endParaRPr>
          </a:p>
        </p:txBody>
      </p:sp>
      <p:sp>
        <p:nvSpPr>
          <p:cNvPr id="9" name="Заголовок 8"/>
          <p:cNvSpPr>
            <a:spLocks noGrp="1"/>
          </p:cNvSpPr>
          <p:nvPr>
            <p:ph type="ctrTitle"/>
          </p:nvPr>
        </p:nvSpPr>
        <p:spPr>
          <a:xfrm>
            <a:off x="429064" y="3337560"/>
            <a:ext cx="6480048" cy="2301240"/>
          </a:xfrm>
        </p:spPr>
        <p:txBody>
          <a:bodyPr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6" name="Дата 29"/>
          <p:cNvSpPr>
            <a:spLocks noGrp="1"/>
          </p:cNvSpPr>
          <p:nvPr>
            <p:ph type="dt" sz="half" idx="10"/>
          </p:nvPr>
        </p:nvSpPr>
        <p:spPr/>
        <p:txBody>
          <a:bodyPr/>
          <a:lstStyle>
            <a:lvl1pPr>
              <a:defRPr/>
            </a:lvl1pPr>
          </a:lstStyle>
          <a:p>
            <a:pPr>
              <a:defRPr/>
            </a:pPr>
            <a:fld id="{E2B3BB5B-81FB-4904-8F1D-EC4EBBB0E258}" type="datetimeFigureOut">
              <a:rPr lang="ru-RU"/>
              <a:pPr>
                <a:defRPr/>
              </a:pPr>
              <a:t>23.03.2017</a:t>
            </a:fld>
            <a:endParaRPr lang="ru-RU"/>
          </a:p>
        </p:txBody>
      </p:sp>
      <p:sp>
        <p:nvSpPr>
          <p:cNvPr id="7" name="Нижний колонтитул 18"/>
          <p:cNvSpPr>
            <a:spLocks noGrp="1"/>
          </p:cNvSpPr>
          <p:nvPr>
            <p:ph type="ftr" sz="quarter" idx="11"/>
          </p:nvPr>
        </p:nvSpPr>
        <p:spPr/>
        <p:txBody>
          <a:bodyPr/>
          <a:lstStyle>
            <a:lvl1pPr>
              <a:defRPr/>
            </a:lvl1pPr>
          </a:lstStyle>
          <a:p>
            <a:pPr>
              <a:defRPr/>
            </a:pPr>
            <a:endParaRPr lang="ru-RU"/>
          </a:p>
        </p:txBody>
      </p:sp>
      <p:sp>
        <p:nvSpPr>
          <p:cNvPr id="8" name="Номер слайда 26"/>
          <p:cNvSpPr>
            <a:spLocks noGrp="1"/>
          </p:cNvSpPr>
          <p:nvPr>
            <p:ph type="sldNum" sz="quarter" idx="12"/>
          </p:nvPr>
        </p:nvSpPr>
        <p:spPr/>
        <p:txBody>
          <a:bodyPr/>
          <a:lstStyle>
            <a:lvl1pPr>
              <a:defRPr/>
            </a:lvl1pPr>
          </a:lstStyle>
          <a:p>
            <a:pPr>
              <a:defRPr/>
            </a:pPr>
            <a:fld id="{654BFF41-E524-430D-BDC5-5387E5C5CFFD}"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8F151050-E55F-4DF5-BBA9-A288D8886B70}"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28296B77-9C86-40FD-ABC3-7A68C18F6722}" type="slidenum">
              <a:rPr lang="ru-RU"/>
              <a:pPr>
                <a:defRPr/>
              </a:pPr>
              <a:t>‹#›</a:t>
            </a:fld>
            <a:endParaRPr lang="ru-RU"/>
          </a:p>
        </p:txBody>
      </p:sp>
    </p:spTree>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4" name="Полилиния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endParaRPr>
          </a:p>
        </p:txBody>
      </p:sp>
      <p:sp>
        <p:nvSpPr>
          <p:cNvPr id="5" name="Полилиния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6" name="Дата 3"/>
          <p:cNvSpPr>
            <a:spLocks noGrp="1"/>
          </p:cNvSpPr>
          <p:nvPr>
            <p:ph type="dt" sz="half" idx="10"/>
          </p:nvPr>
        </p:nvSpPr>
        <p:spPr/>
        <p:txBody>
          <a:bodyPr/>
          <a:lstStyle>
            <a:lvl1pPr>
              <a:defRPr/>
            </a:lvl1pPr>
          </a:lstStyle>
          <a:p>
            <a:pPr>
              <a:defRPr/>
            </a:pPr>
            <a:fld id="{88D90D0C-E372-46D5-965D-F1F2E54323E2}" type="datetimeFigureOut">
              <a:rPr lang="ru-RU"/>
              <a:pPr>
                <a:defRPr/>
              </a:pPr>
              <a:t>23.03.2017</a:t>
            </a:fld>
            <a:endParaRPr lang="ru-RU"/>
          </a:p>
        </p:txBody>
      </p:sp>
      <p:sp>
        <p:nvSpPr>
          <p:cNvPr id="7" name="Нижний колонтитул 4"/>
          <p:cNvSpPr>
            <a:spLocks noGrp="1"/>
          </p:cNvSpPr>
          <p:nvPr>
            <p:ph type="ftr" sz="quarter" idx="11"/>
          </p:nvPr>
        </p:nvSpPr>
        <p:spPr/>
        <p:txBody>
          <a:bodyPr/>
          <a:lstStyle>
            <a:lvl1pPr>
              <a:defRPr/>
            </a:lvl1pPr>
          </a:lstStyle>
          <a:p>
            <a:pPr>
              <a:defRPr/>
            </a:pPr>
            <a:endParaRPr lang="ru-RU"/>
          </a:p>
        </p:txBody>
      </p:sp>
      <p:sp>
        <p:nvSpPr>
          <p:cNvPr id="8" name="Номер слайда 5"/>
          <p:cNvSpPr>
            <a:spLocks noGrp="1"/>
          </p:cNvSpPr>
          <p:nvPr>
            <p:ph type="sldNum" sz="quarter" idx="12"/>
          </p:nvPr>
        </p:nvSpPr>
        <p:spPr/>
        <p:txBody>
          <a:bodyPr/>
          <a:lstStyle>
            <a:lvl1pPr>
              <a:defRPr/>
            </a:lvl1pPr>
          </a:lstStyle>
          <a:p>
            <a:pPr>
              <a:defRPr/>
            </a:pPr>
            <a:fld id="{DFF42FD4-D44D-4567-BB33-DA2586BFC44B}"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36F9214D-155F-45A5-A018-D66D253DA19C}" type="datetimeFigureOut">
              <a:rPr lang="ru-RU"/>
              <a:pPr>
                <a:defRPr/>
              </a:pPr>
              <a:t>23.03.2017</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4090AE61-C21F-41BC-9A22-B67724909111}" type="slidenum">
              <a:rPr lang="ru-RU"/>
              <a:pPr>
                <a:defRPr/>
              </a:pPr>
              <a:t>‹#›</a:t>
            </a:fld>
            <a:endParaRPr lang="ru-RU"/>
          </a:p>
        </p:txBody>
      </p:sp>
    </p:spTree>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5486400"/>
            <a:ext cx="4040188"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5486400"/>
            <a:ext cx="4041775"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lstStyle>
          <a:p>
            <a:pPr>
              <a:defRPr/>
            </a:pPr>
            <a:fld id="{D709B1CF-525E-41CC-9F2C-A29CCE481976}" type="datetimeFigureOut">
              <a:rPr lang="ru-RU"/>
              <a:pPr>
                <a:defRPr/>
              </a:pPr>
              <a:t>23.03.2017</a:t>
            </a:fld>
            <a:endParaRPr lang="ru-RU"/>
          </a:p>
        </p:txBody>
      </p:sp>
      <p:sp>
        <p:nvSpPr>
          <p:cNvPr id="8" name="Нижний колонтитул 7"/>
          <p:cNvSpPr>
            <a:spLocks noGrp="1"/>
          </p:cNvSpPr>
          <p:nvPr>
            <p:ph type="ftr" sz="quarter" idx="11"/>
          </p:nvPr>
        </p:nvSpPr>
        <p:spPr/>
        <p:txBody>
          <a:bodyPr/>
          <a:lstStyle>
            <a:lvl1pPr>
              <a:defRPr/>
            </a:lvl1pPr>
          </a:lstStyle>
          <a:p>
            <a:pPr>
              <a:defRPr/>
            </a:pPr>
            <a:endParaRPr lang="ru-RU"/>
          </a:p>
        </p:txBody>
      </p:sp>
      <p:sp>
        <p:nvSpPr>
          <p:cNvPr id="9" name="Номер слайда 8"/>
          <p:cNvSpPr>
            <a:spLocks noGrp="1"/>
          </p:cNvSpPr>
          <p:nvPr>
            <p:ph type="sldNum" sz="quarter" idx="12"/>
          </p:nvPr>
        </p:nvSpPr>
        <p:spPr/>
        <p:txBody>
          <a:bodyPr/>
          <a:lstStyle>
            <a:lvl1pPr>
              <a:defRPr/>
            </a:lvl1pPr>
          </a:lstStyle>
          <a:p>
            <a:pPr>
              <a:defRPr/>
            </a:pPr>
            <a:fld id="{EB0BE646-DDEB-4726-81E2-A26C87BEF349}" type="slidenum">
              <a:rPr lang="ru-RU"/>
              <a:pPr>
                <a:defRPr/>
              </a:pPr>
              <a:t>‹#›</a:t>
            </a:fld>
            <a:endParaRPr lang="ru-RU"/>
          </a:p>
        </p:txBody>
      </p:sp>
    </p:spTree>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lstStyle>
            <a:lvl1pPr algn="l">
              <a:defRPr sz="4600"/>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0C80870E-E1DD-43D8-9745-293A092365A9}" type="datetimeFigureOut">
              <a:rPr lang="ru-RU"/>
              <a:pPr>
                <a:defRPr/>
              </a:pPr>
              <a:t>23.03.2017</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DCC77C58-E3CB-4AAF-AA62-3B70F907F9E5}" type="slidenum">
              <a:rPr lang="ru-RU"/>
              <a:pPr>
                <a:defRPr/>
              </a:pPr>
              <a:t>‹#›</a:t>
            </a:fld>
            <a:endParaRPr lang="ru-RU"/>
          </a:p>
        </p:txBody>
      </p:sp>
    </p:spTree>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AEB3ED48-3580-4B60-B763-B6E0982A9A85}" type="datetimeFigureOut">
              <a:rPr lang="ru-RU"/>
              <a:pPr>
                <a:defRPr/>
              </a:pPr>
              <a:t>23.03.2017</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93D04BC0-6032-488E-B726-BCC685520A44}" type="slidenum">
              <a:rPr lang="ru-RU"/>
              <a:pPr>
                <a:defRPr/>
              </a:pPr>
              <a:t>‹#›</a:t>
            </a:fld>
            <a:endParaRPr lang="ru-RU"/>
          </a:p>
        </p:txBody>
      </p:sp>
    </p:spTree>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lang="ru-RU" smtClean="0"/>
              <a:t>Образец заголовка</a:t>
            </a:r>
            <a:endParaRPr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lstStyle>
          <a:p>
            <a:pPr>
              <a:defRPr/>
            </a:pPr>
            <a:fld id="{2AD42F74-0FDF-4DEA-8FD6-294B9B50A814}" type="datetimeFigureOut">
              <a:rPr lang="ru-RU"/>
              <a:pPr>
                <a:defRPr/>
              </a:pPr>
              <a:t>23.03.2017</a:t>
            </a:fld>
            <a:endParaRPr lang="ru-RU"/>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a:xfrm>
            <a:off x="8156575" y="6421438"/>
            <a:ext cx="762000" cy="365125"/>
          </a:xfrm>
        </p:spPr>
        <p:txBody>
          <a:bodyPr/>
          <a:lstStyle>
            <a:lvl1pPr>
              <a:defRPr/>
            </a:lvl1pPr>
          </a:lstStyle>
          <a:p>
            <a:pPr>
              <a:defRPr/>
            </a:pPr>
            <a:fld id="{AC932307-4C92-4A02-BE35-4F633C02A926}" type="slidenum">
              <a:rPr lang="ru-RU"/>
              <a:pPr>
                <a:defRPr/>
              </a:pPr>
              <a:t>‹#›</a:t>
            </a:fld>
            <a:endParaRPr lang="ru-RU"/>
          </a:p>
        </p:txBody>
      </p:sp>
    </p:spTree>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lang="ru-RU" smtClean="0"/>
              <a:t>Образец заголовка</a:t>
            </a:r>
            <a:endParaRPr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a:defRPr/>
            </a:pPr>
            <a:fld id="{55E5445B-7D41-4F17-951E-D56DF2342428}" type="datetimeFigureOut">
              <a:rPr lang="ru-RU"/>
              <a:pPr>
                <a:defRPr/>
              </a:pPr>
              <a:t>23.03.2017</a:t>
            </a:fld>
            <a:endParaRPr lang="ru-RU"/>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p:txBody>
          <a:bodyPr/>
          <a:lstStyle>
            <a:lvl1pPr>
              <a:defRPr/>
            </a:lvl1pPr>
          </a:lstStyle>
          <a:p>
            <a:pPr>
              <a:defRPr/>
            </a:pPr>
            <a:fld id="{B80B2981-B39B-494D-8140-5B133791F683}" type="slidenum">
              <a:rPr lang="ru-RU"/>
              <a:pPr>
                <a:defRPr/>
              </a:pPr>
              <a:t>‹#›</a:t>
            </a:fld>
            <a:endParaRPr lang="ru-RU"/>
          </a:p>
        </p:txBody>
      </p:sp>
    </p:spTree>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12D0F6F6-8305-4A4B-B668-F08BCA24A452}"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18DAC698-1E66-4959-8303-016A709CD0E5}" type="slidenum">
              <a:rPr lang="ru-RU"/>
              <a:pPr>
                <a:defRPr/>
              </a:pPr>
              <a:t>‹#›</a:t>
            </a:fld>
            <a:endParaRPr lang="ru-RU"/>
          </a:p>
        </p:txBody>
      </p:sp>
    </p:spTree>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CFECE99B-89BC-4FC4-9EA7-42A5994BDF13}"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DF869C95-E7A2-47B2-995E-5EAB822A4EB5}" type="slidenum">
              <a:rPr lang="ru-RU"/>
              <a:pPr>
                <a:defRPr/>
              </a:pPr>
              <a:t>‹#›</a:t>
            </a:fld>
            <a:endParaRPr lang="ru-RU"/>
          </a:p>
        </p:txBody>
      </p:sp>
    </p:spTree>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Заголовок 7"/>
          <p:cNvSpPr>
            <a:spLocks noGrp="1"/>
          </p:cNvSpPr>
          <p:nvPr>
            <p:ph type="ctrTitle"/>
          </p:nvPr>
        </p:nvSpPr>
        <p:spPr>
          <a:xfrm>
            <a:off x="464234" y="381001"/>
            <a:ext cx="8229600" cy="2209800"/>
          </a:xfrm>
        </p:spPr>
        <p:txBody>
          <a:bodyPr lIns="45720" rIns="228600"/>
          <a:lstStyle>
            <a:lvl1pPr marL="0" algn="r">
              <a:defRPr sz="4800"/>
            </a:lvl1pPr>
            <a:extLst/>
          </a:lstStyle>
          <a:p>
            <a:r>
              <a:rPr lang="ru-RU" smtClean="0"/>
              <a:t>Образец заголовка</a:t>
            </a:r>
            <a:endParaRPr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5" name="Дата 9"/>
          <p:cNvSpPr>
            <a:spLocks noGrp="1"/>
          </p:cNvSpPr>
          <p:nvPr>
            <p:ph type="dt" sz="half" idx="10"/>
          </p:nvPr>
        </p:nvSpPr>
        <p:spPr>
          <a:xfrm>
            <a:off x="5562600" y="6508750"/>
            <a:ext cx="3001963" cy="274638"/>
          </a:xfrm>
        </p:spPr>
        <p:txBody>
          <a:bodyPr vert="horz" rtlCol="0"/>
          <a:lstStyle>
            <a:lvl1pPr>
              <a:defRPr/>
            </a:lvl1pPr>
            <a:extLst/>
          </a:lstStyle>
          <a:p>
            <a:pPr>
              <a:defRPr/>
            </a:pPr>
            <a:fld id="{F1F9579D-644A-4113-8951-6C9D21408F4B}" type="datetimeFigureOut">
              <a:rPr lang="ru-RU"/>
              <a:pPr>
                <a:defRPr/>
              </a:pPr>
              <a:t>23.03.2017</a:t>
            </a:fld>
            <a:endParaRPr lang="ru-RU"/>
          </a:p>
        </p:txBody>
      </p:sp>
      <p:sp>
        <p:nvSpPr>
          <p:cNvPr id="6" name="Номер слайда 10"/>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DC6EF022-3DD4-4ABF-A743-4EE74B63D30D}" type="slidenum">
              <a:rPr lang="ru-RU"/>
              <a:pPr>
                <a:defRPr/>
              </a:pPr>
              <a:t>‹#›</a:t>
            </a:fld>
            <a:endParaRPr lang="ru-RU"/>
          </a:p>
        </p:txBody>
      </p:sp>
      <p:sp>
        <p:nvSpPr>
          <p:cNvPr id="7" name="Нижний колонтитул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ru-RU"/>
          </a:p>
        </p:txBody>
      </p:sp>
    </p:spTree>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Прямоугольник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3"/>
          <p:cNvSpPr>
            <a:spLocks noGrp="1"/>
          </p:cNvSpPr>
          <p:nvPr>
            <p:ph type="dt" sz="half" idx="10"/>
          </p:nvPr>
        </p:nvSpPr>
        <p:spPr/>
        <p:txBody>
          <a:bodyPr/>
          <a:lstStyle>
            <a:lvl1pPr>
              <a:defRPr/>
            </a:lvl1pPr>
            <a:extLst/>
          </a:lstStyle>
          <a:p>
            <a:pPr>
              <a:defRPr/>
            </a:pPr>
            <a:fld id="{EFF25AAD-0FA3-45F5-B985-AA4C8D8CFCA0}"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extLst/>
          </a:lstStyle>
          <a:p>
            <a:pPr>
              <a:defRPr/>
            </a:pPr>
            <a:endParaRPr lang="ru-RU"/>
          </a:p>
        </p:txBody>
      </p:sp>
      <p:sp>
        <p:nvSpPr>
          <p:cNvPr id="7" name="Номер слайда 5"/>
          <p:cNvSpPr>
            <a:spLocks noGrp="1"/>
          </p:cNvSpPr>
          <p:nvPr>
            <p:ph type="sldNum" sz="quarter" idx="12"/>
          </p:nvPr>
        </p:nvSpPr>
        <p:spPr/>
        <p:txBody>
          <a:bodyPr/>
          <a:lstStyle>
            <a:lvl1pPr>
              <a:defRPr/>
            </a:lvl1pPr>
            <a:extLst/>
          </a:lstStyle>
          <a:p>
            <a:pPr>
              <a:defRPr/>
            </a:pPr>
            <a:fld id="{FDCA8101-F6DB-44A2-8A41-4D43DD023066}" type="slidenum">
              <a:rPr lang="ru-RU"/>
              <a:pPr>
                <a:defRPr/>
              </a:pPr>
              <a:t>‹#›</a:t>
            </a:fld>
            <a:endParaRPr lang="ru-RU"/>
          </a:p>
        </p:txBody>
      </p:sp>
    </p:spTree>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ru-RU" smtClean="0"/>
              <a:t>Образец заголовка</a:t>
            </a:r>
            <a:endParaRPr lang="en-US"/>
          </a:p>
        </p:txBody>
      </p:sp>
      <p:sp>
        <p:nvSpPr>
          <p:cNvPr id="3" name="Текст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5" name="Дата 7"/>
          <p:cNvSpPr>
            <a:spLocks noGrp="1"/>
          </p:cNvSpPr>
          <p:nvPr>
            <p:ph type="dt" sz="half" idx="10"/>
          </p:nvPr>
        </p:nvSpPr>
        <p:spPr>
          <a:xfrm>
            <a:off x="5562600" y="6513513"/>
            <a:ext cx="3001963" cy="274637"/>
          </a:xfrm>
        </p:spPr>
        <p:txBody>
          <a:bodyPr vert="horz" rtlCol="0"/>
          <a:lstStyle>
            <a:lvl1pPr>
              <a:defRPr/>
            </a:lvl1pPr>
            <a:extLst/>
          </a:lstStyle>
          <a:p>
            <a:pPr>
              <a:defRPr/>
            </a:pPr>
            <a:fld id="{75E64F0D-EA7B-4928-8712-85893036F115}" type="datetimeFigureOut">
              <a:rPr lang="ru-RU"/>
              <a:pPr>
                <a:defRPr/>
              </a:pPr>
              <a:t>23.03.2017</a:t>
            </a:fld>
            <a:endParaRPr lang="ru-RU"/>
          </a:p>
        </p:txBody>
      </p:sp>
      <p:sp>
        <p:nvSpPr>
          <p:cNvPr id="6" name="Номер слайда 8"/>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24B8060B-B8C2-4EE6-89E2-6709AEFA8188}" type="slidenum">
              <a:rPr lang="ru-RU"/>
              <a:pPr>
                <a:defRPr/>
              </a:pPr>
              <a:t>‹#›</a:t>
            </a:fld>
            <a:endParaRPr lang="ru-RU"/>
          </a:p>
        </p:txBody>
      </p:sp>
      <p:sp>
        <p:nvSpPr>
          <p:cNvPr id="7" name="Нижний колонтитул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Прямоугольник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4"/>
          <p:cNvSpPr>
            <a:spLocks noGrp="1"/>
          </p:cNvSpPr>
          <p:nvPr>
            <p:ph type="dt" sz="half" idx="10"/>
          </p:nvPr>
        </p:nvSpPr>
        <p:spPr/>
        <p:txBody>
          <a:bodyPr/>
          <a:lstStyle>
            <a:lvl1pPr>
              <a:defRPr/>
            </a:lvl1pPr>
            <a:extLst/>
          </a:lstStyle>
          <a:p>
            <a:pPr>
              <a:defRPr/>
            </a:pPr>
            <a:fld id="{AF72EF12-0840-4630-B421-DA5DABB4731E}" type="datetimeFigureOut">
              <a:rPr lang="ru-RU"/>
              <a:pPr>
                <a:defRPr/>
              </a:pPr>
              <a:t>23.03.2017</a:t>
            </a:fld>
            <a:endParaRPr lang="ru-RU"/>
          </a:p>
        </p:txBody>
      </p:sp>
      <p:sp>
        <p:nvSpPr>
          <p:cNvPr id="7" name="Нижний колонтитул 5"/>
          <p:cNvSpPr>
            <a:spLocks noGrp="1"/>
          </p:cNvSpPr>
          <p:nvPr>
            <p:ph type="ftr" sz="quarter" idx="11"/>
          </p:nvPr>
        </p:nvSpPr>
        <p:spPr/>
        <p:txBody>
          <a:bodyPr/>
          <a:lstStyle>
            <a:lvl1pPr>
              <a:defRPr/>
            </a:lvl1pPr>
            <a:extLst/>
          </a:lstStyle>
          <a:p>
            <a:pPr>
              <a:defRPr/>
            </a:pPr>
            <a:endParaRPr lang="ru-RU"/>
          </a:p>
        </p:txBody>
      </p:sp>
      <p:sp>
        <p:nvSpPr>
          <p:cNvPr id="8" name="Номер слайда 6"/>
          <p:cNvSpPr>
            <a:spLocks noGrp="1"/>
          </p:cNvSpPr>
          <p:nvPr>
            <p:ph type="sldNum" sz="quarter" idx="12"/>
          </p:nvPr>
        </p:nvSpPr>
        <p:spPr>
          <a:xfrm>
            <a:off x="8640763" y="6515100"/>
            <a:ext cx="465137" cy="273050"/>
          </a:xfrm>
        </p:spPr>
        <p:txBody>
          <a:bodyPr/>
          <a:lstStyle>
            <a:lvl1pPr>
              <a:defRPr/>
            </a:lvl1pPr>
            <a:extLst/>
          </a:lstStyle>
          <a:p>
            <a:pPr>
              <a:defRPr/>
            </a:pPr>
            <a:fld id="{396A337F-6530-4E68-8ACE-2FEB27160112}" type="slidenum">
              <a:rPr lang="ru-RU"/>
              <a:pPr>
                <a:defRPr/>
              </a:pPr>
              <a:t>‹#›</a:t>
            </a:fld>
            <a:endParaRPr lang="ru-RU"/>
          </a:p>
        </p:txBody>
      </p:sp>
    </p:spTree>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Прямоугольник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8" name="Прямоугольник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251948"/>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9" name="Дата 6"/>
          <p:cNvSpPr>
            <a:spLocks noGrp="1"/>
          </p:cNvSpPr>
          <p:nvPr>
            <p:ph type="dt" sz="half" idx="10"/>
          </p:nvPr>
        </p:nvSpPr>
        <p:spPr/>
        <p:txBody>
          <a:bodyPr/>
          <a:lstStyle>
            <a:lvl1pPr>
              <a:defRPr/>
            </a:lvl1pPr>
            <a:extLst/>
          </a:lstStyle>
          <a:p>
            <a:pPr>
              <a:defRPr/>
            </a:pPr>
            <a:fld id="{BFFBBD4D-6B78-411C-A94F-96C981F6CAD3}" type="datetimeFigureOut">
              <a:rPr lang="ru-RU"/>
              <a:pPr>
                <a:defRPr/>
              </a:pPr>
              <a:t>23.03.2017</a:t>
            </a:fld>
            <a:endParaRPr lang="ru-RU"/>
          </a:p>
        </p:txBody>
      </p:sp>
      <p:sp>
        <p:nvSpPr>
          <p:cNvPr id="10" name="Нижний колонтитул 7"/>
          <p:cNvSpPr>
            <a:spLocks noGrp="1"/>
          </p:cNvSpPr>
          <p:nvPr>
            <p:ph type="ftr" sz="quarter" idx="11"/>
          </p:nvPr>
        </p:nvSpPr>
        <p:spPr/>
        <p:txBody>
          <a:bodyPr/>
          <a:lstStyle>
            <a:lvl1pPr>
              <a:defRPr/>
            </a:lvl1pPr>
            <a:extLst/>
          </a:lstStyle>
          <a:p>
            <a:pPr>
              <a:defRPr/>
            </a:pPr>
            <a:endParaRPr lang="ru-RU"/>
          </a:p>
        </p:txBody>
      </p:sp>
      <p:sp>
        <p:nvSpPr>
          <p:cNvPr id="11" name="Номер слайда 8"/>
          <p:cNvSpPr>
            <a:spLocks noGrp="1"/>
          </p:cNvSpPr>
          <p:nvPr>
            <p:ph type="sldNum" sz="quarter" idx="12"/>
          </p:nvPr>
        </p:nvSpPr>
        <p:spPr>
          <a:xfrm>
            <a:off x="8640763" y="6515100"/>
            <a:ext cx="465137" cy="273050"/>
          </a:xfrm>
        </p:spPr>
        <p:txBody>
          <a:bodyPr/>
          <a:lstStyle>
            <a:lvl1pPr>
              <a:defRPr/>
            </a:lvl1pPr>
            <a:extLst/>
          </a:lstStyle>
          <a:p>
            <a:pPr>
              <a:defRPr/>
            </a:pPr>
            <a:fld id="{40741BBD-8B9C-4227-B9A9-449A2447A5F1}" type="slidenum">
              <a:rPr lang="ru-RU"/>
              <a:pPr>
                <a:defRPr/>
              </a:pPr>
              <a:t>‹#›</a:t>
            </a:fld>
            <a:endParaRPr lang="ru-RU"/>
          </a:p>
        </p:txBody>
      </p:sp>
    </p:spTree>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Прямоугольник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253218"/>
            <a:ext cx="8229600" cy="1143000"/>
          </a:xfrm>
        </p:spPr>
        <p:txBody>
          <a:bodyPr/>
          <a:lstStyle>
            <a:extLst/>
          </a:lstStyle>
          <a:p>
            <a:r>
              <a:rPr lang="ru-RU" smtClean="0"/>
              <a:t>Образец заголовка</a:t>
            </a:r>
            <a:endParaRPr lang="en-US"/>
          </a:p>
        </p:txBody>
      </p:sp>
      <p:sp>
        <p:nvSpPr>
          <p:cNvPr id="4" name="Дата 2"/>
          <p:cNvSpPr>
            <a:spLocks noGrp="1"/>
          </p:cNvSpPr>
          <p:nvPr>
            <p:ph type="dt" sz="half" idx="10"/>
          </p:nvPr>
        </p:nvSpPr>
        <p:spPr/>
        <p:txBody>
          <a:bodyPr/>
          <a:lstStyle>
            <a:lvl1pPr>
              <a:defRPr/>
            </a:lvl1pPr>
            <a:extLst/>
          </a:lstStyle>
          <a:p>
            <a:pPr>
              <a:defRPr/>
            </a:pPr>
            <a:fld id="{7EE7F4B2-9069-4305-A58C-05AC840B5694}" type="datetimeFigureOut">
              <a:rPr lang="ru-RU"/>
              <a:pPr>
                <a:defRPr/>
              </a:pPr>
              <a:t>23.03.2017</a:t>
            </a:fld>
            <a:endParaRPr lang="ru-RU"/>
          </a:p>
        </p:txBody>
      </p:sp>
      <p:sp>
        <p:nvSpPr>
          <p:cNvPr id="5" name="Нижний колонтитул 3"/>
          <p:cNvSpPr>
            <a:spLocks noGrp="1"/>
          </p:cNvSpPr>
          <p:nvPr>
            <p:ph type="ftr" sz="quarter" idx="11"/>
          </p:nvPr>
        </p:nvSpPr>
        <p:spPr/>
        <p:txBody>
          <a:bodyPr/>
          <a:lstStyle>
            <a:lvl1pPr>
              <a:defRPr/>
            </a:lvl1pPr>
            <a:extLst/>
          </a:lstStyle>
          <a:p>
            <a:pPr>
              <a:defRPr/>
            </a:pPr>
            <a:endParaRPr lang="ru-RU"/>
          </a:p>
        </p:txBody>
      </p:sp>
      <p:sp>
        <p:nvSpPr>
          <p:cNvPr id="6" name="Номер слайда 4"/>
          <p:cNvSpPr>
            <a:spLocks noGrp="1"/>
          </p:cNvSpPr>
          <p:nvPr>
            <p:ph type="sldNum" sz="quarter" idx="12"/>
          </p:nvPr>
        </p:nvSpPr>
        <p:spPr/>
        <p:txBody>
          <a:bodyPr/>
          <a:lstStyle>
            <a:lvl1pPr>
              <a:defRPr/>
            </a:lvl1pPr>
            <a:extLst/>
          </a:lstStyle>
          <a:p>
            <a:pPr>
              <a:defRPr/>
            </a:pPr>
            <a:fld id="{630E1B9A-F9D0-4213-95D6-3FE5BAB3B4FF}" type="slidenum">
              <a:rPr lang="ru-RU"/>
              <a:pPr>
                <a:defRPr/>
              </a:pPr>
              <a:t>‹#›</a:t>
            </a:fld>
            <a:endParaRPr lang="ru-RU"/>
          </a:p>
        </p:txBody>
      </p:sp>
    </p:spTree>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Нижний колонтитул 2"/>
          <p:cNvSpPr>
            <a:spLocks noGrp="1"/>
          </p:cNvSpPr>
          <p:nvPr>
            <p:ph type="ftr" sz="quarter" idx="10"/>
          </p:nvPr>
        </p:nvSpPr>
        <p:spPr/>
        <p:txBody>
          <a:bodyPr/>
          <a:lstStyle>
            <a:lvl1pPr>
              <a:defRPr/>
            </a:lvl1pPr>
          </a:lstStyle>
          <a:p>
            <a:pPr>
              <a:defRPr/>
            </a:pPr>
            <a:endParaRPr lang="ru-RU"/>
          </a:p>
        </p:txBody>
      </p:sp>
      <p:sp>
        <p:nvSpPr>
          <p:cNvPr id="3" name="Дата 13"/>
          <p:cNvSpPr>
            <a:spLocks noGrp="1"/>
          </p:cNvSpPr>
          <p:nvPr>
            <p:ph type="dt" sz="half" idx="11"/>
          </p:nvPr>
        </p:nvSpPr>
        <p:spPr/>
        <p:txBody>
          <a:bodyPr/>
          <a:lstStyle>
            <a:lvl1pPr>
              <a:defRPr/>
            </a:lvl1pPr>
          </a:lstStyle>
          <a:p>
            <a:pPr>
              <a:defRPr/>
            </a:pPr>
            <a:fld id="{B5589116-3CEB-47D0-8312-50CF20644897}" type="datetimeFigureOut">
              <a:rPr lang="ru-RU"/>
              <a:pPr>
                <a:defRPr/>
              </a:pPr>
              <a:t>23.03.2017</a:t>
            </a:fld>
            <a:endParaRPr lang="ru-RU"/>
          </a:p>
        </p:txBody>
      </p:sp>
      <p:sp>
        <p:nvSpPr>
          <p:cNvPr id="4" name="Номер слайда 22"/>
          <p:cNvSpPr>
            <a:spLocks noGrp="1"/>
          </p:cNvSpPr>
          <p:nvPr>
            <p:ph type="sldNum" sz="quarter" idx="12"/>
          </p:nvPr>
        </p:nvSpPr>
        <p:spPr/>
        <p:txBody>
          <a:bodyPr/>
          <a:lstStyle>
            <a:lvl1pPr>
              <a:defRPr/>
            </a:lvl1pPr>
          </a:lstStyle>
          <a:p>
            <a:pPr>
              <a:defRPr/>
            </a:pPr>
            <a:fld id="{0FA03230-83CC-4A80-BFC9-9313FDE1ED0E}" type="slidenum">
              <a:rPr lang="ru-RU"/>
              <a:pPr>
                <a:defRPr/>
              </a:pPr>
              <a:t>‹#›</a:t>
            </a:fld>
            <a:endParaRPr lang="ru-RU"/>
          </a:p>
        </p:txBody>
      </p:sp>
    </p:spTree>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5" name="Прямоугольник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963136" y="304800"/>
            <a:ext cx="3931920" cy="762000"/>
          </a:xfrm>
        </p:spPr>
        <p:txBody>
          <a:bodyPr/>
          <a:lstStyle>
            <a:lvl1pPr marL="0" algn="r">
              <a:buNone/>
              <a:defRPr sz="2000" b="1"/>
            </a:lvl1pPr>
            <a:extLst/>
          </a:lstStyle>
          <a:p>
            <a:r>
              <a:rPr lang="ru-RU" smtClean="0"/>
              <a:t>Образец заголовка</a:t>
            </a:r>
            <a:endParaRPr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8"/>
          <p:cNvSpPr>
            <a:spLocks noGrp="1"/>
          </p:cNvSpPr>
          <p:nvPr>
            <p:ph type="dt" sz="half" idx="10"/>
          </p:nvPr>
        </p:nvSpPr>
        <p:spPr>
          <a:xfrm>
            <a:off x="5562600" y="6513513"/>
            <a:ext cx="3001963" cy="274637"/>
          </a:xfrm>
        </p:spPr>
        <p:txBody>
          <a:bodyPr vert="horz" rtlCol="0"/>
          <a:lstStyle>
            <a:lvl1pPr>
              <a:defRPr/>
            </a:lvl1pPr>
            <a:extLst/>
          </a:lstStyle>
          <a:p>
            <a:pPr>
              <a:defRPr/>
            </a:pPr>
            <a:fld id="{31FF15BE-A664-43B6-9B0E-180C0CA4F3FC}" type="datetimeFigureOut">
              <a:rPr lang="ru-RU"/>
              <a:pPr>
                <a:defRPr/>
              </a:pPr>
              <a:t>23.03.2017</a:t>
            </a:fld>
            <a:endParaRPr lang="ru-RU"/>
          </a:p>
        </p:txBody>
      </p:sp>
      <p:sp>
        <p:nvSpPr>
          <p:cNvPr id="7" name="Номер слайда 9"/>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3707544E-EEF9-4E98-B419-E9DB68D15BE8}" type="slidenum">
              <a:rPr lang="ru-RU"/>
              <a:pPr>
                <a:defRPr/>
              </a:pPr>
              <a:t>‹#›</a:t>
            </a:fld>
            <a:endParaRPr lang="ru-RU"/>
          </a:p>
        </p:txBody>
      </p:sp>
      <p:sp>
        <p:nvSpPr>
          <p:cNvPr id="8" name="Нижний колонтитул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lstStyle>
            <a:lvl1pPr marL="0" algn="r">
              <a:buNone/>
              <a:defRPr sz="2000" b="1"/>
            </a:lvl1pPr>
            <a:extLst/>
          </a:lstStyle>
          <a:p>
            <a:r>
              <a:rPr lang="ru-RU" smtClean="0"/>
              <a:t>Образец заголовка</a:t>
            </a:r>
            <a:endParaRPr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ru-RU" noProof="0" smtClean="0"/>
              <a:t>Вставка рисунка</a:t>
            </a:r>
            <a:endParaRPr lang="en-US" noProof="0" dirty="0"/>
          </a:p>
        </p:txBody>
      </p:sp>
      <p:sp>
        <p:nvSpPr>
          <p:cNvPr id="5" name="Дата 7"/>
          <p:cNvSpPr>
            <a:spLocks noGrp="1"/>
          </p:cNvSpPr>
          <p:nvPr>
            <p:ph type="dt" sz="half" idx="10"/>
          </p:nvPr>
        </p:nvSpPr>
        <p:spPr>
          <a:xfrm>
            <a:off x="5562600" y="6508750"/>
            <a:ext cx="3001963" cy="274638"/>
          </a:xfrm>
        </p:spPr>
        <p:txBody>
          <a:bodyPr vert="horz" rtlCol="0"/>
          <a:lstStyle>
            <a:lvl1pPr>
              <a:defRPr/>
            </a:lvl1pPr>
            <a:extLst/>
          </a:lstStyle>
          <a:p>
            <a:pPr>
              <a:defRPr/>
            </a:pPr>
            <a:fld id="{D39F06D0-5B47-4DFC-BED2-AF69096079FE}" type="datetimeFigureOut">
              <a:rPr lang="ru-RU"/>
              <a:pPr>
                <a:defRPr/>
              </a:pPr>
              <a:t>23.03.2017</a:t>
            </a:fld>
            <a:endParaRPr lang="ru-RU"/>
          </a:p>
        </p:txBody>
      </p:sp>
      <p:sp>
        <p:nvSpPr>
          <p:cNvPr id="6" name="Номер слайда 8"/>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EBFC039B-E10D-4CF5-A8F8-633D0638D5C0}" type="slidenum">
              <a:rPr lang="ru-RU"/>
              <a:pPr>
                <a:defRPr/>
              </a:pPr>
              <a:t>‹#›</a:t>
            </a:fld>
            <a:endParaRPr lang="ru-RU"/>
          </a:p>
        </p:txBody>
      </p:sp>
      <p:sp>
        <p:nvSpPr>
          <p:cNvPr id="7" name="Нижний колонтитул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ru-RU"/>
          </a:p>
        </p:txBody>
      </p:sp>
    </p:spTree>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Нижний колонтитул 2"/>
          <p:cNvSpPr>
            <a:spLocks noGrp="1"/>
          </p:cNvSpPr>
          <p:nvPr>
            <p:ph type="ftr" sz="quarter" idx="10"/>
          </p:nvPr>
        </p:nvSpPr>
        <p:spPr/>
        <p:txBody>
          <a:bodyPr/>
          <a:lstStyle>
            <a:lvl1pPr>
              <a:defRPr/>
            </a:lvl1pPr>
          </a:lstStyle>
          <a:p>
            <a:pPr>
              <a:defRPr/>
            </a:pPr>
            <a:endParaRPr lang="ru-RU"/>
          </a:p>
        </p:txBody>
      </p:sp>
      <p:sp>
        <p:nvSpPr>
          <p:cNvPr id="5" name="Дата 13"/>
          <p:cNvSpPr>
            <a:spLocks noGrp="1"/>
          </p:cNvSpPr>
          <p:nvPr>
            <p:ph type="dt" sz="half" idx="11"/>
          </p:nvPr>
        </p:nvSpPr>
        <p:spPr/>
        <p:txBody>
          <a:bodyPr/>
          <a:lstStyle>
            <a:lvl1pPr>
              <a:defRPr/>
            </a:lvl1pPr>
          </a:lstStyle>
          <a:p>
            <a:pPr>
              <a:defRPr/>
            </a:pPr>
            <a:fld id="{57BF8AF4-6147-4BF1-82E1-514CD701535A}" type="datetimeFigureOut">
              <a:rPr lang="ru-RU"/>
              <a:pPr>
                <a:defRPr/>
              </a:pPr>
              <a:t>23.03.2017</a:t>
            </a:fld>
            <a:endParaRPr lang="ru-RU"/>
          </a:p>
        </p:txBody>
      </p:sp>
      <p:sp>
        <p:nvSpPr>
          <p:cNvPr id="6" name="Номер слайда 22"/>
          <p:cNvSpPr>
            <a:spLocks noGrp="1"/>
          </p:cNvSpPr>
          <p:nvPr>
            <p:ph type="sldNum" sz="quarter" idx="12"/>
          </p:nvPr>
        </p:nvSpPr>
        <p:spPr/>
        <p:txBody>
          <a:bodyPr/>
          <a:lstStyle>
            <a:lvl1pPr>
              <a:defRPr/>
            </a:lvl1pPr>
          </a:lstStyle>
          <a:p>
            <a:pPr>
              <a:defRPr/>
            </a:pPr>
            <a:fld id="{90F987D3-D57D-448C-A1F7-020324650510}" type="slidenum">
              <a:rPr lang="ru-RU"/>
              <a:pPr>
                <a:defRPr/>
              </a:pPr>
              <a:t>‹#›</a:t>
            </a:fld>
            <a:endParaRPr lang="ru-RU"/>
          </a:p>
        </p:txBody>
      </p:sp>
    </p:spTree>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Нижний колонтитул 2"/>
          <p:cNvSpPr>
            <a:spLocks noGrp="1"/>
          </p:cNvSpPr>
          <p:nvPr>
            <p:ph type="ftr" sz="quarter" idx="10"/>
          </p:nvPr>
        </p:nvSpPr>
        <p:spPr/>
        <p:txBody>
          <a:bodyPr/>
          <a:lstStyle>
            <a:lvl1pPr>
              <a:defRPr/>
            </a:lvl1pPr>
          </a:lstStyle>
          <a:p>
            <a:pPr>
              <a:defRPr/>
            </a:pPr>
            <a:endParaRPr lang="ru-RU"/>
          </a:p>
        </p:txBody>
      </p:sp>
      <p:sp>
        <p:nvSpPr>
          <p:cNvPr id="5" name="Дата 13"/>
          <p:cNvSpPr>
            <a:spLocks noGrp="1"/>
          </p:cNvSpPr>
          <p:nvPr>
            <p:ph type="dt" sz="half" idx="11"/>
          </p:nvPr>
        </p:nvSpPr>
        <p:spPr/>
        <p:txBody>
          <a:bodyPr/>
          <a:lstStyle>
            <a:lvl1pPr>
              <a:defRPr/>
            </a:lvl1pPr>
          </a:lstStyle>
          <a:p>
            <a:pPr>
              <a:defRPr/>
            </a:pPr>
            <a:fld id="{3A7185D2-8BFF-488B-B743-477D15E19973}" type="datetimeFigureOut">
              <a:rPr lang="ru-RU"/>
              <a:pPr>
                <a:defRPr/>
              </a:pPr>
              <a:t>23.03.2017</a:t>
            </a:fld>
            <a:endParaRPr lang="ru-RU"/>
          </a:p>
        </p:txBody>
      </p:sp>
      <p:sp>
        <p:nvSpPr>
          <p:cNvPr id="6" name="Номер слайда 22"/>
          <p:cNvSpPr>
            <a:spLocks noGrp="1"/>
          </p:cNvSpPr>
          <p:nvPr>
            <p:ph type="sldNum" sz="quarter" idx="12"/>
          </p:nvPr>
        </p:nvSpPr>
        <p:spPr/>
        <p:txBody>
          <a:bodyPr/>
          <a:lstStyle>
            <a:lvl1pPr>
              <a:defRPr/>
            </a:lvl1pPr>
          </a:lstStyle>
          <a:p>
            <a:pPr>
              <a:defRPr/>
            </a:pPr>
            <a:fld id="{FCDA3045-5D43-4838-ADFA-407A3A7396FE}" type="slidenum">
              <a:rPr lang="ru-RU"/>
              <a:pPr>
                <a:defRPr/>
              </a:pPr>
              <a:t>‹#›</a:t>
            </a:fld>
            <a:endParaRPr lang="ru-RU"/>
          </a:p>
        </p:txBody>
      </p:sp>
    </p:spTree>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Прямая соединительная линия 4"/>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fld id="{A426A397-8E51-431B-9516-EF2782555DF6}" type="datetimeFigureOut">
              <a:rPr lang="ru-RU"/>
              <a:pPr>
                <a:defRPr/>
              </a:pPr>
              <a:t>23.03.2017</a:t>
            </a:fld>
            <a:endParaRPr lang="ru-RU"/>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ru-RU"/>
          </a:p>
        </p:txBody>
      </p:sp>
      <p:sp>
        <p:nvSpPr>
          <p:cNvPr id="8" name="Номер слайда 28"/>
          <p:cNvSpPr>
            <a:spLocks noGrp="1"/>
          </p:cNvSpPr>
          <p:nvPr>
            <p:ph type="sldNum" sz="quarter" idx="12"/>
          </p:nvPr>
        </p:nvSpPr>
        <p:spPr>
          <a:xfrm>
            <a:off x="7880350" y="6556375"/>
            <a:ext cx="588963" cy="228600"/>
          </a:xfrm>
        </p:spPr>
        <p:txBody>
          <a:bodyPr/>
          <a:lstStyle>
            <a:lvl1pPr>
              <a:defRPr lang="en-US">
                <a:solidFill>
                  <a:srgbClr val="FFFFFF"/>
                </a:solidFill>
              </a:defRPr>
            </a:lvl1pPr>
            <a:extLst/>
          </a:lstStyle>
          <a:p>
            <a:pPr>
              <a:defRPr/>
            </a:pPr>
            <a:fld id="{63318105-33C6-475A-BB3D-B50737069EC8}" type="slidenum">
              <a:rPr lang="ru-RU"/>
              <a:pPr>
                <a:defRPr/>
              </a:pPr>
              <a:t>‹#›</a:t>
            </a:fld>
            <a:endParaRPr lang="ru-RU"/>
          </a:p>
        </p:txBody>
      </p:sp>
    </p:spTree>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fld id="{34624ED0-D808-4B08-8AB3-59C1820AD856}" type="datetimeFigureOut">
              <a:rPr lang="ru-RU"/>
              <a:pPr>
                <a:defRPr/>
              </a:pPr>
              <a:t>23.03.2017</a:t>
            </a:fld>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E381B148-E21F-4F98-A078-075BBA16BE18}" type="slidenum">
              <a:rPr lang="ru-RU"/>
              <a:pPr>
                <a:defRPr/>
              </a:pPr>
              <a:t>‹#›</a:t>
            </a:fld>
            <a:endParaRPr lang="ru-RU"/>
          </a:p>
        </p:txBody>
      </p:sp>
    </p:spTree>
  </p:cSld>
  <p:clrMapOvr>
    <a:masterClrMapping/>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fld id="{B5FB989E-28A8-4589-84FE-18D5A38AD484}" type="datetimeFigureOut">
              <a:rPr lang="ru-RU"/>
              <a:pPr>
                <a:defRPr/>
              </a:pPr>
              <a:t>23.03.2017</a:t>
            </a:fld>
            <a:endParaRPr lang="ru-RU"/>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4319A168-8913-4FF7-8968-9D9DFD54ABC5}" type="slidenum">
              <a:rPr lang="ru-RU"/>
              <a:pPr>
                <a:defRPr/>
              </a:pPr>
              <a:t>‹#›</a:t>
            </a:fld>
            <a:endParaRPr lang="ru-RU"/>
          </a:p>
        </p:txBody>
      </p:sp>
    </p:spTree>
  </p:cSld>
  <p:clrMapOvr>
    <a:masterClrMapping/>
  </p:clrMapOvr>
  <p:transition>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fld id="{2DC3FA0B-0FCE-49A1-B03A-268284A69A50}" type="datetimeFigureOut">
              <a:rPr lang="ru-RU"/>
              <a:pPr>
                <a:defRPr/>
              </a:pPr>
              <a:t>23.03.2017</a:t>
            </a:fld>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634C92ED-905A-42A8-AA3D-B8CDDEEA0EE0}" type="slidenum">
              <a:rPr lang="ru-RU"/>
              <a:pPr>
                <a:defRPr/>
              </a:pPr>
              <a:t>‹#›</a:t>
            </a:fld>
            <a:endParaRPr lang="ru-RU"/>
          </a:p>
        </p:txBody>
      </p:sp>
    </p:spTree>
  </p:cSld>
  <p:clrMapOvr>
    <a:masterClrMapping/>
  </p:clrMapOvr>
  <p:transition>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fld id="{3DAEDA1A-C7B8-4F0B-A803-999290EC6FF8}" type="datetimeFigureOut">
              <a:rPr lang="ru-RU"/>
              <a:pPr>
                <a:defRPr/>
              </a:pPr>
              <a:t>23.03.2017</a:t>
            </a:fld>
            <a:endParaRPr lang="ru-RU"/>
          </a:p>
        </p:txBody>
      </p:sp>
      <p:sp>
        <p:nvSpPr>
          <p:cNvPr id="8" name="Нижний колонтитул 3"/>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F98ABCB4-C908-49A5-B50A-3AEF188F5CD4}" type="slidenum">
              <a:rPr lang="ru-RU"/>
              <a:pPr>
                <a:defRPr/>
              </a:pPr>
              <a:t>‹#›</a:t>
            </a:fld>
            <a:endParaRPr lang="ru-RU"/>
          </a:p>
        </p:txBody>
      </p:sp>
    </p:spTree>
  </p:cSld>
  <p:clrMapOvr>
    <a:masterClrMapping/>
  </p:clrMapOvr>
  <p:transition>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fld id="{5E8203B2-6423-400E-B928-E7756A29B5BE}" type="datetimeFigureOut">
              <a:rPr lang="ru-RU"/>
              <a:pPr>
                <a:defRPr/>
              </a:pPr>
              <a:t>23.03.2017</a:t>
            </a:fld>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15"/>
          <p:cNvSpPr>
            <a:spLocks noGrp="1"/>
          </p:cNvSpPr>
          <p:nvPr>
            <p:ph type="sldNum" sz="quarter" idx="12"/>
          </p:nvPr>
        </p:nvSpPr>
        <p:spPr/>
        <p:txBody>
          <a:bodyPr/>
          <a:lstStyle>
            <a:lvl1pPr>
              <a:defRPr/>
            </a:lvl1pPr>
          </a:lstStyle>
          <a:p>
            <a:pPr>
              <a:defRPr/>
            </a:pPr>
            <a:fld id="{E958380C-E69E-4E92-AF31-10CB25085F88}" type="slidenum">
              <a:rPr lang="ru-RU"/>
              <a:pPr>
                <a:defRPr/>
              </a:pPr>
              <a:t>‹#›</a:t>
            </a:fld>
            <a:endParaRPr lang="ru-RU"/>
          </a:p>
        </p:txBody>
      </p:sp>
    </p:spTree>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fld id="{4EEE4724-27AB-4075-A32C-EF3C30226EE8}" type="datetimeFigureOut">
              <a:rPr lang="ru-RU"/>
              <a:pPr>
                <a:defRPr/>
              </a:pPr>
              <a:t>23.03.2017</a:t>
            </a:fld>
            <a:endParaRPr lang="ru-RU"/>
          </a:p>
        </p:txBody>
      </p:sp>
      <p:sp>
        <p:nvSpPr>
          <p:cNvPr id="3" name="Нижний колонтитул 3"/>
          <p:cNvSpPr>
            <a:spLocks noGrp="1"/>
          </p:cNvSpPr>
          <p:nvPr>
            <p:ph type="ftr" sz="quarter" idx="11"/>
          </p:nvPr>
        </p:nvSpPr>
        <p:spPr/>
        <p:txBody>
          <a:bodyPr/>
          <a:lstStyle>
            <a:lvl1pPr>
              <a:defRPr/>
            </a:lvl1pPr>
          </a:lstStyle>
          <a:p>
            <a:pPr>
              <a:defRPr/>
            </a:pPr>
            <a:endParaRPr lang="ru-RU"/>
          </a:p>
        </p:txBody>
      </p:sp>
      <p:sp>
        <p:nvSpPr>
          <p:cNvPr id="4" name="Номер слайда 15"/>
          <p:cNvSpPr>
            <a:spLocks noGrp="1"/>
          </p:cNvSpPr>
          <p:nvPr>
            <p:ph type="sldNum" sz="quarter" idx="12"/>
          </p:nvPr>
        </p:nvSpPr>
        <p:spPr/>
        <p:txBody>
          <a:bodyPr/>
          <a:lstStyle>
            <a:lvl1pPr>
              <a:defRPr/>
            </a:lvl1pPr>
          </a:lstStyle>
          <a:p>
            <a:pPr>
              <a:defRPr/>
            </a:pPr>
            <a:fld id="{D54CDF82-EC36-4E82-BE90-FE201DF5948E}" type="slidenum">
              <a:rPr lang="ru-RU"/>
              <a:pPr>
                <a:defRPr/>
              </a:pPr>
              <a:t>‹#›</a:t>
            </a:fld>
            <a:endParaRPr lang="ru-RU"/>
          </a:p>
        </p:txBody>
      </p:sp>
    </p:spTree>
  </p:cSld>
  <p:clrMapOvr>
    <a:masterClrMapping/>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fld id="{621D08D1-17C1-43C7-90EB-DD9D05771632}" type="datetimeFigureOut">
              <a:rPr lang="ru-RU"/>
              <a:pPr>
                <a:defRPr/>
              </a:pPr>
              <a:t>23.03.2017</a:t>
            </a:fld>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5DFD9979-8661-4F6C-BB3D-B47B0DEFBDC0}" type="slidenum">
              <a:rPr lang="ru-RU"/>
              <a:pPr>
                <a:defRPr/>
              </a:pPr>
              <a:t>‹#›</a:t>
            </a:fld>
            <a:endParaRPr lang="ru-RU"/>
          </a:p>
        </p:txBody>
      </p:sp>
    </p:spTree>
  </p:cSld>
  <p:clrMapOvr>
    <a:masterClrMapping/>
  </p:clrMapOvr>
  <p:transition>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Прямоугольник 5"/>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fld id="{B34E026A-1445-4E19-8C6B-762953D7542C}" type="datetimeFigureOut">
              <a:rPr lang="ru-RU"/>
              <a:pPr>
                <a:defRPr/>
              </a:pPr>
              <a:t>23.03.2017</a:t>
            </a:fld>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0A21CB73-F932-46F0-B610-96F8D95E408A}" type="slidenum">
              <a:rPr lang="ru-RU"/>
              <a:pPr>
                <a:defRPr/>
              </a:pPr>
              <a:t>‹#›</a:t>
            </a:fld>
            <a:endParaRPr lang="ru-RU"/>
          </a:p>
        </p:txBody>
      </p:sp>
    </p:spTree>
  </p:cSld>
  <p:clrMapOvr>
    <a:masterClrMapping/>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fld id="{931A52F0-2913-457A-8CDB-CDF245B5D088}" type="datetimeFigureOut">
              <a:rPr lang="ru-RU"/>
              <a:pPr>
                <a:defRPr/>
              </a:pPr>
              <a:t>23.03.2017</a:t>
            </a:fld>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232D0F3C-AAA0-49A4-92E3-33D9FC5DF213}" type="slidenum">
              <a:rPr lang="ru-RU"/>
              <a:pPr>
                <a:defRPr/>
              </a:pPr>
              <a:t>‹#›</a:t>
            </a:fld>
            <a:endParaRPr lang="ru-RU"/>
          </a:p>
        </p:txBody>
      </p:sp>
    </p:spTree>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fld id="{C5828DDA-9CE9-4DF7-A127-144B5FEB6A8A}" type="datetimeFigureOut">
              <a:rPr lang="ru-RU"/>
              <a:pPr>
                <a:defRPr/>
              </a:pPr>
              <a:t>23.03.2017</a:t>
            </a:fld>
            <a:endParaRPr lang="ru-RU"/>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ru-RU"/>
          </a:p>
        </p:txBody>
      </p:sp>
      <p:sp>
        <p:nvSpPr>
          <p:cNvPr id="6" name="Номер слайда 5"/>
          <p:cNvSpPr>
            <a:spLocks noGrp="1"/>
          </p:cNvSpPr>
          <p:nvPr>
            <p:ph type="sldNum" sz="quarter" idx="12"/>
          </p:nvPr>
        </p:nvSpPr>
        <p:spPr>
          <a:xfrm>
            <a:off x="6254750" y="6553200"/>
            <a:ext cx="587375" cy="228600"/>
          </a:xfrm>
        </p:spPr>
        <p:txBody>
          <a:bodyPr/>
          <a:lstStyle>
            <a:lvl1pPr>
              <a:defRPr>
                <a:solidFill>
                  <a:schemeClr val="tx2"/>
                </a:solidFill>
              </a:defRPr>
            </a:lvl1pPr>
            <a:extLst/>
          </a:lstStyle>
          <a:p>
            <a:pPr>
              <a:defRPr/>
            </a:pPr>
            <a:fld id="{DE13C3C9-C966-4381-A4F3-D27B5B88C55E}" type="slidenum">
              <a:rPr lang="ru-RU"/>
              <a:pPr>
                <a:defRPr/>
              </a:pPr>
              <a:t>‹#›</a:t>
            </a:fld>
            <a:endParaRPr lang="ru-RU"/>
          </a:p>
        </p:txBody>
      </p:sp>
    </p:spTree>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472CE259-9447-4637-A78C-FF101D4883A0}" type="datetimeFigureOut">
              <a:rPr lang="ru-RU"/>
              <a:pPr>
                <a:defRPr/>
              </a:pPr>
              <a:t>23.03.2017</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22C7016D-E144-4A5E-B7B5-AD6BF3338500}"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ADB7D29-EFB5-41E9-9DFF-E27EE95A2C65}"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BF8E35BA-D552-4505-9E4D-6AE8FC540710}" type="slidenum">
              <a:rPr lang="ru-RU"/>
              <a:pPr>
                <a:defRPr/>
              </a:pPr>
              <a:t>‹#›</a:t>
            </a:fld>
            <a:endParaRPr lang="ru-RU"/>
          </a:p>
        </p:txBody>
      </p:sp>
    </p:spTree>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BF6DFF81-D230-49FA-B091-6FB31731200A}"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68F5F44-3954-4CFF-A5A1-903A0DF0A0D0}"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BBFEE53C-D86B-45C6-9C2A-1357AAC8FE28}" type="datetimeFigureOut">
              <a:rPr lang="ru-RU"/>
              <a:pPr>
                <a:defRPr/>
              </a:pPr>
              <a:t>23.03.2017</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F996BB4-43B5-4EB9-83BE-33935159B089}" type="slidenum">
              <a:rPr lang="ru-RU"/>
              <a:pPr>
                <a:defRPr/>
              </a:pPr>
              <a:t>‹#›</a:t>
            </a:fld>
            <a:endParaRPr lang="ru-RU"/>
          </a:p>
        </p:txBody>
      </p:sp>
    </p:spTree>
  </p:cSld>
  <p:clrMapOvr>
    <a:masterClrMapping/>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D7CA1BF6-13D4-401D-A614-29689273E4B9}" type="datetimeFigureOut">
              <a:rPr lang="ru-RU"/>
              <a:pPr>
                <a:defRPr/>
              </a:pPr>
              <a:t>23.03.2017</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35983C34-E9BB-45E9-853D-CEFC021763D5}" type="slidenum">
              <a:rPr lang="ru-RU"/>
              <a:pPr>
                <a:defRPr/>
              </a:pPr>
              <a:t>‹#›</a:t>
            </a:fld>
            <a:endParaRPr lang="ru-RU"/>
          </a:p>
        </p:txBody>
      </p:sp>
    </p:spTree>
  </p:cSld>
  <p:clrMapOvr>
    <a:masterClrMapping/>
  </p:clrMapOvr>
  <p:transition>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99866069-239F-408B-BCA1-F8B5404864BB}" type="datetimeFigureOut">
              <a:rPr lang="ru-RU"/>
              <a:pPr>
                <a:defRPr/>
              </a:pPr>
              <a:t>23.03.2017</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E75EA207-3013-4300-9AE4-238DF11F063B}" type="slidenum">
              <a:rPr lang="ru-RU"/>
              <a:pPr>
                <a:defRPr/>
              </a:pPr>
              <a:t>‹#›</a:t>
            </a:fld>
            <a:endParaRPr lang="ru-RU"/>
          </a:p>
        </p:txBody>
      </p:sp>
    </p:spTree>
  </p:cSld>
  <p:clrMapOvr>
    <a:masterClrMapping/>
  </p:clrMapOvr>
  <p:transition>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BF169483-F025-4722-B2BC-F66403D7B634}" type="datetimeFigureOut">
              <a:rPr lang="ru-RU"/>
              <a:pPr>
                <a:defRPr/>
              </a:pPr>
              <a:t>23.03.2017</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37022B39-D15D-4B10-BF96-5D16965B261B}" type="slidenum">
              <a:rPr lang="ru-RU"/>
              <a:pPr>
                <a:defRPr/>
              </a:pPr>
              <a:t>‹#›</a:t>
            </a:fld>
            <a:endParaRPr lang="ru-RU"/>
          </a:p>
        </p:txBody>
      </p:sp>
    </p:spTree>
  </p:cSld>
  <p:clrMapOvr>
    <a:masterClrMapping/>
  </p:clrMapOvr>
  <p:transition>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61C5B44E-2998-4A1C-9FD8-198EA5E345B3}" type="datetimeFigureOut">
              <a:rPr lang="ru-RU"/>
              <a:pPr>
                <a:defRPr/>
              </a:pPr>
              <a:t>23.03.2017</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9A834753-B1C1-4418-B34C-2505B2C23613}" type="slidenum">
              <a:rPr lang="ru-RU"/>
              <a:pPr>
                <a:defRPr/>
              </a:pPr>
              <a:t>‹#›</a:t>
            </a:fld>
            <a:endParaRPr lang="ru-RU"/>
          </a:p>
        </p:txBody>
      </p:sp>
    </p:spTree>
  </p:cSld>
  <p:clrMapOvr>
    <a:masterClrMapping/>
  </p:clrMapOvr>
  <p:transition>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D91498CD-63E7-4F59-81F6-B08583A96A7F}" type="datetimeFigureOut">
              <a:rPr lang="ru-RU"/>
              <a:pPr>
                <a:defRPr/>
              </a:pPr>
              <a:t>23.03.2017</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AF4F7402-237E-4317-B1A8-7D3D2AD2670C}" type="slidenum">
              <a:rPr lang="ru-RU"/>
              <a:pPr>
                <a:defRPr/>
              </a:pPr>
              <a:t>‹#›</a:t>
            </a:fld>
            <a:endParaRPr lang="ru-RU"/>
          </a:p>
        </p:txBody>
      </p:sp>
    </p:spTree>
  </p:cSld>
  <p:clrMapOvr>
    <a:masterClrMapping/>
  </p:clrMapOvr>
  <p:transition>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F71129F0-56DD-4D0B-882F-B5F42AF5D8F0}"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F856EF03-4B74-42D6-A2D1-C3D634DF0FA7}" type="slidenum">
              <a:rPr lang="ru-RU"/>
              <a:pPr>
                <a:defRPr/>
              </a:pPr>
              <a:t>‹#›</a:t>
            </a:fld>
            <a:endParaRPr lang="ru-RU"/>
          </a:p>
        </p:txBody>
      </p:sp>
    </p:spTree>
  </p:cSld>
  <p:clrMapOvr>
    <a:masterClrMapping/>
  </p:clrMapOvr>
  <p:transition>
    <p:fade/>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B28FD8E9-E7A0-44C0-966F-077B82FA1C8F}"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48D949C-917E-4A6B-B4F9-E3E8B2678042}" type="slidenum">
              <a:rPr lang="ru-RU"/>
              <a:pPr>
                <a:defRPr/>
              </a:pPr>
              <a:t>‹#›</a:t>
            </a:fld>
            <a:endParaRPr lang="ru-RU"/>
          </a:p>
        </p:txBody>
      </p:sp>
    </p:spTree>
  </p:cSld>
  <p:clrMapOvr>
    <a:masterClrMapping/>
  </p:clrMapOvr>
  <p:transition>
    <p:fad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Заголовок 7"/>
          <p:cNvSpPr>
            <a:spLocks noGrp="1"/>
          </p:cNvSpPr>
          <p:nvPr>
            <p:ph type="ctrTitle"/>
          </p:nvPr>
        </p:nvSpPr>
        <p:spPr>
          <a:xfrm>
            <a:off x="464234" y="381001"/>
            <a:ext cx="8229600" cy="2209800"/>
          </a:xfrm>
        </p:spPr>
        <p:txBody>
          <a:bodyPr lIns="45720" rIns="228600"/>
          <a:lstStyle>
            <a:lvl1pPr marL="0" algn="r">
              <a:defRPr sz="4800"/>
            </a:lvl1pPr>
            <a:extLst/>
          </a:lstStyle>
          <a:p>
            <a:r>
              <a:rPr lang="ru-RU" smtClean="0"/>
              <a:t>Образец заголовка</a:t>
            </a:r>
            <a:endParaRPr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5" name="Дата 9"/>
          <p:cNvSpPr>
            <a:spLocks noGrp="1"/>
          </p:cNvSpPr>
          <p:nvPr>
            <p:ph type="dt" sz="half" idx="10"/>
          </p:nvPr>
        </p:nvSpPr>
        <p:spPr>
          <a:xfrm>
            <a:off x="5562600" y="6508750"/>
            <a:ext cx="3001963" cy="274638"/>
          </a:xfrm>
        </p:spPr>
        <p:txBody>
          <a:bodyPr vert="horz" rtlCol="0"/>
          <a:lstStyle>
            <a:lvl1pPr>
              <a:defRPr/>
            </a:lvl1pPr>
            <a:extLst/>
          </a:lstStyle>
          <a:p>
            <a:pPr>
              <a:defRPr/>
            </a:pPr>
            <a:fld id="{C622A1E9-5CFF-43C1-8114-8B0E2C8A9754}" type="datetimeFigureOut">
              <a:rPr lang="ru-RU"/>
              <a:pPr>
                <a:defRPr/>
              </a:pPr>
              <a:t>23.03.2017</a:t>
            </a:fld>
            <a:endParaRPr lang="ru-RU"/>
          </a:p>
        </p:txBody>
      </p:sp>
      <p:sp>
        <p:nvSpPr>
          <p:cNvPr id="6" name="Номер слайда 10"/>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506E1191-8385-4DF9-877F-EF9168119EB5}" type="slidenum">
              <a:rPr lang="ru-RU"/>
              <a:pPr>
                <a:defRPr/>
              </a:pPr>
              <a:t>‹#›</a:t>
            </a:fld>
            <a:endParaRPr lang="ru-RU"/>
          </a:p>
        </p:txBody>
      </p:sp>
      <p:sp>
        <p:nvSpPr>
          <p:cNvPr id="7" name="Нижний колонтитул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ru-RU"/>
          </a:p>
        </p:txBody>
      </p:sp>
    </p:spTree>
  </p:cSld>
  <p:clrMapOvr>
    <a:masterClrMapping/>
  </p:clrMapOvr>
  <p:transition>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Прямоугольник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3"/>
          <p:cNvSpPr>
            <a:spLocks noGrp="1"/>
          </p:cNvSpPr>
          <p:nvPr>
            <p:ph type="dt" sz="half" idx="10"/>
          </p:nvPr>
        </p:nvSpPr>
        <p:spPr/>
        <p:txBody>
          <a:bodyPr/>
          <a:lstStyle>
            <a:lvl1pPr>
              <a:defRPr/>
            </a:lvl1pPr>
            <a:extLst/>
          </a:lstStyle>
          <a:p>
            <a:pPr>
              <a:defRPr/>
            </a:pPr>
            <a:fld id="{A73DB15B-07DB-4AA3-B28E-BDC4EE5704C8}"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extLst/>
          </a:lstStyle>
          <a:p>
            <a:pPr>
              <a:defRPr/>
            </a:pPr>
            <a:endParaRPr lang="ru-RU"/>
          </a:p>
        </p:txBody>
      </p:sp>
      <p:sp>
        <p:nvSpPr>
          <p:cNvPr id="7" name="Номер слайда 5"/>
          <p:cNvSpPr>
            <a:spLocks noGrp="1"/>
          </p:cNvSpPr>
          <p:nvPr>
            <p:ph type="sldNum" sz="quarter" idx="12"/>
          </p:nvPr>
        </p:nvSpPr>
        <p:spPr/>
        <p:txBody>
          <a:bodyPr/>
          <a:lstStyle>
            <a:lvl1pPr>
              <a:defRPr/>
            </a:lvl1pPr>
            <a:extLst/>
          </a:lstStyle>
          <a:p>
            <a:pPr>
              <a:defRPr/>
            </a:pPr>
            <a:fld id="{CA14F284-553F-4C85-8960-3DB8922A7204}" type="slidenum">
              <a:rPr lang="ru-RU"/>
              <a:pPr>
                <a:defRPr/>
              </a:pPr>
              <a:t>‹#›</a:t>
            </a:fld>
            <a:endParaRPr lang="ru-RU"/>
          </a:p>
        </p:txBody>
      </p:sp>
    </p:spTree>
  </p:cSld>
  <p:clrMapOvr>
    <a:masterClrMapping/>
  </p:clrMapOvr>
  <p:transition>
    <p:fade/>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ru-RU" smtClean="0"/>
              <a:t>Образец заголовка</a:t>
            </a:r>
            <a:endParaRPr lang="en-US"/>
          </a:p>
        </p:txBody>
      </p:sp>
      <p:sp>
        <p:nvSpPr>
          <p:cNvPr id="3" name="Текст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5" name="Дата 7"/>
          <p:cNvSpPr>
            <a:spLocks noGrp="1"/>
          </p:cNvSpPr>
          <p:nvPr>
            <p:ph type="dt" sz="half" idx="10"/>
          </p:nvPr>
        </p:nvSpPr>
        <p:spPr>
          <a:xfrm>
            <a:off x="5562600" y="6513513"/>
            <a:ext cx="3001963" cy="274637"/>
          </a:xfrm>
        </p:spPr>
        <p:txBody>
          <a:bodyPr vert="horz" rtlCol="0"/>
          <a:lstStyle>
            <a:lvl1pPr>
              <a:defRPr/>
            </a:lvl1pPr>
            <a:extLst/>
          </a:lstStyle>
          <a:p>
            <a:pPr>
              <a:defRPr/>
            </a:pPr>
            <a:fld id="{669E147E-A7B2-467C-A39F-BFC445F743E8}" type="datetimeFigureOut">
              <a:rPr lang="ru-RU"/>
              <a:pPr>
                <a:defRPr/>
              </a:pPr>
              <a:t>23.03.2017</a:t>
            </a:fld>
            <a:endParaRPr lang="ru-RU"/>
          </a:p>
        </p:txBody>
      </p:sp>
      <p:sp>
        <p:nvSpPr>
          <p:cNvPr id="6" name="Номер слайда 8"/>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6267886E-0104-4B2B-9A93-4780B59E7650}" type="slidenum">
              <a:rPr lang="ru-RU"/>
              <a:pPr>
                <a:defRPr/>
              </a:pPr>
              <a:t>‹#›</a:t>
            </a:fld>
            <a:endParaRPr lang="ru-RU"/>
          </a:p>
        </p:txBody>
      </p:sp>
      <p:sp>
        <p:nvSpPr>
          <p:cNvPr id="7" name="Нижний колонтитул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Прямоугольник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4"/>
          <p:cNvSpPr>
            <a:spLocks noGrp="1"/>
          </p:cNvSpPr>
          <p:nvPr>
            <p:ph type="dt" sz="half" idx="10"/>
          </p:nvPr>
        </p:nvSpPr>
        <p:spPr/>
        <p:txBody>
          <a:bodyPr/>
          <a:lstStyle>
            <a:lvl1pPr>
              <a:defRPr/>
            </a:lvl1pPr>
            <a:extLst/>
          </a:lstStyle>
          <a:p>
            <a:pPr>
              <a:defRPr/>
            </a:pPr>
            <a:fld id="{B88890E7-AEEB-4070-BED3-C32D8301CCEF}" type="datetimeFigureOut">
              <a:rPr lang="ru-RU"/>
              <a:pPr>
                <a:defRPr/>
              </a:pPr>
              <a:t>23.03.2017</a:t>
            </a:fld>
            <a:endParaRPr lang="ru-RU"/>
          </a:p>
        </p:txBody>
      </p:sp>
      <p:sp>
        <p:nvSpPr>
          <p:cNvPr id="7" name="Нижний колонтитул 5"/>
          <p:cNvSpPr>
            <a:spLocks noGrp="1"/>
          </p:cNvSpPr>
          <p:nvPr>
            <p:ph type="ftr" sz="quarter" idx="11"/>
          </p:nvPr>
        </p:nvSpPr>
        <p:spPr/>
        <p:txBody>
          <a:bodyPr/>
          <a:lstStyle>
            <a:lvl1pPr>
              <a:defRPr/>
            </a:lvl1pPr>
            <a:extLst/>
          </a:lstStyle>
          <a:p>
            <a:pPr>
              <a:defRPr/>
            </a:pPr>
            <a:endParaRPr lang="ru-RU"/>
          </a:p>
        </p:txBody>
      </p:sp>
      <p:sp>
        <p:nvSpPr>
          <p:cNvPr id="8" name="Номер слайда 6"/>
          <p:cNvSpPr>
            <a:spLocks noGrp="1"/>
          </p:cNvSpPr>
          <p:nvPr>
            <p:ph type="sldNum" sz="quarter" idx="12"/>
          </p:nvPr>
        </p:nvSpPr>
        <p:spPr>
          <a:xfrm>
            <a:off x="8640763" y="6515100"/>
            <a:ext cx="465137" cy="273050"/>
          </a:xfrm>
        </p:spPr>
        <p:txBody>
          <a:bodyPr/>
          <a:lstStyle>
            <a:lvl1pPr>
              <a:defRPr/>
            </a:lvl1pPr>
            <a:extLst/>
          </a:lstStyle>
          <a:p>
            <a:pPr>
              <a:defRPr/>
            </a:pPr>
            <a:fld id="{6624A78A-7ECA-4C25-AF1C-9F7F4F1B9564}" type="slidenum">
              <a:rPr lang="ru-RU"/>
              <a:pPr>
                <a:defRPr/>
              </a:pPr>
              <a:t>‹#›</a:t>
            </a:fld>
            <a:endParaRPr lang="ru-RU"/>
          </a:p>
        </p:txBody>
      </p:sp>
    </p:spTree>
  </p:cSld>
  <p:clrMapOvr>
    <a:masterClrMapping/>
  </p:clrMapOvr>
  <p:transition>
    <p:fade/>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Прямоугольник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8" name="Прямоугольник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251948"/>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9" name="Дата 6"/>
          <p:cNvSpPr>
            <a:spLocks noGrp="1"/>
          </p:cNvSpPr>
          <p:nvPr>
            <p:ph type="dt" sz="half" idx="10"/>
          </p:nvPr>
        </p:nvSpPr>
        <p:spPr/>
        <p:txBody>
          <a:bodyPr/>
          <a:lstStyle>
            <a:lvl1pPr>
              <a:defRPr/>
            </a:lvl1pPr>
            <a:extLst/>
          </a:lstStyle>
          <a:p>
            <a:pPr>
              <a:defRPr/>
            </a:pPr>
            <a:fld id="{E27DF460-C40A-44E7-ACC2-AF103E9C68CD}" type="datetimeFigureOut">
              <a:rPr lang="ru-RU"/>
              <a:pPr>
                <a:defRPr/>
              </a:pPr>
              <a:t>23.03.2017</a:t>
            </a:fld>
            <a:endParaRPr lang="ru-RU"/>
          </a:p>
        </p:txBody>
      </p:sp>
      <p:sp>
        <p:nvSpPr>
          <p:cNvPr id="10" name="Нижний колонтитул 7"/>
          <p:cNvSpPr>
            <a:spLocks noGrp="1"/>
          </p:cNvSpPr>
          <p:nvPr>
            <p:ph type="ftr" sz="quarter" idx="11"/>
          </p:nvPr>
        </p:nvSpPr>
        <p:spPr/>
        <p:txBody>
          <a:bodyPr/>
          <a:lstStyle>
            <a:lvl1pPr>
              <a:defRPr/>
            </a:lvl1pPr>
            <a:extLst/>
          </a:lstStyle>
          <a:p>
            <a:pPr>
              <a:defRPr/>
            </a:pPr>
            <a:endParaRPr lang="ru-RU"/>
          </a:p>
        </p:txBody>
      </p:sp>
      <p:sp>
        <p:nvSpPr>
          <p:cNvPr id="11" name="Номер слайда 8"/>
          <p:cNvSpPr>
            <a:spLocks noGrp="1"/>
          </p:cNvSpPr>
          <p:nvPr>
            <p:ph type="sldNum" sz="quarter" idx="12"/>
          </p:nvPr>
        </p:nvSpPr>
        <p:spPr>
          <a:xfrm>
            <a:off x="8640763" y="6515100"/>
            <a:ext cx="465137" cy="273050"/>
          </a:xfrm>
        </p:spPr>
        <p:txBody>
          <a:bodyPr/>
          <a:lstStyle>
            <a:lvl1pPr>
              <a:defRPr/>
            </a:lvl1pPr>
            <a:extLst/>
          </a:lstStyle>
          <a:p>
            <a:pPr>
              <a:defRPr/>
            </a:pPr>
            <a:fld id="{50A7DACF-D96E-48A1-B1C0-6020466BF394}" type="slidenum">
              <a:rPr lang="ru-RU"/>
              <a:pPr>
                <a:defRPr/>
              </a:pPr>
              <a:t>‹#›</a:t>
            </a:fld>
            <a:endParaRPr lang="ru-RU"/>
          </a:p>
        </p:txBody>
      </p:sp>
    </p:spTree>
  </p:cSld>
  <p:clrMapOvr>
    <a:masterClrMapping/>
  </p:clrMapOvr>
  <p:transition>
    <p:fade/>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Прямоугольник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253218"/>
            <a:ext cx="8229600" cy="1143000"/>
          </a:xfrm>
        </p:spPr>
        <p:txBody>
          <a:bodyPr/>
          <a:lstStyle>
            <a:extLst/>
          </a:lstStyle>
          <a:p>
            <a:r>
              <a:rPr lang="ru-RU" smtClean="0"/>
              <a:t>Образец заголовка</a:t>
            </a:r>
            <a:endParaRPr lang="en-US"/>
          </a:p>
        </p:txBody>
      </p:sp>
      <p:sp>
        <p:nvSpPr>
          <p:cNvPr id="4" name="Дата 2"/>
          <p:cNvSpPr>
            <a:spLocks noGrp="1"/>
          </p:cNvSpPr>
          <p:nvPr>
            <p:ph type="dt" sz="half" idx="10"/>
          </p:nvPr>
        </p:nvSpPr>
        <p:spPr/>
        <p:txBody>
          <a:bodyPr/>
          <a:lstStyle>
            <a:lvl1pPr>
              <a:defRPr/>
            </a:lvl1pPr>
            <a:extLst/>
          </a:lstStyle>
          <a:p>
            <a:pPr>
              <a:defRPr/>
            </a:pPr>
            <a:fld id="{9D132A28-2DCC-463B-8359-15BB1FA83B9D}" type="datetimeFigureOut">
              <a:rPr lang="ru-RU"/>
              <a:pPr>
                <a:defRPr/>
              </a:pPr>
              <a:t>23.03.2017</a:t>
            </a:fld>
            <a:endParaRPr lang="ru-RU"/>
          </a:p>
        </p:txBody>
      </p:sp>
      <p:sp>
        <p:nvSpPr>
          <p:cNvPr id="5" name="Нижний колонтитул 3"/>
          <p:cNvSpPr>
            <a:spLocks noGrp="1"/>
          </p:cNvSpPr>
          <p:nvPr>
            <p:ph type="ftr" sz="quarter" idx="11"/>
          </p:nvPr>
        </p:nvSpPr>
        <p:spPr/>
        <p:txBody>
          <a:bodyPr/>
          <a:lstStyle>
            <a:lvl1pPr>
              <a:defRPr/>
            </a:lvl1pPr>
            <a:extLst/>
          </a:lstStyle>
          <a:p>
            <a:pPr>
              <a:defRPr/>
            </a:pPr>
            <a:endParaRPr lang="ru-RU"/>
          </a:p>
        </p:txBody>
      </p:sp>
      <p:sp>
        <p:nvSpPr>
          <p:cNvPr id="6" name="Номер слайда 4"/>
          <p:cNvSpPr>
            <a:spLocks noGrp="1"/>
          </p:cNvSpPr>
          <p:nvPr>
            <p:ph type="sldNum" sz="quarter" idx="12"/>
          </p:nvPr>
        </p:nvSpPr>
        <p:spPr/>
        <p:txBody>
          <a:bodyPr/>
          <a:lstStyle>
            <a:lvl1pPr>
              <a:defRPr/>
            </a:lvl1pPr>
            <a:extLst/>
          </a:lstStyle>
          <a:p>
            <a:pPr>
              <a:defRPr/>
            </a:pPr>
            <a:fld id="{9D7A535C-4331-43A6-BD73-9CB1F80F9D2E}" type="slidenum">
              <a:rPr lang="ru-RU"/>
              <a:pPr>
                <a:defRPr/>
              </a:pPr>
              <a:t>‹#›</a:t>
            </a:fld>
            <a:endParaRPr lang="ru-RU"/>
          </a:p>
        </p:txBody>
      </p:sp>
    </p:spTree>
  </p:cSld>
  <p:clrMapOvr>
    <a:masterClrMapping/>
  </p:clrMapOvr>
  <p:transition>
    <p:fade/>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Нижний колонтитул 2"/>
          <p:cNvSpPr>
            <a:spLocks noGrp="1"/>
          </p:cNvSpPr>
          <p:nvPr>
            <p:ph type="ftr" sz="quarter" idx="10"/>
          </p:nvPr>
        </p:nvSpPr>
        <p:spPr/>
        <p:txBody>
          <a:bodyPr/>
          <a:lstStyle>
            <a:lvl1pPr>
              <a:defRPr/>
            </a:lvl1pPr>
          </a:lstStyle>
          <a:p>
            <a:pPr>
              <a:defRPr/>
            </a:pPr>
            <a:endParaRPr lang="ru-RU"/>
          </a:p>
        </p:txBody>
      </p:sp>
      <p:sp>
        <p:nvSpPr>
          <p:cNvPr id="3" name="Дата 13"/>
          <p:cNvSpPr>
            <a:spLocks noGrp="1"/>
          </p:cNvSpPr>
          <p:nvPr>
            <p:ph type="dt" sz="half" idx="11"/>
          </p:nvPr>
        </p:nvSpPr>
        <p:spPr/>
        <p:txBody>
          <a:bodyPr/>
          <a:lstStyle>
            <a:lvl1pPr>
              <a:defRPr/>
            </a:lvl1pPr>
          </a:lstStyle>
          <a:p>
            <a:pPr>
              <a:defRPr/>
            </a:pPr>
            <a:fld id="{3235888D-A6E1-4EA8-8D30-911A9AA20AB6}" type="datetimeFigureOut">
              <a:rPr lang="ru-RU"/>
              <a:pPr>
                <a:defRPr/>
              </a:pPr>
              <a:t>23.03.2017</a:t>
            </a:fld>
            <a:endParaRPr lang="ru-RU"/>
          </a:p>
        </p:txBody>
      </p:sp>
      <p:sp>
        <p:nvSpPr>
          <p:cNvPr id="4" name="Номер слайда 22"/>
          <p:cNvSpPr>
            <a:spLocks noGrp="1"/>
          </p:cNvSpPr>
          <p:nvPr>
            <p:ph type="sldNum" sz="quarter" idx="12"/>
          </p:nvPr>
        </p:nvSpPr>
        <p:spPr/>
        <p:txBody>
          <a:bodyPr/>
          <a:lstStyle>
            <a:lvl1pPr>
              <a:defRPr/>
            </a:lvl1pPr>
          </a:lstStyle>
          <a:p>
            <a:pPr>
              <a:defRPr/>
            </a:pPr>
            <a:fld id="{4AB30797-0A80-4665-A788-EA753D478779}" type="slidenum">
              <a:rPr lang="ru-RU"/>
              <a:pPr>
                <a:defRPr/>
              </a:pPr>
              <a:t>‹#›</a:t>
            </a:fld>
            <a:endParaRPr lang="ru-RU"/>
          </a:p>
        </p:txBody>
      </p:sp>
    </p:spTree>
  </p:cSld>
  <p:clrMapOvr>
    <a:masterClrMapping/>
  </p:clrMapOvr>
  <p:transition>
    <p:fade/>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5" name="Прямоугольник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963136" y="304800"/>
            <a:ext cx="3931920" cy="762000"/>
          </a:xfrm>
        </p:spPr>
        <p:txBody>
          <a:bodyPr/>
          <a:lstStyle>
            <a:lvl1pPr marL="0" algn="r">
              <a:buNone/>
              <a:defRPr sz="2000" b="1"/>
            </a:lvl1pPr>
            <a:extLst/>
          </a:lstStyle>
          <a:p>
            <a:r>
              <a:rPr lang="ru-RU" smtClean="0"/>
              <a:t>Образец заголовка</a:t>
            </a:r>
            <a:endParaRPr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8"/>
          <p:cNvSpPr>
            <a:spLocks noGrp="1"/>
          </p:cNvSpPr>
          <p:nvPr>
            <p:ph type="dt" sz="half" idx="10"/>
          </p:nvPr>
        </p:nvSpPr>
        <p:spPr>
          <a:xfrm>
            <a:off x="5562600" y="6513513"/>
            <a:ext cx="3001963" cy="274637"/>
          </a:xfrm>
        </p:spPr>
        <p:txBody>
          <a:bodyPr vert="horz" rtlCol="0"/>
          <a:lstStyle>
            <a:lvl1pPr>
              <a:defRPr/>
            </a:lvl1pPr>
            <a:extLst/>
          </a:lstStyle>
          <a:p>
            <a:pPr>
              <a:defRPr/>
            </a:pPr>
            <a:fld id="{E2329103-F659-4C83-B569-37D6CC0F2A3C}" type="datetimeFigureOut">
              <a:rPr lang="ru-RU"/>
              <a:pPr>
                <a:defRPr/>
              </a:pPr>
              <a:t>23.03.2017</a:t>
            </a:fld>
            <a:endParaRPr lang="ru-RU"/>
          </a:p>
        </p:txBody>
      </p:sp>
      <p:sp>
        <p:nvSpPr>
          <p:cNvPr id="7" name="Номер слайда 9"/>
          <p:cNvSpPr>
            <a:spLocks noGrp="1"/>
          </p:cNvSpPr>
          <p:nvPr>
            <p:ph type="sldNum" sz="quarter" idx="11"/>
          </p:nvPr>
        </p:nvSpPr>
        <p:spPr>
          <a:xfrm>
            <a:off x="8639175" y="6513513"/>
            <a:ext cx="463550" cy="274637"/>
          </a:xfrm>
        </p:spPr>
        <p:txBody>
          <a:bodyPr vert="horz" rtlCol="0"/>
          <a:lstStyle>
            <a:lvl1pPr>
              <a:defRPr>
                <a:solidFill>
                  <a:schemeClr val="tx2">
                    <a:shade val="90000"/>
                  </a:schemeClr>
                </a:solidFill>
              </a:defRPr>
            </a:lvl1pPr>
            <a:extLst/>
          </a:lstStyle>
          <a:p>
            <a:pPr>
              <a:defRPr/>
            </a:pPr>
            <a:fld id="{E0BC08CC-8A05-4D9B-928D-32F85F021D95}" type="slidenum">
              <a:rPr lang="ru-RU"/>
              <a:pPr>
                <a:defRPr/>
              </a:pPr>
              <a:t>‹#›</a:t>
            </a:fld>
            <a:endParaRPr lang="ru-RU"/>
          </a:p>
        </p:txBody>
      </p:sp>
      <p:sp>
        <p:nvSpPr>
          <p:cNvPr id="8" name="Нижний колонтитул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lstStyle>
            <a:lvl1pPr marL="0" algn="r">
              <a:buNone/>
              <a:defRPr sz="2000" b="1"/>
            </a:lvl1pPr>
            <a:extLst/>
          </a:lstStyle>
          <a:p>
            <a:r>
              <a:rPr lang="ru-RU" smtClean="0"/>
              <a:t>Образец заголовка</a:t>
            </a:r>
            <a:endParaRPr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ru-RU" noProof="0" smtClean="0"/>
              <a:t>Вставка рисунка</a:t>
            </a:r>
            <a:endParaRPr lang="en-US" noProof="0" dirty="0"/>
          </a:p>
        </p:txBody>
      </p:sp>
      <p:sp>
        <p:nvSpPr>
          <p:cNvPr id="5" name="Дата 7"/>
          <p:cNvSpPr>
            <a:spLocks noGrp="1"/>
          </p:cNvSpPr>
          <p:nvPr>
            <p:ph type="dt" sz="half" idx="10"/>
          </p:nvPr>
        </p:nvSpPr>
        <p:spPr>
          <a:xfrm>
            <a:off x="5562600" y="6508750"/>
            <a:ext cx="3001963" cy="274638"/>
          </a:xfrm>
        </p:spPr>
        <p:txBody>
          <a:bodyPr vert="horz" rtlCol="0"/>
          <a:lstStyle>
            <a:lvl1pPr>
              <a:defRPr/>
            </a:lvl1pPr>
            <a:extLst/>
          </a:lstStyle>
          <a:p>
            <a:pPr>
              <a:defRPr/>
            </a:pPr>
            <a:fld id="{6E780F46-2644-48D0-9431-06FFAE746F1C}" type="datetimeFigureOut">
              <a:rPr lang="ru-RU"/>
              <a:pPr>
                <a:defRPr/>
              </a:pPr>
              <a:t>23.03.2017</a:t>
            </a:fld>
            <a:endParaRPr lang="ru-RU"/>
          </a:p>
        </p:txBody>
      </p:sp>
      <p:sp>
        <p:nvSpPr>
          <p:cNvPr id="6" name="Номер слайда 8"/>
          <p:cNvSpPr>
            <a:spLocks noGrp="1"/>
          </p:cNvSpPr>
          <p:nvPr>
            <p:ph type="sldNum" sz="quarter" idx="11"/>
          </p:nvPr>
        </p:nvSpPr>
        <p:spPr>
          <a:xfrm>
            <a:off x="8639175" y="6508750"/>
            <a:ext cx="463550" cy="274638"/>
          </a:xfrm>
        </p:spPr>
        <p:txBody>
          <a:bodyPr vert="horz" rtlCol="0"/>
          <a:lstStyle>
            <a:lvl1pPr>
              <a:defRPr>
                <a:solidFill>
                  <a:schemeClr val="tx2">
                    <a:shade val="90000"/>
                  </a:schemeClr>
                </a:solidFill>
              </a:defRPr>
            </a:lvl1pPr>
            <a:extLst/>
          </a:lstStyle>
          <a:p>
            <a:pPr>
              <a:defRPr/>
            </a:pPr>
            <a:fld id="{85485E4C-2B68-4178-A5C3-383CE2A3F835}" type="slidenum">
              <a:rPr lang="ru-RU"/>
              <a:pPr>
                <a:defRPr/>
              </a:pPr>
              <a:t>‹#›</a:t>
            </a:fld>
            <a:endParaRPr lang="ru-RU"/>
          </a:p>
        </p:txBody>
      </p:sp>
      <p:sp>
        <p:nvSpPr>
          <p:cNvPr id="7" name="Нижний колонтитул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ru-RU"/>
          </a:p>
        </p:txBody>
      </p:sp>
    </p:spTree>
  </p:cSld>
  <p:clrMapOvr>
    <a:masterClrMapping/>
  </p:clrMapOvr>
  <p:transition>
    <p:fade/>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Нижний колонтитул 2"/>
          <p:cNvSpPr>
            <a:spLocks noGrp="1"/>
          </p:cNvSpPr>
          <p:nvPr>
            <p:ph type="ftr" sz="quarter" idx="10"/>
          </p:nvPr>
        </p:nvSpPr>
        <p:spPr/>
        <p:txBody>
          <a:bodyPr/>
          <a:lstStyle>
            <a:lvl1pPr>
              <a:defRPr/>
            </a:lvl1pPr>
          </a:lstStyle>
          <a:p>
            <a:pPr>
              <a:defRPr/>
            </a:pPr>
            <a:endParaRPr lang="ru-RU"/>
          </a:p>
        </p:txBody>
      </p:sp>
      <p:sp>
        <p:nvSpPr>
          <p:cNvPr id="5" name="Дата 13"/>
          <p:cNvSpPr>
            <a:spLocks noGrp="1"/>
          </p:cNvSpPr>
          <p:nvPr>
            <p:ph type="dt" sz="half" idx="11"/>
          </p:nvPr>
        </p:nvSpPr>
        <p:spPr/>
        <p:txBody>
          <a:bodyPr/>
          <a:lstStyle>
            <a:lvl1pPr>
              <a:defRPr/>
            </a:lvl1pPr>
          </a:lstStyle>
          <a:p>
            <a:pPr>
              <a:defRPr/>
            </a:pPr>
            <a:fld id="{3CA22DBE-4588-4C0B-9F85-AEDD81BC4327}" type="datetimeFigureOut">
              <a:rPr lang="ru-RU"/>
              <a:pPr>
                <a:defRPr/>
              </a:pPr>
              <a:t>23.03.2017</a:t>
            </a:fld>
            <a:endParaRPr lang="ru-RU"/>
          </a:p>
        </p:txBody>
      </p:sp>
      <p:sp>
        <p:nvSpPr>
          <p:cNvPr id="6" name="Номер слайда 22"/>
          <p:cNvSpPr>
            <a:spLocks noGrp="1"/>
          </p:cNvSpPr>
          <p:nvPr>
            <p:ph type="sldNum" sz="quarter" idx="12"/>
          </p:nvPr>
        </p:nvSpPr>
        <p:spPr/>
        <p:txBody>
          <a:bodyPr/>
          <a:lstStyle>
            <a:lvl1pPr>
              <a:defRPr/>
            </a:lvl1pPr>
          </a:lstStyle>
          <a:p>
            <a:pPr>
              <a:defRPr/>
            </a:pPr>
            <a:fld id="{4AA8E82B-8CD0-4A74-9DD6-0C3F8C2047B7}" type="slidenum">
              <a:rPr lang="ru-RU"/>
              <a:pPr>
                <a:defRPr/>
              </a:pPr>
              <a:t>‹#›</a:t>
            </a:fld>
            <a:endParaRPr lang="ru-RU"/>
          </a:p>
        </p:txBody>
      </p:sp>
    </p:spTree>
  </p:cSld>
  <p:clrMapOvr>
    <a:masterClrMapping/>
  </p:clrMapOvr>
  <p:transition>
    <p:fade/>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Нижний колонтитул 2"/>
          <p:cNvSpPr>
            <a:spLocks noGrp="1"/>
          </p:cNvSpPr>
          <p:nvPr>
            <p:ph type="ftr" sz="quarter" idx="10"/>
          </p:nvPr>
        </p:nvSpPr>
        <p:spPr/>
        <p:txBody>
          <a:bodyPr/>
          <a:lstStyle>
            <a:lvl1pPr>
              <a:defRPr/>
            </a:lvl1pPr>
          </a:lstStyle>
          <a:p>
            <a:pPr>
              <a:defRPr/>
            </a:pPr>
            <a:endParaRPr lang="ru-RU"/>
          </a:p>
        </p:txBody>
      </p:sp>
      <p:sp>
        <p:nvSpPr>
          <p:cNvPr id="5" name="Дата 13"/>
          <p:cNvSpPr>
            <a:spLocks noGrp="1"/>
          </p:cNvSpPr>
          <p:nvPr>
            <p:ph type="dt" sz="half" idx="11"/>
          </p:nvPr>
        </p:nvSpPr>
        <p:spPr/>
        <p:txBody>
          <a:bodyPr/>
          <a:lstStyle>
            <a:lvl1pPr>
              <a:defRPr/>
            </a:lvl1pPr>
          </a:lstStyle>
          <a:p>
            <a:pPr>
              <a:defRPr/>
            </a:pPr>
            <a:fld id="{80BA377B-8E53-41E2-8C9E-5871C2BB7C55}" type="datetimeFigureOut">
              <a:rPr lang="ru-RU"/>
              <a:pPr>
                <a:defRPr/>
              </a:pPr>
              <a:t>23.03.2017</a:t>
            </a:fld>
            <a:endParaRPr lang="ru-RU"/>
          </a:p>
        </p:txBody>
      </p:sp>
      <p:sp>
        <p:nvSpPr>
          <p:cNvPr id="6" name="Номер слайда 22"/>
          <p:cNvSpPr>
            <a:spLocks noGrp="1"/>
          </p:cNvSpPr>
          <p:nvPr>
            <p:ph type="sldNum" sz="quarter" idx="12"/>
          </p:nvPr>
        </p:nvSpPr>
        <p:spPr/>
        <p:txBody>
          <a:bodyPr/>
          <a:lstStyle>
            <a:lvl1pPr>
              <a:defRPr/>
            </a:lvl1pPr>
          </a:lstStyle>
          <a:p>
            <a:pPr>
              <a:defRPr/>
            </a:pPr>
            <a:fld id="{D4407F4B-DDFB-4BC2-B302-DD8B604A4838}" type="slidenum">
              <a:rPr lang="ru-RU"/>
              <a:pPr>
                <a:defRPr/>
              </a:pPr>
              <a:t>‹#›</a:t>
            </a:fld>
            <a:endParaRPr lang="ru-RU"/>
          </a:p>
        </p:txBody>
      </p:sp>
    </p:spTree>
  </p:cSld>
  <p:clrMapOvr>
    <a:masterClrMapping/>
  </p:clrMapOvr>
  <p:transition>
    <p:fade/>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Прямоугольник 4"/>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6" name="Прямоугольник 5"/>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7" name="Прямоугольник 6"/>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0" name="Прямоугольник 9"/>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1" name="Прямоугольник 10"/>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Прямоугольник 11"/>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3" name="Прямоугольник 12"/>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4" name="Прямоугольник 13"/>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8" name="Заголовок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ru-RU" smtClean="0"/>
              <a:t>Образец заголовка</a:t>
            </a:r>
            <a:endParaRPr lang="en-US"/>
          </a:p>
        </p:txBody>
      </p:sp>
      <p:sp>
        <p:nvSpPr>
          <p:cNvPr id="9" name="Подзаголовок 8"/>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5" name="Дата 27"/>
          <p:cNvSpPr>
            <a:spLocks noGrp="1"/>
          </p:cNvSpPr>
          <p:nvPr>
            <p:ph type="dt" sz="half" idx="10"/>
          </p:nvPr>
        </p:nvSpPr>
        <p:spPr/>
        <p:txBody>
          <a:bodyPr/>
          <a:lstStyle>
            <a:lvl1pPr>
              <a:defRPr/>
            </a:lvl1pPr>
            <a:extLst/>
          </a:lstStyle>
          <a:p>
            <a:pPr>
              <a:defRPr/>
            </a:pPr>
            <a:fld id="{A3B6BE3D-F979-47B2-A7D5-D9ECFC469CFD}" type="datetimeFigureOut">
              <a:rPr lang="ru-RU"/>
              <a:pPr>
                <a:defRPr/>
              </a:pPr>
              <a:t>23.03.2017</a:t>
            </a:fld>
            <a:endParaRPr lang="ru-RU"/>
          </a:p>
        </p:txBody>
      </p:sp>
      <p:sp>
        <p:nvSpPr>
          <p:cNvPr id="16" name="Нижний колонтитул 16"/>
          <p:cNvSpPr>
            <a:spLocks noGrp="1"/>
          </p:cNvSpPr>
          <p:nvPr>
            <p:ph type="ftr" sz="quarter" idx="11"/>
          </p:nvPr>
        </p:nvSpPr>
        <p:spPr/>
        <p:txBody>
          <a:bodyPr/>
          <a:lstStyle>
            <a:lvl1pPr>
              <a:defRPr/>
            </a:lvl1pPr>
            <a:extLst/>
          </a:lstStyle>
          <a:p>
            <a:pPr>
              <a:defRPr/>
            </a:pPr>
            <a:endParaRPr lang="ru-RU"/>
          </a:p>
        </p:txBody>
      </p:sp>
      <p:sp>
        <p:nvSpPr>
          <p:cNvPr id="17" name="Номер слайда 28"/>
          <p:cNvSpPr>
            <a:spLocks noGrp="1"/>
          </p:cNvSpPr>
          <p:nvPr>
            <p:ph type="sldNum" sz="quarter" idx="12"/>
          </p:nvPr>
        </p:nvSpPr>
        <p:spPr/>
        <p:txBody>
          <a:bodyPr/>
          <a:lstStyle>
            <a:lvl1pPr>
              <a:defRPr/>
            </a:lvl1pPr>
            <a:extLst/>
          </a:lstStyle>
          <a:p>
            <a:pPr>
              <a:defRPr/>
            </a:pPr>
            <a:fld id="{A28CAEC2-288B-4197-8188-FE801F692D1A}" type="slidenum">
              <a:rPr lang="ru-RU"/>
              <a:pPr>
                <a:defRPr/>
              </a:pPr>
              <a:t>‹#›</a:t>
            </a:fld>
            <a:endParaRPr lang="ru-RU"/>
          </a:p>
        </p:txBody>
      </p:sp>
    </p:spTree>
  </p:cSld>
  <p:clrMapOvr>
    <a:masterClrMapping/>
  </p:clrMapOvr>
  <p:transition>
    <p:fade/>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313AF6FD-90B9-420D-AE7B-0EBC193E362C}"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4567105F-6975-4828-8835-919176F585B0}" type="slidenum">
              <a:rPr lang="ru-RU"/>
              <a:pPr>
                <a:defRPr/>
              </a:pPr>
              <a:t>‹#›</a:t>
            </a:fld>
            <a:endParaRPr lang="ru-RU"/>
          </a:p>
        </p:txBody>
      </p:sp>
    </p:spTree>
  </p:cSld>
  <p:clrMapOvr>
    <a:masterClrMapping/>
  </p:clrMapOvr>
  <p:transition>
    <p:fade/>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Полилиния 3"/>
          <p:cNvSpPr>
            <a:spLocks/>
          </p:cNvSpPr>
          <p:nvPr/>
        </p:nvSpPr>
        <p:spPr bwMode="auto">
          <a:xfrm>
            <a:off x="4829175" y="1073150"/>
            <a:ext cx="4321175"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5" name="Полилиния 4"/>
          <p:cNvSpPr>
            <a:spLocks/>
          </p:cNvSpPr>
          <p:nvPr/>
        </p:nvSpPr>
        <p:spPr bwMode="auto">
          <a:xfrm>
            <a:off x="374650" y="0"/>
            <a:ext cx="5513388" cy="6615113"/>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6" name="Полилиния 5"/>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Полилиния 6"/>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9" name="Полилиния 8"/>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0" name="Полилиния 9"/>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1" name="Полилиния 10"/>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2" name="Полилиния 11"/>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3" name="Полилиния 12"/>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4" name="Полилиния 13"/>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5" name="Полилиния 14"/>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6" name="Полилиния 15"/>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7" name="Полилиния 16"/>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8" name="Полилиния 17"/>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9" name="Прямоугольник 18"/>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0" name="Прямоугольник 19"/>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1" name="Прямоугольник 20"/>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2" name="Прямоугольник 21"/>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3" name="Прямоугольник 22"/>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4" name="Прямоугольник 23"/>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3" name="Текст 2"/>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2" name="Заголовок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ru-RU" smtClean="0"/>
              <a:t>Образец заголовка</a:t>
            </a:r>
            <a:endParaRPr lang="en-US"/>
          </a:p>
        </p:txBody>
      </p:sp>
      <p:sp>
        <p:nvSpPr>
          <p:cNvPr id="25" name="Дата 3"/>
          <p:cNvSpPr>
            <a:spLocks noGrp="1"/>
          </p:cNvSpPr>
          <p:nvPr>
            <p:ph type="dt" sz="half" idx="10"/>
          </p:nvPr>
        </p:nvSpPr>
        <p:spPr/>
        <p:txBody>
          <a:bodyPr/>
          <a:lstStyle>
            <a:lvl1pPr>
              <a:defRPr/>
            </a:lvl1pPr>
            <a:extLst/>
          </a:lstStyle>
          <a:p>
            <a:pPr>
              <a:defRPr/>
            </a:pPr>
            <a:fld id="{C6CB1203-A27B-4BDB-BCDE-76ABE7490303}" type="datetimeFigureOut">
              <a:rPr lang="ru-RU"/>
              <a:pPr>
                <a:defRPr/>
              </a:pPr>
              <a:t>23.03.2017</a:t>
            </a:fld>
            <a:endParaRPr lang="ru-RU"/>
          </a:p>
        </p:txBody>
      </p:sp>
      <p:sp>
        <p:nvSpPr>
          <p:cNvPr id="26" name="Нижний колонтитул 4"/>
          <p:cNvSpPr>
            <a:spLocks noGrp="1"/>
          </p:cNvSpPr>
          <p:nvPr>
            <p:ph type="ftr" sz="quarter" idx="11"/>
          </p:nvPr>
        </p:nvSpPr>
        <p:spPr/>
        <p:txBody>
          <a:bodyPr/>
          <a:lstStyle>
            <a:lvl1pPr>
              <a:defRPr/>
            </a:lvl1pPr>
            <a:extLst/>
          </a:lstStyle>
          <a:p>
            <a:pPr>
              <a:defRPr/>
            </a:pPr>
            <a:endParaRPr lang="ru-RU"/>
          </a:p>
        </p:txBody>
      </p:sp>
      <p:sp>
        <p:nvSpPr>
          <p:cNvPr id="27" name="Номер слайда 5"/>
          <p:cNvSpPr>
            <a:spLocks noGrp="1"/>
          </p:cNvSpPr>
          <p:nvPr>
            <p:ph type="sldNum" sz="quarter" idx="12"/>
          </p:nvPr>
        </p:nvSpPr>
        <p:spPr/>
        <p:txBody>
          <a:bodyPr/>
          <a:lstStyle>
            <a:lvl1pPr>
              <a:defRPr/>
            </a:lvl1pPr>
            <a:extLst/>
          </a:lstStyle>
          <a:p>
            <a:pPr>
              <a:defRPr/>
            </a:pPr>
            <a:fld id="{3138DA29-D3EF-46E3-8279-C58C10E0316E}" type="slidenum">
              <a:rPr lang="ru-RU"/>
              <a:pPr>
                <a:defRPr/>
              </a:pPr>
              <a:t>‹#›</a:t>
            </a:fld>
            <a:endParaRPr lang="ru-RU"/>
          </a:p>
        </p:txBody>
      </p:sp>
    </p:spTree>
  </p:cSld>
  <p:clrMapOvr>
    <a:masterClrMapping/>
  </p:clrMapOvr>
  <p:transition>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064"/>
            <a:ext cx="8229600" cy="9144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AA743A25-06D1-41EF-BACE-EBB6DB80428D}" type="datetimeFigureOut">
              <a:rPr lang="ru-RU"/>
              <a:pPr>
                <a:defRPr/>
              </a:pPr>
              <a:t>23.03.2017</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E1409B92-DDCD-4B8A-BFBE-473CF3F64B50}" type="slidenum">
              <a:rPr lang="ru-RU"/>
              <a:pPr>
                <a:defRPr/>
              </a:pPr>
              <a:t>‹#›</a:t>
            </a:fld>
            <a:endParaRPr lang="ru-RU"/>
          </a:p>
        </p:txBody>
      </p:sp>
    </p:spTree>
  </p:cSld>
  <p:clrMapOvr>
    <a:masterClrMapping/>
  </p:clrMapOvr>
  <p:transition>
    <p:fade/>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оугольник 6"/>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Прямоугольник 7"/>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9" name="Прямоугольник 8"/>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0" name="Прямоугольник 9"/>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Прямоугольник 10"/>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2" name="Прямоугольник 11"/>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3" name="Прямоугольник 12"/>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4" name="Прямоугольник 13"/>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5" name="Прямоугольник 14"/>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6" name="Прямоугольник 15"/>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Заголовок 1"/>
          <p:cNvSpPr>
            <a:spLocks noGrp="1"/>
          </p:cNvSpPr>
          <p:nvPr>
            <p:ph type="title"/>
          </p:nvPr>
        </p:nvSpPr>
        <p:spPr>
          <a:xfrm>
            <a:off x="504824" y="512064"/>
            <a:ext cx="7772400" cy="914400"/>
          </a:xfrm>
        </p:spPr>
        <p:txBody>
          <a:bodyPr/>
          <a:lstStyle>
            <a:lvl1pPr>
              <a:defRPr sz="4000"/>
            </a:lvl1pPr>
            <a:extLst/>
          </a:lstStyle>
          <a:p>
            <a:r>
              <a:rPr lang="ru-RU" smtClean="0"/>
              <a:t>Образец заголовка</a:t>
            </a:r>
            <a:endParaRPr lang="en-US"/>
          </a:p>
        </p:txBody>
      </p:sp>
      <p:sp>
        <p:nvSpPr>
          <p:cNvPr id="3" name="Текст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7" name="Дата 6"/>
          <p:cNvSpPr>
            <a:spLocks noGrp="1"/>
          </p:cNvSpPr>
          <p:nvPr>
            <p:ph type="dt" sz="half" idx="10"/>
          </p:nvPr>
        </p:nvSpPr>
        <p:spPr/>
        <p:txBody>
          <a:bodyPr/>
          <a:lstStyle>
            <a:lvl1pPr>
              <a:defRPr/>
            </a:lvl1pPr>
            <a:extLst/>
          </a:lstStyle>
          <a:p>
            <a:pPr>
              <a:defRPr/>
            </a:pPr>
            <a:fld id="{F3ABED66-D9DB-4E23-952B-EF1BD73AC082}" type="datetimeFigureOut">
              <a:rPr lang="ru-RU"/>
              <a:pPr>
                <a:defRPr/>
              </a:pPr>
              <a:t>23.03.2017</a:t>
            </a:fld>
            <a:endParaRPr lang="ru-RU"/>
          </a:p>
        </p:txBody>
      </p:sp>
      <p:sp>
        <p:nvSpPr>
          <p:cNvPr id="18" name="Нижний колонтитул 7"/>
          <p:cNvSpPr>
            <a:spLocks noGrp="1"/>
          </p:cNvSpPr>
          <p:nvPr>
            <p:ph type="ftr" sz="quarter" idx="11"/>
          </p:nvPr>
        </p:nvSpPr>
        <p:spPr/>
        <p:txBody>
          <a:bodyPr/>
          <a:lstStyle>
            <a:lvl1pPr>
              <a:defRPr/>
            </a:lvl1pPr>
            <a:extLst/>
          </a:lstStyle>
          <a:p>
            <a:pPr>
              <a:defRPr/>
            </a:pPr>
            <a:endParaRPr lang="ru-RU"/>
          </a:p>
        </p:txBody>
      </p:sp>
      <p:sp>
        <p:nvSpPr>
          <p:cNvPr id="19" name="Номер слайда 8"/>
          <p:cNvSpPr>
            <a:spLocks noGrp="1"/>
          </p:cNvSpPr>
          <p:nvPr>
            <p:ph type="sldNum" sz="quarter" idx="12"/>
          </p:nvPr>
        </p:nvSpPr>
        <p:spPr/>
        <p:txBody>
          <a:bodyPr/>
          <a:lstStyle>
            <a:lvl1pPr>
              <a:defRPr/>
            </a:lvl1pPr>
            <a:extLst/>
          </a:lstStyle>
          <a:p>
            <a:pPr>
              <a:defRPr/>
            </a:pPr>
            <a:fld id="{A48D3AE1-BA66-43B8-AD7F-2839705A8919}" type="slidenum">
              <a:rPr lang="ru-RU"/>
              <a:pPr>
                <a:defRPr/>
              </a:pPr>
              <a:t>‹#›</a:t>
            </a:fld>
            <a:endParaRPr lang="ru-RU"/>
          </a:p>
        </p:txBody>
      </p:sp>
    </p:spTree>
  </p:cSld>
  <p:clrMapOvr>
    <a:masterClrMapping/>
  </p:clrMapOvr>
  <p:transition>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p:spPr>
        <p:txBody>
          <a:bodyPr/>
          <a:lstStyle>
            <a:lvl1pPr>
              <a:defRPr sz="4000" cap="none" baseline="0"/>
            </a:lvl1pPr>
            <a:extLst/>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fld id="{EC536BDD-889B-4F36-8A75-33C5A6245D3D}" type="datetimeFigureOut">
              <a:rPr lang="ru-RU"/>
              <a:pPr>
                <a:defRPr/>
              </a:pPr>
              <a:t>23.03.2017</a:t>
            </a:fld>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7A12D127-FCC5-4BE1-A9F8-18750D40B31B}" type="slidenum">
              <a:rPr lang="ru-RU"/>
              <a:pPr>
                <a:defRPr/>
              </a:pPr>
              <a:t>‹#›</a:t>
            </a:fld>
            <a:endParaRPr lang="ru-RU"/>
          </a:p>
        </p:txBody>
      </p:sp>
    </p:spTree>
  </p:cSld>
  <p:clrMapOvr>
    <a:masterClrMapping/>
  </p:clrMapOvr>
  <p:transition>
    <p:fade/>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extLst/>
          </a:lstStyle>
          <a:p>
            <a:pPr>
              <a:defRPr/>
            </a:pPr>
            <a:fld id="{AFBA36C8-EC25-47EC-B099-1218181FDFBF}" type="datetimeFigureOut">
              <a:rPr lang="ru-RU"/>
              <a:pPr>
                <a:defRPr/>
              </a:pPr>
              <a:t>23.03.2017</a:t>
            </a:fld>
            <a:endParaRPr lang="ru-RU"/>
          </a:p>
        </p:txBody>
      </p:sp>
      <p:sp>
        <p:nvSpPr>
          <p:cNvPr id="3" name="Нижний колонтитул 2"/>
          <p:cNvSpPr>
            <a:spLocks noGrp="1"/>
          </p:cNvSpPr>
          <p:nvPr>
            <p:ph type="ftr" sz="quarter" idx="11"/>
          </p:nvPr>
        </p:nvSpPr>
        <p:spPr/>
        <p:txBody>
          <a:bodyPr/>
          <a:lstStyle>
            <a:lvl1pPr>
              <a:defRPr/>
            </a:lvl1pPr>
            <a:extLst/>
          </a:lstStyle>
          <a:p>
            <a:pPr>
              <a:defRPr/>
            </a:pPr>
            <a:endParaRPr lang="ru-RU"/>
          </a:p>
        </p:txBody>
      </p:sp>
      <p:sp>
        <p:nvSpPr>
          <p:cNvPr id="4" name="Номер слайда 3"/>
          <p:cNvSpPr>
            <a:spLocks noGrp="1"/>
          </p:cNvSpPr>
          <p:nvPr>
            <p:ph type="sldNum" sz="quarter" idx="12"/>
          </p:nvPr>
        </p:nvSpPr>
        <p:spPr/>
        <p:txBody>
          <a:bodyPr/>
          <a:lstStyle>
            <a:lvl1pPr>
              <a:defRPr/>
            </a:lvl1pPr>
            <a:extLst/>
          </a:lstStyle>
          <a:p>
            <a:pPr>
              <a:defRPr/>
            </a:pPr>
            <a:fld id="{75869CEF-77AA-4304-91AA-5C9349327A90}" type="slidenum">
              <a:rPr lang="ru-RU"/>
              <a:pPr>
                <a:defRPr/>
              </a:pPr>
              <a:t>‹#›</a:t>
            </a:fld>
            <a:endParaRPr lang="ru-RU"/>
          </a:p>
        </p:txBody>
      </p:sp>
    </p:spTree>
  </p:cSld>
  <p:clrMapOvr>
    <a:masterClrMapping/>
  </p:clrMapOvr>
  <p:transition>
    <p:fade/>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273050"/>
            <a:ext cx="8229600" cy="1162050"/>
          </a:xfrm>
        </p:spPr>
        <p:txBody>
          <a:bodyPr anchor="ctr"/>
          <a:lstStyle>
            <a:lvl1pPr algn="l">
              <a:buNone/>
              <a:defRPr sz="3600" b="0"/>
            </a:lvl1pPr>
            <a:extLst/>
          </a:lstStyle>
          <a:p>
            <a:r>
              <a:rPr lang="ru-RU" smtClean="0"/>
              <a:t>Образец заголовка</a:t>
            </a:r>
            <a:endParaRPr lang="en-US"/>
          </a:p>
        </p:txBody>
      </p:sp>
      <p:sp>
        <p:nvSpPr>
          <p:cNvPr id="3" name="Текст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CD3466A9-5FB4-403F-8D69-8758B54BF115}" type="datetimeFigureOut">
              <a:rPr lang="ru-RU"/>
              <a:pPr>
                <a:defRPr/>
              </a:pPr>
              <a:t>23.03.2017</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1F2F1107-6A3C-4659-88CF-577A4D5F88E6}" type="slidenum">
              <a:rPr lang="ru-RU"/>
              <a:pPr>
                <a:defRPr/>
              </a:pPr>
              <a:t>‹#›</a:t>
            </a:fld>
            <a:endParaRPr lang="ru-RU"/>
          </a:p>
        </p:txBody>
      </p:sp>
    </p:spTree>
  </p:cSld>
  <p:clrMapOvr>
    <a:masterClrMapping/>
  </p:clrMapOvr>
  <p:transition>
    <p:fade/>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6" name="Прямая соединительная линия 5"/>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Группа 19"/>
          <p:cNvGrpSpPr>
            <a:grpSpLocks/>
          </p:cNvGrpSpPr>
          <p:nvPr/>
        </p:nvGrpSpPr>
        <p:grpSpPr bwMode="auto">
          <a:xfrm rot="5400000">
            <a:off x="8515351" y="1219200"/>
            <a:ext cx="131762" cy="128587"/>
            <a:chOff x="6668087" y="1297746"/>
            <a:chExt cx="161840" cy="156602"/>
          </a:xfrm>
        </p:grpSpPr>
        <p:cxnSp>
          <p:nvCxnSpPr>
            <p:cNvPr id="8" name="Прямая соединительная линия 7"/>
            <p:cNvCxnSpPr/>
            <p:nvPr/>
          </p:nvCxnSpPr>
          <p:spPr>
            <a:xfrm rot="16200000">
              <a:off x="6663593" y="1292574"/>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Прямая соединительная линия 9"/>
            <p:cNvCxnSpPr/>
            <p:nvPr/>
          </p:nvCxnSpPr>
          <p:spPr>
            <a:xfrm rot="5400000" flipH="1">
              <a:off x="6744513" y="1291599"/>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Группа 25"/>
          <p:cNvGrpSpPr>
            <a:grpSpLocks/>
          </p:cNvGrpSpPr>
          <p:nvPr/>
        </p:nvGrpSpPr>
        <p:grpSpPr bwMode="auto">
          <a:xfrm rot="5400000">
            <a:off x="8667751" y="1371600"/>
            <a:ext cx="131762" cy="128587"/>
            <a:chOff x="6668087" y="1297746"/>
            <a:chExt cx="161840" cy="156602"/>
          </a:xfrm>
        </p:grpSpPr>
        <p:cxnSp>
          <p:nvCxnSpPr>
            <p:cNvPr id="12" name="Прямая соединительная линия 11"/>
            <p:cNvCxnSpPr/>
            <p:nvPr/>
          </p:nvCxnSpPr>
          <p:spPr>
            <a:xfrm rot="16200000">
              <a:off x="6663593" y="1292574"/>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Прямая соединительная линия 12"/>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Прямая соединительная линия 13"/>
            <p:cNvCxnSpPr/>
            <p:nvPr/>
          </p:nvCxnSpPr>
          <p:spPr>
            <a:xfrm rot="5400000" flipH="1">
              <a:off x="6744513" y="1291599"/>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Группа 29"/>
          <p:cNvGrpSpPr>
            <a:grpSpLocks/>
          </p:cNvGrpSpPr>
          <p:nvPr/>
        </p:nvGrpSpPr>
        <p:grpSpPr bwMode="auto">
          <a:xfrm rot="5400000">
            <a:off x="8320087" y="1474788"/>
            <a:ext cx="131763" cy="128588"/>
            <a:chOff x="6668087" y="1297746"/>
            <a:chExt cx="161840" cy="156602"/>
          </a:xfrm>
        </p:grpSpPr>
        <p:cxnSp>
          <p:nvCxnSpPr>
            <p:cNvPr id="16" name="Прямая соединительная линия 15"/>
            <p:cNvCxnSpPr/>
            <p:nvPr/>
          </p:nvCxnSpPr>
          <p:spPr>
            <a:xfrm rot="16200000">
              <a:off x="6663592" y="1292574"/>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Прямая соединительная линия 16"/>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Прямая соединительная линия 17"/>
            <p:cNvCxnSpPr/>
            <p:nvPr/>
          </p:nvCxnSpPr>
          <p:spPr>
            <a:xfrm rot="5400000" flipH="1">
              <a:off x="6744512" y="1291599"/>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Заголовок 1"/>
          <p:cNvSpPr>
            <a:spLocks noGrp="1"/>
          </p:cNvSpPr>
          <p:nvPr>
            <p:ph type="title"/>
          </p:nvPr>
        </p:nvSpPr>
        <p:spPr bwMode="grayWhite">
          <a:xfrm>
            <a:off x="914400" y="441251"/>
            <a:ext cx="6858000" cy="701749"/>
          </a:xfrm>
        </p:spPr>
        <p:txBody>
          <a:bodyPr anchor="b"/>
          <a:lstStyle>
            <a:lvl1pPr algn="l">
              <a:buNone/>
              <a:defRPr sz="2100" b="0"/>
            </a:lvl1pPr>
            <a:extLst/>
          </a:lstStyle>
          <a:p>
            <a:r>
              <a:rPr lang="ru-RU" smtClean="0"/>
              <a:t>Образец заголовка</a:t>
            </a:r>
            <a:endParaRPr lang="en-US"/>
          </a:p>
        </p:txBody>
      </p:sp>
      <p:sp>
        <p:nvSpPr>
          <p:cNvPr id="3" name="Рисунок 2"/>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ru-RU" noProof="0" smtClean="0"/>
              <a:t>Вставка рисунка</a:t>
            </a:r>
            <a:endParaRPr lang="en-US" noProof="0"/>
          </a:p>
        </p:txBody>
      </p:sp>
      <p:sp>
        <p:nvSpPr>
          <p:cNvPr id="4" name="Текст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9" name="Дата 4"/>
          <p:cNvSpPr>
            <a:spLocks noGrp="1"/>
          </p:cNvSpPr>
          <p:nvPr>
            <p:ph type="dt" sz="half" idx="10"/>
          </p:nvPr>
        </p:nvSpPr>
        <p:spPr>
          <a:xfrm>
            <a:off x="6477000" y="55563"/>
            <a:ext cx="2133600" cy="365125"/>
          </a:xfrm>
        </p:spPr>
        <p:txBody>
          <a:bodyPr/>
          <a:lstStyle>
            <a:lvl1pPr>
              <a:defRPr/>
            </a:lvl1pPr>
            <a:extLst/>
          </a:lstStyle>
          <a:p>
            <a:pPr>
              <a:defRPr/>
            </a:pPr>
            <a:fld id="{A6345509-837E-4EB3-AAFF-18E9C51722AE}" type="datetimeFigureOut">
              <a:rPr lang="ru-RU"/>
              <a:pPr>
                <a:defRPr/>
              </a:pPr>
              <a:t>23.03.2017</a:t>
            </a:fld>
            <a:endParaRPr lang="ru-RU"/>
          </a:p>
        </p:txBody>
      </p:sp>
      <p:sp>
        <p:nvSpPr>
          <p:cNvPr id="20" name="Нижний колонтитул 5"/>
          <p:cNvSpPr>
            <a:spLocks noGrp="1"/>
          </p:cNvSpPr>
          <p:nvPr>
            <p:ph type="ftr" sz="quarter" idx="11"/>
          </p:nvPr>
        </p:nvSpPr>
        <p:spPr>
          <a:xfrm>
            <a:off x="914400" y="55563"/>
            <a:ext cx="5562600" cy="365125"/>
          </a:xfrm>
        </p:spPr>
        <p:txBody>
          <a:bodyPr/>
          <a:lstStyle>
            <a:lvl1pPr>
              <a:defRPr/>
            </a:lvl1pPr>
            <a:extLst/>
          </a:lstStyle>
          <a:p>
            <a:pPr>
              <a:defRPr/>
            </a:pPr>
            <a:endParaRPr lang="ru-RU"/>
          </a:p>
        </p:txBody>
      </p:sp>
      <p:sp>
        <p:nvSpPr>
          <p:cNvPr id="21" name="Номер слайда 6"/>
          <p:cNvSpPr>
            <a:spLocks noGrp="1"/>
          </p:cNvSpPr>
          <p:nvPr>
            <p:ph type="sldNum" sz="quarter" idx="12"/>
          </p:nvPr>
        </p:nvSpPr>
        <p:spPr>
          <a:xfrm>
            <a:off x="8610600" y="55563"/>
            <a:ext cx="457200" cy="365125"/>
          </a:xfrm>
        </p:spPr>
        <p:txBody>
          <a:bodyPr/>
          <a:lstStyle>
            <a:lvl1pPr>
              <a:defRPr/>
            </a:lvl1pPr>
            <a:extLst/>
          </a:lstStyle>
          <a:p>
            <a:pPr>
              <a:defRPr/>
            </a:pPr>
            <a:fld id="{6E2C188B-230D-4722-BF6F-D2B06CF4318C}" type="slidenum">
              <a:rPr lang="ru-RU"/>
              <a:pPr>
                <a:defRPr/>
              </a:pPr>
              <a:t>‹#›</a:t>
            </a:fld>
            <a:endParaRPr lang="ru-RU"/>
          </a:p>
        </p:txBody>
      </p:sp>
    </p:spTree>
  </p:cSld>
  <p:clrMapOvr>
    <a:masterClrMapping/>
  </p:clrMapOvr>
  <p:transition>
    <p:fade/>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4B3368B8-F49D-433F-B584-C797CB84931B}"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52456D4D-8CB8-4A6C-8EB5-541EE9DC6407}" type="slidenum">
              <a:rPr lang="ru-RU"/>
              <a:pPr>
                <a:defRPr/>
              </a:pPr>
              <a:t>‹#›</a:t>
            </a:fld>
            <a:endParaRPr lang="ru-RU"/>
          </a:p>
        </p:txBody>
      </p:sp>
    </p:spTree>
  </p:cSld>
  <p:clrMapOvr>
    <a:masterClrMapping/>
  </p:clrMapOvr>
  <p:transition>
    <p:fade/>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981200" cy="5851525"/>
          </a:xfrm>
        </p:spPr>
        <p:txBody>
          <a:bodyPr vert="eaVert" anchor="ct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609600" y="274639"/>
            <a:ext cx="58674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BD00AC35-F58D-492C-8C0B-A99A28CD31F1}"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9822B696-0498-481E-AC93-DDD2C95294BA}" type="slidenum">
              <a:rPr lang="ru-RU"/>
              <a:pPr>
                <a:defRPr/>
              </a:pPr>
              <a:t>‹#›</a:t>
            </a:fld>
            <a:endParaRPr lang="ru-RU"/>
          </a:p>
        </p:txBody>
      </p:sp>
    </p:spTree>
  </p:cSld>
  <p:clrMapOvr>
    <a:masterClrMapping/>
  </p:clrMapOvr>
  <p:transition>
    <p:fade/>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Равнобедренный треугольник 3"/>
          <p:cNvSpPr/>
          <p:nvPr/>
        </p:nvSpPr>
        <p:spPr>
          <a:xfrm rot="16200000">
            <a:off x="7553325" y="5254626"/>
            <a:ext cx="1893887"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Заголовок 7"/>
          <p:cNvSpPr>
            <a:spLocks noGrp="1"/>
          </p:cNvSpPr>
          <p:nvPr>
            <p:ph type="ctrTitle"/>
          </p:nvPr>
        </p:nvSpPr>
        <p:spPr>
          <a:xfrm>
            <a:off x="540544" y="776288"/>
            <a:ext cx="8062912" cy="1470025"/>
          </a:xfrm>
        </p:spPr>
        <p:txBody>
          <a:bodyPr anchor="b"/>
          <a:lstStyle>
            <a:lvl1pPr algn="r">
              <a:defRPr sz="4400"/>
            </a:lvl1pPr>
          </a:lstStyle>
          <a:p>
            <a:r>
              <a:rPr lang="ru-RU" smtClean="0"/>
              <a:t>Образец заголовка</a:t>
            </a:r>
            <a:endParaRPr lang="en-US"/>
          </a:p>
        </p:txBody>
      </p:sp>
      <p:sp>
        <p:nvSpPr>
          <p:cNvPr id="9" name="Подзаголовок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27"/>
          <p:cNvSpPr>
            <a:spLocks noGrp="1"/>
          </p:cNvSpPr>
          <p:nvPr>
            <p:ph type="dt" sz="half" idx="10"/>
          </p:nvPr>
        </p:nvSpPr>
        <p:spPr>
          <a:xfrm>
            <a:off x="1371600" y="6011863"/>
            <a:ext cx="5791200" cy="365125"/>
          </a:xfrm>
        </p:spPr>
        <p:txBody>
          <a:bodyPr tIns="0" bIns="0" anchor="t"/>
          <a:lstStyle>
            <a:lvl1pPr algn="r">
              <a:defRPr sz="1000"/>
            </a:lvl1pPr>
          </a:lstStyle>
          <a:p>
            <a:pPr>
              <a:defRPr/>
            </a:pPr>
            <a:fld id="{131AD64A-11C9-4855-A730-8A81F1A4D43F}" type="datetimeFigureOut">
              <a:rPr lang="ru-RU"/>
              <a:pPr>
                <a:defRPr/>
              </a:pPr>
              <a:t>23.03.2017</a:t>
            </a:fld>
            <a:endParaRPr lang="ru-RU"/>
          </a:p>
        </p:txBody>
      </p:sp>
      <p:sp>
        <p:nvSpPr>
          <p:cNvPr id="6" name="Нижний колонтитул 16"/>
          <p:cNvSpPr>
            <a:spLocks noGrp="1"/>
          </p:cNvSpPr>
          <p:nvPr>
            <p:ph type="ftr" sz="quarter" idx="11"/>
          </p:nvPr>
        </p:nvSpPr>
        <p:spPr>
          <a:xfrm>
            <a:off x="1371600" y="5649913"/>
            <a:ext cx="5791200" cy="365125"/>
          </a:xfrm>
        </p:spPr>
        <p:txBody>
          <a:bodyPr tIns="0" bIns="0"/>
          <a:lstStyle>
            <a:lvl1pPr algn="r">
              <a:defRPr sz="1100"/>
            </a:lvl1pPr>
          </a:lstStyle>
          <a:p>
            <a:pPr>
              <a:defRPr/>
            </a:pPr>
            <a:endParaRPr lang="ru-RU"/>
          </a:p>
        </p:txBody>
      </p:sp>
      <p:sp>
        <p:nvSpPr>
          <p:cNvPr id="7" name="Номер слайда 28"/>
          <p:cNvSpPr>
            <a:spLocks noGrp="1"/>
          </p:cNvSpPr>
          <p:nvPr>
            <p:ph type="sldNum" sz="quarter" idx="12"/>
          </p:nvPr>
        </p:nvSpPr>
        <p:spPr>
          <a:xfrm>
            <a:off x="8391525" y="5753100"/>
            <a:ext cx="503238" cy="365125"/>
          </a:xfrm>
        </p:spPr>
        <p:txBody>
          <a:bodyPr anchor="ctr"/>
          <a:lstStyle>
            <a:lvl1pPr algn="ctr">
              <a:defRPr sz="1300">
                <a:solidFill>
                  <a:srgbClr val="FFFFFF"/>
                </a:solidFill>
              </a:defRPr>
            </a:lvl1pPr>
          </a:lstStyle>
          <a:p>
            <a:pPr>
              <a:defRPr/>
            </a:pPr>
            <a:fld id="{0560A98F-3F27-44D3-9E12-C76443BED542}" type="slidenum">
              <a:rPr lang="ru-RU"/>
              <a:pPr>
                <a:defRPr/>
              </a:pPr>
              <a:t>‹#›</a:t>
            </a:fld>
            <a:endParaRPr lang="ru-RU"/>
          </a:p>
        </p:txBody>
      </p:sp>
    </p:spTree>
  </p:cSld>
  <p:clrMapOvr>
    <a:masterClrMapping/>
  </p:clrMapOvr>
  <p:transition>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399032"/>
          </a:xfrm>
        </p:spPr>
        <p:txBody>
          <a:bodyPr/>
          <a:lstStyle/>
          <a:p>
            <a:r>
              <a:rPr lang="ru-RU" smtClean="0"/>
              <a:t>Образец заголовка</a:t>
            </a:r>
            <a:endParaRPr lang="en-US"/>
          </a:p>
        </p:txBody>
      </p:sp>
      <p:sp>
        <p:nvSpPr>
          <p:cNvPr id="3" name="Содержимое 2"/>
          <p:cNvSpPr>
            <a:spLocks noGrp="1"/>
          </p:cNvSpPr>
          <p:nvPr>
            <p:ph idx="1"/>
          </p:nvPr>
        </p:nvSpPr>
        <p:spPr>
          <a:xfrm>
            <a:off x="457200" y="1882808"/>
            <a:ext cx="8229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791075" y="6480175"/>
            <a:ext cx="2133600" cy="301625"/>
          </a:xfrm>
        </p:spPr>
        <p:txBody>
          <a:bodyPr/>
          <a:lstStyle>
            <a:lvl1pPr>
              <a:defRPr/>
            </a:lvl1pPr>
          </a:lstStyle>
          <a:p>
            <a:pPr>
              <a:defRPr/>
            </a:pPr>
            <a:fld id="{3046E47D-BCE7-40A1-BD40-8C0BE1E58771}" type="datetimeFigureOut">
              <a:rPr lang="ru-RU"/>
              <a:pPr>
                <a:defRPr/>
              </a:pPr>
              <a:t>23.03.2017</a:t>
            </a:fld>
            <a:endParaRPr lang="ru-RU"/>
          </a:p>
        </p:txBody>
      </p:sp>
      <p:sp>
        <p:nvSpPr>
          <p:cNvPr id="5" name="Нижний колонтитул 4"/>
          <p:cNvSpPr>
            <a:spLocks noGrp="1"/>
          </p:cNvSpPr>
          <p:nvPr>
            <p:ph type="ftr" sz="quarter" idx="11"/>
          </p:nvPr>
        </p:nvSpPr>
        <p:spPr>
          <a:xfrm>
            <a:off x="457200" y="6481763"/>
            <a:ext cx="4259263" cy="300037"/>
          </a:xfrm>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2C5D924-8583-45EF-BBF6-F69E86B8A3BA}" type="slidenum">
              <a:rPr lang="ru-RU"/>
              <a:pPr>
                <a:defRPr/>
              </a:pPr>
              <a:t>‹#›</a:t>
            </a:fld>
            <a:endParaRPr lang="ru-RU"/>
          </a:p>
        </p:txBody>
      </p:sp>
    </p:spTree>
  </p:cSld>
  <p:clrMapOvr>
    <a:masterClrMapping/>
  </p:clrMapOvr>
  <p:transition>
    <p:fade/>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4" name="Прямоугольный треугольник 3"/>
          <p:cNvSpPr/>
          <p:nvPr/>
        </p:nvSpPr>
        <p:spPr>
          <a:xfrm flipV="1">
            <a:off x="6350" y="6350"/>
            <a:ext cx="9131300" cy="6837363"/>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Равнобедренный треугольник 4"/>
          <p:cNvSpPr/>
          <p:nvPr/>
        </p:nvSpPr>
        <p:spPr>
          <a:xfrm rot="5400000" flipV="1">
            <a:off x="7553325" y="309563"/>
            <a:ext cx="1893888" cy="1293812"/>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6" name="Прямая соединительная линия 5"/>
          <p:cNvCxnSpPr/>
          <p:nvPr/>
        </p:nvCxnSpPr>
        <p:spPr>
          <a:xfrm rot="10800000">
            <a:off x="6469063" y="9525"/>
            <a:ext cx="2673350" cy="1900238"/>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7" name="Прямая соединительная линия 6"/>
          <p:cNvCxnSpPr/>
          <p:nvPr/>
        </p:nvCxnSpPr>
        <p:spPr>
          <a:xfrm flipV="1">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Заголовок 1"/>
          <p:cNvSpPr>
            <a:spLocks noGrp="1"/>
          </p:cNvSpPr>
          <p:nvPr>
            <p:ph type="title"/>
          </p:nvPr>
        </p:nvSpPr>
        <p:spPr>
          <a:xfrm>
            <a:off x="381000" y="271464"/>
            <a:ext cx="7239000" cy="1362075"/>
          </a:xfrm>
        </p:spPr>
        <p:txBody>
          <a:bodyPr/>
          <a:lstStyle>
            <a:lvl1pPr marL="0" algn="l">
              <a:buNone/>
              <a:defRPr sz="3600" b="1"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1633536"/>
            <a:ext cx="3886200" cy="2286000"/>
          </a:xfrm>
        </p:spPr>
        <p:txBody>
          <a:bodyPr/>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Дата 3"/>
          <p:cNvSpPr>
            <a:spLocks noGrp="1"/>
          </p:cNvSpPr>
          <p:nvPr>
            <p:ph type="dt" sz="half" idx="10"/>
          </p:nvPr>
        </p:nvSpPr>
        <p:spPr>
          <a:xfrm>
            <a:off x="6956425" y="6477000"/>
            <a:ext cx="2133600" cy="304800"/>
          </a:xfrm>
        </p:spPr>
        <p:txBody>
          <a:bodyPr/>
          <a:lstStyle>
            <a:lvl1pPr>
              <a:defRPr/>
            </a:lvl1pPr>
          </a:lstStyle>
          <a:p>
            <a:pPr>
              <a:defRPr/>
            </a:pPr>
            <a:fld id="{D6F97196-23F4-4406-8E40-3042FD10CCD6}" type="datetimeFigureOut">
              <a:rPr lang="ru-RU"/>
              <a:pPr>
                <a:defRPr/>
              </a:pPr>
              <a:t>23.03.2017</a:t>
            </a:fld>
            <a:endParaRPr lang="ru-RU"/>
          </a:p>
        </p:txBody>
      </p:sp>
      <p:sp>
        <p:nvSpPr>
          <p:cNvPr id="9" name="Нижний колонтитул 4"/>
          <p:cNvSpPr>
            <a:spLocks noGrp="1"/>
          </p:cNvSpPr>
          <p:nvPr>
            <p:ph type="ftr" sz="quarter" idx="11"/>
          </p:nvPr>
        </p:nvSpPr>
        <p:spPr>
          <a:xfrm>
            <a:off x="2619375" y="6481763"/>
            <a:ext cx="4260850" cy="300037"/>
          </a:xfrm>
        </p:spPr>
        <p:txBody>
          <a:bodyPr/>
          <a:lstStyle>
            <a:lvl1pPr>
              <a:defRPr/>
            </a:lvl1pPr>
          </a:lstStyle>
          <a:p>
            <a:pPr>
              <a:defRPr/>
            </a:pPr>
            <a:endParaRPr lang="ru-RU"/>
          </a:p>
        </p:txBody>
      </p:sp>
      <p:sp>
        <p:nvSpPr>
          <p:cNvPr id="10" name="Номер слайда 5"/>
          <p:cNvSpPr>
            <a:spLocks noGrp="1"/>
          </p:cNvSpPr>
          <p:nvPr>
            <p:ph type="sldNum" sz="quarter" idx="12"/>
          </p:nvPr>
        </p:nvSpPr>
        <p:spPr>
          <a:xfrm>
            <a:off x="8450263" y="809625"/>
            <a:ext cx="503237" cy="300038"/>
          </a:xfrm>
        </p:spPr>
        <p:txBody>
          <a:bodyPr/>
          <a:lstStyle>
            <a:lvl1pPr>
              <a:defRPr/>
            </a:lvl1pPr>
          </a:lstStyle>
          <a:p>
            <a:pPr>
              <a:defRPr/>
            </a:pPr>
            <a:fld id="{9AC36842-B676-464D-B3C9-5D0CA2A7C77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marL="0" algn="l">
              <a:defRPr/>
            </a:lvl1pPr>
          </a:lstStyle>
          <a:p>
            <a:r>
              <a:rPr lang="ru-RU" smtClean="0"/>
              <a:t>Образец заголовка</a:t>
            </a:r>
            <a:endParaRPr lang="en-US"/>
          </a:p>
        </p:txBody>
      </p:sp>
      <p:sp>
        <p:nvSpPr>
          <p:cNvPr id="3" name="Содержимое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5FC423BE-77F8-4B35-A13C-1F993FC533CB}" type="datetimeFigureOut">
              <a:rPr lang="ru-RU"/>
              <a:pPr>
                <a:defRPr/>
              </a:pPr>
              <a:t>23.03.2017</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8102D60F-BCAD-499B-B244-C833CE551574}" type="slidenum">
              <a:rPr lang="ru-RU"/>
              <a:pPr>
                <a:defRPr/>
              </a:pPr>
              <a:t>‹#›</a:t>
            </a:fld>
            <a:endParaRPr lang="ru-RU"/>
          </a:p>
        </p:txBody>
      </p:sp>
    </p:spTree>
  </p:cSld>
  <p:clrMapOvr>
    <a:masterClrMapping/>
  </p:clrMapOvr>
  <p:transition>
    <p:fade/>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lang="ru-RU" smtClean="0"/>
              <a:t>Образец заголовка</a:t>
            </a:r>
            <a:endParaRPr lang="en-US"/>
          </a:p>
        </p:txBody>
      </p:sp>
      <p:sp>
        <p:nvSpPr>
          <p:cNvPr id="3" name="Текст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a:xfrm>
            <a:off x="4791075" y="6481763"/>
            <a:ext cx="2130425" cy="301625"/>
          </a:xfrm>
        </p:spPr>
        <p:txBody>
          <a:bodyPr/>
          <a:lstStyle>
            <a:lvl1pPr>
              <a:defRPr/>
            </a:lvl1pPr>
          </a:lstStyle>
          <a:p>
            <a:pPr>
              <a:defRPr/>
            </a:pPr>
            <a:fld id="{B2A43034-C5CC-4568-951B-497C06E70A67}" type="datetimeFigureOut">
              <a:rPr lang="ru-RU"/>
              <a:pPr>
                <a:defRPr/>
              </a:pPr>
              <a:t>23.03.2017</a:t>
            </a:fld>
            <a:endParaRPr lang="ru-RU"/>
          </a:p>
        </p:txBody>
      </p:sp>
      <p:sp>
        <p:nvSpPr>
          <p:cNvPr id="8" name="Нижний колонтитул 7"/>
          <p:cNvSpPr>
            <a:spLocks noGrp="1"/>
          </p:cNvSpPr>
          <p:nvPr>
            <p:ph type="ftr" sz="quarter" idx="11"/>
          </p:nvPr>
        </p:nvSpPr>
        <p:spPr>
          <a:xfrm>
            <a:off x="457200" y="6481763"/>
            <a:ext cx="4260850" cy="301625"/>
          </a:xfrm>
        </p:spPr>
        <p:txBody>
          <a:bodyPr/>
          <a:lstStyle>
            <a:lvl1pPr>
              <a:defRPr/>
            </a:lvl1pPr>
          </a:lstStyle>
          <a:p>
            <a:pPr>
              <a:defRPr/>
            </a:pPr>
            <a:endParaRPr lang="ru-RU"/>
          </a:p>
        </p:txBody>
      </p:sp>
      <p:sp>
        <p:nvSpPr>
          <p:cNvPr id="9" name="Номер слайда 8"/>
          <p:cNvSpPr>
            <a:spLocks noGrp="1"/>
          </p:cNvSpPr>
          <p:nvPr>
            <p:ph type="sldNum" sz="quarter" idx="12"/>
          </p:nvPr>
        </p:nvSpPr>
        <p:spPr>
          <a:xfrm>
            <a:off x="7589838" y="6483350"/>
            <a:ext cx="503237" cy="301625"/>
          </a:xfrm>
        </p:spPr>
        <p:txBody>
          <a:bodyPr/>
          <a:lstStyle>
            <a:lvl1pPr algn="ctr">
              <a:defRPr/>
            </a:lvl1pPr>
          </a:lstStyle>
          <a:p>
            <a:pPr>
              <a:defRPr/>
            </a:pPr>
            <a:fld id="{E46A783E-1829-4E08-A934-AE8BC5A5A549}"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b="0"/>
            </a:lvl1p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fld id="{27EDB894-2A58-454D-BF25-28DFCAE45F90}" type="datetimeFigureOut">
              <a:rPr lang="ru-RU"/>
              <a:pPr>
                <a:defRPr/>
              </a:pPr>
              <a:t>23.03.2017</a:t>
            </a:fld>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3312707C-2CB8-48A0-BB24-5A7C23F51DE7}" type="slidenum">
              <a:rPr lang="ru-RU"/>
              <a:pPr>
                <a:defRPr/>
              </a:pPr>
              <a:t>‹#›</a:t>
            </a:fld>
            <a:endParaRPr lang="ru-RU"/>
          </a:p>
        </p:txBody>
      </p:sp>
    </p:spTree>
  </p:cSld>
  <p:clrMapOvr>
    <a:masterClrMapping/>
  </p:clrMapOvr>
  <p:transition>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633F4FBC-C127-4259-AE2E-90AE0FD30A7B}" type="datetimeFigureOut">
              <a:rPr lang="ru-RU"/>
              <a:pPr>
                <a:defRPr/>
              </a:pPr>
              <a:t>23.03.2017</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CF6B528A-4DC8-40B2-A422-113BF0F174AD}" type="slidenum">
              <a:rPr lang="ru-RU"/>
              <a:pPr>
                <a:defRPr/>
              </a:pPr>
              <a:t>‹#›</a:t>
            </a:fld>
            <a:endParaRPr lang="ru-RU"/>
          </a:p>
        </p:txBody>
      </p:sp>
    </p:spTree>
  </p:cSld>
  <p:clrMapOvr>
    <a:masterClrMapping/>
  </p:clrMapOvr>
  <p:transition>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lang="ru-RU" smtClean="0"/>
              <a:t>Образец заголовка</a:t>
            </a:r>
            <a:endParaRPr lang="en-US"/>
          </a:p>
        </p:txBody>
      </p:sp>
      <p:sp>
        <p:nvSpPr>
          <p:cNvPr id="3" name="Текст 2"/>
          <p:cNvSpPr>
            <a:spLocks noGrp="1"/>
          </p:cNvSpPr>
          <p:nvPr>
            <p:ph type="body" idx="2"/>
          </p:nvPr>
        </p:nvSpPr>
        <p:spPr>
          <a:xfrm>
            <a:off x="1135856" y="367664"/>
            <a:ext cx="2438400" cy="5943600"/>
          </a:xfrm>
        </p:spPr>
        <p:txBody>
          <a:bodyPr/>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a:xfrm>
            <a:off x="6278563" y="6556375"/>
            <a:ext cx="2133600" cy="301625"/>
          </a:xfrm>
        </p:spPr>
        <p:txBody>
          <a:bodyPr/>
          <a:lstStyle>
            <a:lvl1pPr>
              <a:defRPr sz="900"/>
            </a:lvl1pPr>
          </a:lstStyle>
          <a:p>
            <a:pPr>
              <a:defRPr/>
            </a:pPr>
            <a:fld id="{ADDF1EB4-8DEB-4820-9C2D-9CE9F9B7443C}" type="datetimeFigureOut">
              <a:rPr lang="ru-RU"/>
              <a:pPr>
                <a:defRPr/>
              </a:pPr>
              <a:t>23.03.2017</a:t>
            </a:fld>
            <a:endParaRPr lang="ru-RU"/>
          </a:p>
        </p:txBody>
      </p:sp>
      <p:sp>
        <p:nvSpPr>
          <p:cNvPr id="6" name="Нижний колонтитул 5"/>
          <p:cNvSpPr>
            <a:spLocks noGrp="1"/>
          </p:cNvSpPr>
          <p:nvPr>
            <p:ph type="ftr" sz="quarter" idx="11"/>
          </p:nvPr>
        </p:nvSpPr>
        <p:spPr>
          <a:xfrm>
            <a:off x="1135063" y="6556375"/>
            <a:ext cx="5143500" cy="301625"/>
          </a:xfrm>
        </p:spPr>
        <p:txBody>
          <a:bodyPr/>
          <a:lstStyle>
            <a:lvl1pPr>
              <a:defRPr sz="900"/>
            </a:lvl1pPr>
          </a:lstStyle>
          <a:p>
            <a:pPr>
              <a:defRPr/>
            </a:pPr>
            <a:endParaRPr lang="ru-RU"/>
          </a:p>
        </p:txBody>
      </p:sp>
      <p:sp>
        <p:nvSpPr>
          <p:cNvPr id="7" name="Номер слайда 6"/>
          <p:cNvSpPr>
            <a:spLocks noGrp="1"/>
          </p:cNvSpPr>
          <p:nvPr>
            <p:ph type="sldNum" sz="quarter" idx="12"/>
          </p:nvPr>
        </p:nvSpPr>
        <p:spPr>
          <a:xfrm>
            <a:off x="8410575" y="6556375"/>
            <a:ext cx="503238" cy="301625"/>
          </a:xfrm>
        </p:spPr>
        <p:txBody>
          <a:bodyPr/>
          <a:lstStyle>
            <a:lvl1pPr>
              <a:defRPr sz="900"/>
            </a:lvl1pPr>
          </a:lstStyle>
          <a:p>
            <a:pPr>
              <a:defRPr/>
            </a:pPr>
            <a:fld id="{05AD2411-1103-4C73-A680-C5D7D8752F4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lang="ru-RU" smtClean="0"/>
              <a:t>Образец заголовка</a:t>
            </a:r>
            <a:endParaRPr lang="en-US"/>
          </a:p>
        </p:txBody>
      </p:sp>
      <p:sp>
        <p:nvSpPr>
          <p:cNvPr id="3" name="Рисунок 2"/>
          <p:cNvSpPr>
            <a:spLocks noGrp="1"/>
          </p:cNvSpPr>
          <p:nvPr>
            <p:ph type="pic" idx="1"/>
          </p:nvPr>
        </p:nvSpPr>
        <p:spPr>
          <a:xfrm>
            <a:off x="1138237" y="373966"/>
            <a:ext cx="7333488" cy="5486400"/>
          </a:xfrm>
          <a:solidFill>
            <a:schemeClr val="bg2">
              <a:shade val="50000"/>
            </a:schemeClr>
          </a:solidFill>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4"/>
          <p:cNvSpPr>
            <a:spLocks noGrp="1"/>
          </p:cNvSpPr>
          <p:nvPr>
            <p:ph type="dt" sz="half" idx="10"/>
          </p:nvPr>
        </p:nvSpPr>
        <p:spPr>
          <a:xfrm>
            <a:off x="6108700" y="6556375"/>
            <a:ext cx="2101850" cy="301625"/>
          </a:xfrm>
        </p:spPr>
        <p:txBody>
          <a:bodyPr/>
          <a:lstStyle>
            <a:lvl1pPr>
              <a:defRPr sz="900"/>
            </a:lvl1pPr>
          </a:lstStyle>
          <a:p>
            <a:pPr>
              <a:defRPr/>
            </a:pPr>
            <a:fld id="{0B1DBE55-1129-4D07-8E6D-3A6CB65D026E}" type="datetimeFigureOut">
              <a:rPr lang="ru-RU"/>
              <a:pPr>
                <a:defRPr/>
              </a:pPr>
              <a:t>23.03.2017</a:t>
            </a:fld>
            <a:endParaRPr lang="ru-RU"/>
          </a:p>
        </p:txBody>
      </p:sp>
      <p:sp>
        <p:nvSpPr>
          <p:cNvPr id="6" name="Нижний колонтитул 5"/>
          <p:cNvSpPr>
            <a:spLocks noGrp="1"/>
          </p:cNvSpPr>
          <p:nvPr>
            <p:ph type="ftr" sz="quarter" idx="11"/>
          </p:nvPr>
        </p:nvSpPr>
        <p:spPr>
          <a:xfrm>
            <a:off x="1169988" y="6557963"/>
            <a:ext cx="4948237" cy="301625"/>
          </a:xfrm>
        </p:spPr>
        <p:txBody>
          <a:bodyPr/>
          <a:lstStyle>
            <a:lvl1pPr>
              <a:defRPr sz="900"/>
            </a:lvl1pPr>
          </a:lstStyle>
          <a:p>
            <a:pPr>
              <a:defRPr/>
            </a:pPr>
            <a:endParaRPr lang="ru-RU"/>
          </a:p>
        </p:txBody>
      </p:sp>
      <p:sp>
        <p:nvSpPr>
          <p:cNvPr id="7" name="Номер слайда 6"/>
          <p:cNvSpPr>
            <a:spLocks noGrp="1"/>
          </p:cNvSpPr>
          <p:nvPr>
            <p:ph type="sldNum" sz="quarter" idx="12"/>
          </p:nvPr>
        </p:nvSpPr>
        <p:spPr>
          <a:xfrm>
            <a:off x="8216900" y="6556375"/>
            <a:ext cx="366713" cy="301625"/>
          </a:xfrm>
        </p:spPr>
        <p:txBody>
          <a:bodyPr/>
          <a:lstStyle>
            <a:lvl1pPr algn="ctr">
              <a:defRPr sz="900"/>
            </a:lvl1pPr>
          </a:lstStyle>
          <a:p>
            <a:pPr>
              <a:defRPr/>
            </a:pPr>
            <a:fld id="{426B1888-D561-460A-9730-1A9FA325E17F}"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7FBDBA95-F656-4A81-83FB-1A6F8E99C6EE}"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294DBE69-2E48-47DB-B65B-41E9A81D1D2D}" type="slidenum">
              <a:rPr lang="ru-RU"/>
              <a:pPr>
                <a:defRPr/>
              </a:pPr>
              <a:t>‹#›</a:t>
            </a:fld>
            <a:endParaRPr lang="ru-RU"/>
          </a:p>
        </p:txBody>
      </p:sp>
    </p:spTree>
  </p:cSld>
  <p:clrMapOvr>
    <a:masterClrMapping/>
  </p:clrMapOvr>
  <p:transition>
    <p:fade/>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381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381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3E6DE1BF-DBD4-49BE-A88E-E8BE2BE7628B}"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25221ADC-EB85-44E7-84D4-15C6ED75E5F3}" type="slidenum">
              <a:rPr lang="ru-RU"/>
              <a:pPr>
                <a:defRPr/>
              </a:pPr>
              <a:t>‹#›</a:t>
            </a:fld>
            <a:endParaRPr lang="ru-RU"/>
          </a:p>
        </p:txBody>
      </p:sp>
    </p:spTree>
  </p:cSld>
  <p:clrMapOvr>
    <a:masterClrMapping/>
  </p:clrMapOvr>
  <p:transition>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FC3C73C8-E75E-41D4-8CA5-A56E958A0536}" type="datetimeFigureOut">
              <a:rPr lang="ru-RU"/>
              <a:pPr>
                <a:defRPr/>
              </a:pPr>
              <a:t>23.03.2017</a:t>
            </a:fld>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0A4B8456-53A5-4A61-89E6-88F1609539D6}" type="slidenum">
              <a:rPr lang="ru-RU"/>
              <a:pPr>
                <a:defRPr/>
              </a:pPr>
              <a:t>‹#›</a:t>
            </a:fld>
            <a:endParaRPr lang="ru-RU"/>
          </a:p>
        </p:txBody>
      </p:sp>
    </p:spTree>
  </p:cSld>
  <p:clrMapOvr>
    <a:masterClrMapping/>
  </p:clrMapOvr>
  <p:transition>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E50B0218-11F8-4BF6-AFBD-A139373DEB40}" type="datetimeFigureOut">
              <a:rPr lang="ru-RU"/>
              <a:pPr>
                <a:defRPr/>
              </a:pPr>
              <a:t>23.03.2017</a:t>
            </a:fld>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A171F287-50C6-4E85-B1A9-5A6706D4025A}" type="slidenum">
              <a:rPr lang="ru-RU"/>
              <a:pPr>
                <a:defRPr/>
              </a:pPr>
              <a:t>‹#›</a:t>
            </a:fld>
            <a:endParaRPr lang="ru-RU"/>
          </a:p>
        </p:txBody>
      </p:sp>
    </p:spTree>
  </p:cSld>
  <p:clrMapOvr>
    <a:masterClrMapping/>
  </p:clrMapOvr>
  <p:transition>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AD69899C-5698-4238-A565-D7B4050CFB72}" type="datetimeFigureOut">
              <a:rPr lang="ru-RU"/>
              <a:pPr>
                <a:defRPr/>
              </a:pPr>
              <a:t>23.03.2017</a:t>
            </a:fld>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2811F1D0-6E39-4D84-B832-6671AE92D95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97094BAE-F2AC-4563-8239-D8C14C7B9E8B}" type="datetimeFigureOut">
              <a:rPr lang="ru-RU"/>
              <a:pPr>
                <a:defRPr/>
              </a:pPr>
              <a:t>23.03.2017</a:t>
            </a:fld>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C362FF88-CBA3-49FD-A78A-DFF729961D0A}" type="slidenum">
              <a:rPr lang="ru-RU"/>
              <a:pPr>
                <a:defRPr/>
              </a:pPr>
              <a:t>‹#›</a:t>
            </a:fld>
            <a:endParaRPr lang="ru-RU"/>
          </a:p>
        </p:txBody>
      </p:sp>
    </p:spTree>
  </p:cSld>
  <p:clrMapOvr>
    <a:masterClrMapping/>
  </p:clrMapOvr>
  <p:transition>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3676BBF0-DC9C-4967-ABED-1C36FB1F7811}" type="datetimeFigureOut">
              <a:rPr lang="ru-RU"/>
              <a:pPr>
                <a:defRPr/>
              </a:pPr>
              <a:t>23.03.2017</a:t>
            </a:fld>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EAD50C97-07A6-4D03-85D9-E3AD3DD2AC1A}" type="slidenum">
              <a:rPr lang="ru-RU"/>
              <a:pPr>
                <a:defRPr/>
              </a:pPr>
              <a:t>‹#›</a:t>
            </a:fld>
            <a:endParaRPr lang="ru-RU"/>
          </a:p>
        </p:txBody>
      </p:sp>
    </p:spTree>
  </p:cSld>
  <p:clrMapOvr>
    <a:masterClrMapping/>
  </p:clrMapOvr>
  <p:transition>
    <p:fade/>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8F29B237-E47E-4164-9DFC-7E0C1AB61E6E}" type="datetimeFigureOut">
              <a:rPr lang="ru-RU"/>
              <a:pPr>
                <a:defRPr/>
              </a:pPr>
              <a:t>23.03.2017</a:t>
            </a:fld>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932B1954-B4C5-4986-B194-1A56FD9398D4}" type="slidenum">
              <a:rPr lang="ru-RU"/>
              <a:pPr>
                <a:defRPr/>
              </a:pPr>
              <a:t>‹#›</a:t>
            </a:fld>
            <a:endParaRPr lang="ru-RU"/>
          </a:p>
        </p:txBody>
      </p:sp>
    </p:spTree>
  </p:cSld>
  <p:clrMapOvr>
    <a:masterClrMapping/>
  </p:clrMapOvr>
  <p:transition>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C50C0942-209D-4DA5-9B96-F6675E3D4A67}" type="datetimeFigureOut">
              <a:rPr lang="ru-RU"/>
              <a:pPr>
                <a:defRPr/>
              </a:pPr>
              <a:t>23.03.2017</a:t>
            </a:fld>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C3AC8EDC-DCD2-4AF5-8777-64DDBD8C3253}" type="slidenum">
              <a:rPr lang="ru-RU"/>
              <a:pPr>
                <a:defRPr/>
              </a:pPr>
              <a:t>‹#›</a:t>
            </a:fld>
            <a:endParaRPr lang="ru-RU"/>
          </a:p>
        </p:txBody>
      </p:sp>
    </p:spTree>
  </p:cSld>
  <p:clrMapOvr>
    <a:masterClrMapping/>
  </p:clrMapOvr>
  <p:transition>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B996B78B-1C55-421E-80BD-DF18F4A06ACC}" type="datetimeFigureOut">
              <a:rPr lang="ru-RU"/>
              <a:pPr>
                <a:defRPr/>
              </a:pPr>
              <a:t>23.03.2017</a:t>
            </a:fld>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C6585EE3-2664-4381-9E53-5FAE8B9CD04D}" type="slidenum">
              <a:rPr lang="ru-RU"/>
              <a:pPr>
                <a:defRPr/>
              </a:pPr>
              <a:t>‹#›</a:t>
            </a:fld>
            <a:endParaRPr lang="ru-RU"/>
          </a:p>
        </p:txBody>
      </p:sp>
    </p:spTree>
  </p:cSld>
  <p:clrMapOvr>
    <a:masterClrMapping/>
  </p:clrMapOvr>
  <p:transition>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174571F6-A66B-4A2B-B477-AAB67BA94CCA}"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9FA4C51-A86D-4C60-96D9-195F6AA46951}" type="slidenum">
              <a:rPr lang="ru-RU"/>
              <a:pPr>
                <a:defRPr/>
              </a:pPr>
              <a:t>‹#›</a:t>
            </a:fld>
            <a:endParaRPr lang="ru-RU"/>
          </a:p>
        </p:txBody>
      </p:sp>
    </p:spTree>
  </p:cSld>
  <p:clrMapOvr>
    <a:masterClrMapping/>
  </p:clrMapOvr>
  <p:transition>
    <p:fade/>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20850A93-40F4-449E-A834-97E5F9115335}" type="datetimeFigureOut">
              <a:rPr lang="ru-RU"/>
              <a:pPr>
                <a:defRPr/>
              </a:pPr>
              <a:t>23.03.2017</a:t>
            </a:fld>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400B1EB2-ACFD-40AB-895B-47603E81BA39}" type="slidenum">
              <a:rPr lang="ru-RU"/>
              <a:pPr>
                <a:defRPr/>
              </a:pPr>
              <a:t>‹#›</a:t>
            </a:fld>
            <a:endParaRPr lang="ru-RU"/>
          </a:p>
        </p:txBody>
      </p:sp>
    </p:spTree>
  </p:cSld>
  <p:clrMapOvr>
    <a:masterClrMapping/>
  </p:clrMapOvr>
  <p:transition>
    <p:fade/>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8B63701C-75C6-46A4-A967-64DA8F056F61}"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4FA7901-DCFC-4BF8-83CB-407BAFB1ACB3}" type="slidenum">
              <a:rPr lang="ru-RU"/>
              <a:pPr>
                <a:defRPr/>
              </a:pPr>
              <a:t>‹#›</a:t>
            </a:fld>
            <a:endParaRPr lang="ru-RU"/>
          </a:p>
        </p:txBody>
      </p:sp>
    </p:spTree>
  </p:cSld>
  <p:clrMapOvr>
    <a:masterClrMapping/>
  </p:clrMapOvr>
  <p:transition>
    <p:fade/>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Прямая соединительная линия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Прямая соединительная линия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Прямая соединительная линия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рямая соединительная линия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4" name="Прямая соединительная линия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5" name="Прямая соединительная линия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6" name="Прямоугольник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Овал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Овал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Овал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Овал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Овал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a:lvl1pPr>
          </a:lstStyle>
          <a:p>
            <a:pPr>
              <a:defRPr/>
            </a:pPr>
            <a:fld id="{1226CD29-D7FA-4AFD-AA4C-0D5593D2AF94}" type="datetimeFigureOut">
              <a:rPr lang="ru-RU"/>
              <a:pPr>
                <a:defRPr/>
              </a:pPr>
              <a:t>23.03.2017</a:t>
            </a:fld>
            <a:endParaRPr lang="ru-RU"/>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367D0CA3-AB8C-4208-AD81-5B891811BB2C}"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B0E7FEB1-7BF5-4D86-9EEC-7DF860F48D01}" type="datetimeFigureOut">
              <a:rPr lang="ru-RU"/>
              <a:pPr>
                <a:defRPr/>
              </a:pPr>
              <a:t>23.03.2017</a:t>
            </a:fld>
            <a:endParaRPr lang="ru-RU"/>
          </a:p>
        </p:txBody>
      </p:sp>
      <p:sp>
        <p:nvSpPr>
          <p:cNvPr id="5" name="Номер слайда 8"/>
          <p:cNvSpPr>
            <a:spLocks noGrp="1"/>
          </p:cNvSpPr>
          <p:nvPr>
            <p:ph type="sldNum" sz="quarter" idx="11"/>
          </p:nvPr>
        </p:nvSpPr>
        <p:spPr/>
        <p:txBody>
          <a:bodyPr rtlCol="0"/>
          <a:lstStyle>
            <a:lvl1pPr>
              <a:defRPr/>
            </a:lvl1pPr>
          </a:lstStyle>
          <a:p>
            <a:pPr>
              <a:defRPr/>
            </a:pPr>
            <a:fld id="{2263BF95-877F-40F0-B8BD-9756096E440D}" type="slidenum">
              <a:rPr lang="ru-RU"/>
              <a:pPr>
                <a:defRPr/>
              </a:pPr>
              <a:t>‹#›</a:t>
            </a:fld>
            <a:endParaRPr lang="ru-RU"/>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p>
        </p:txBody>
      </p:sp>
    </p:spTree>
  </p:cSld>
  <p:clrMapOvr>
    <a:masterClrMapping/>
  </p:clrMapOvr>
  <p:transition>
    <p:fade/>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Прямая соединительная линия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ая соединительная линия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ая соединительная линия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Прямая соединительная линия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Прямая соединительная линия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рямоугольник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Овал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Овал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Овал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Овал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Овал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Прямая соединительная линия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a:lvl1pPr>
          </a:lstStyle>
          <a:p>
            <a:pPr>
              <a:defRPr/>
            </a:pPr>
            <a:fld id="{98F61986-7546-49B1-8DCD-2CDE1F17E6BA}" type="datetimeFigureOut">
              <a:rPr lang="ru-RU"/>
              <a:pPr>
                <a:defRPr/>
              </a:pPr>
              <a:t>23.03.2017</a:t>
            </a:fld>
            <a:endParaRPr lang="ru-RU"/>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083D0430-DF68-4147-A533-74769904C7B7}"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01D36D94-289A-4154-9841-0EAB929D7225}" type="datetimeFigureOut">
              <a:rPr lang="ru-RU"/>
              <a:pPr>
                <a:defRPr/>
              </a:pPr>
              <a:t>23.03.2017</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6841E31B-FF9C-4003-87D2-E5C17F97C400}" type="slidenum">
              <a:rPr lang="ru-RU"/>
              <a:pPr>
                <a:defRPr/>
              </a:pPr>
              <a:t>‹#›</a:t>
            </a:fld>
            <a:endParaRPr lang="ru-RU"/>
          </a:p>
        </p:txBody>
      </p:sp>
    </p:spTree>
  </p:cSld>
  <p:clrMapOvr>
    <a:masterClrMapping/>
  </p:clrMapOvr>
  <p:transition>
    <p:fade/>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13"/>
          <p:cNvSpPr>
            <a:spLocks noGrp="1"/>
          </p:cNvSpPr>
          <p:nvPr>
            <p:ph type="dt" sz="half" idx="10"/>
          </p:nvPr>
        </p:nvSpPr>
        <p:spPr/>
        <p:txBody>
          <a:bodyPr/>
          <a:lstStyle>
            <a:lvl1pPr>
              <a:defRPr/>
            </a:lvl1pPr>
          </a:lstStyle>
          <a:p>
            <a:pPr>
              <a:defRPr/>
            </a:pPr>
            <a:fld id="{77D806EA-6421-42B8-8E2A-DE5550CDA8C6}" type="datetimeFigureOut">
              <a:rPr lang="ru-RU"/>
              <a:pPr>
                <a:defRPr/>
              </a:pPr>
              <a:t>23.03.2017</a:t>
            </a:fld>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38086ECC-6129-40C6-8ADF-2D0C6C23957A}" type="slidenum">
              <a:rPr lang="ru-RU"/>
              <a:pPr>
                <a:defRPr/>
              </a:pPr>
              <a:t>‹#›</a:t>
            </a:fld>
            <a:endParaRPr lang="ru-RU"/>
          </a:p>
        </p:txBody>
      </p:sp>
    </p:spTree>
  </p:cSld>
  <p:clrMapOvr>
    <a:masterClrMapping/>
  </p:clrMapOvr>
  <p:transition>
    <p:fade/>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909FEEA0-F1FB-4259-BC99-86747A9E4969}" type="datetimeFigureOut">
              <a:rPr lang="ru-RU"/>
              <a:pPr>
                <a:defRPr/>
              </a:pPr>
              <a:t>23.03.2017</a:t>
            </a:fld>
            <a:endParaRPr lang="ru-RU"/>
          </a:p>
        </p:txBody>
      </p:sp>
      <p:sp>
        <p:nvSpPr>
          <p:cNvPr id="4" name="Номер слайда 6"/>
          <p:cNvSpPr>
            <a:spLocks noGrp="1"/>
          </p:cNvSpPr>
          <p:nvPr>
            <p:ph type="sldNum" sz="quarter" idx="11"/>
          </p:nvPr>
        </p:nvSpPr>
        <p:spPr/>
        <p:txBody>
          <a:bodyPr rtlCol="0"/>
          <a:lstStyle>
            <a:lvl1pPr>
              <a:defRPr/>
            </a:lvl1pPr>
          </a:lstStyle>
          <a:p>
            <a:pPr>
              <a:defRPr/>
            </a:pPr>
            <a:fld id="{1E538872-D81C-4474-828A-8E11AE4A4668}" type="slidenum">
              <a:rPr lang="ru-RU"/>
              <a:pPr>
                <a:defRPr/>
              </a:pPr>
              <a:t>‹#›</a:t>
            </a:fld>
            <a:endParaRPr lang="ru-RU"/>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p>
        </p:txBody>
      </p:sp>
    </p:spTree>
  </p:cSld>
  <p:clrMapOvr>
    <a:masterClrMapping/>
  </p:clrMapOvr>
  <p:transition>
    <p:fade/>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33E2A3BD-3E21-4892-8E67-3A026B1BB884}" type="datetimeFigureOut">
              <a:rPr lang="ru-RU"/>
              <a:pPr>
                <a:defRPr/>
              </a:pPr>
              <a:t>23.03.2017</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90D636BE-4B19-48C5-840E-77E0DA1A622D}" type="slidenum">
              <a:rPr lang="ru-RU"/>
              <a:pPr>
                <a:defRPr/>
              </a:pPr>
              <a:t>‹#›</a:t>
            </a:fld>
            <a:endParaRPr lang="ru-RU"/>
          </a:p>
        </p:txBody>
      </p:sp>
    </p:spTree>
  </p:cSld>
  <p:clrMapOvr>
    <a:masterClrMapping/>
  </p:clrMapOvr>
  <p:transition>
    <p:fade/>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Прямая соединительная линия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7" name="Прямая соединительная линия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Прямая соединительная линия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оугольник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Прямая соединительная линия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Овал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F2C43764-D3CC-46CC-A365-276A06257C77}" type="datetimeFigureOut">
              <a:rPr lang="ru-RU"/>
              <a:pPr>
                <a:defRPr/>
              </a:pPr>
              <a:t>23.03.2017</a:t>
            </a:fld>
            <a:endParaRPr lang="ru-RU"/>
          </a:p>
        </p:txBody>
      </p:sp>
      <p:sp>
        <p:nvSpPr>
          <p:cNvPr id="13" name="Номер слайда 21"/>
          <p:cNvSpPr>
            <a:spLocks noGrp="1"/>
          </p:cNvSpPr>
          <p:nvPr>
            <p:ph type="sldNum" sz="quarter" idx="11"/>
          </p:nvPr>
        </p:nvSpPr>
        <p:spPr/>
        <p:txBody>
          <a:bodyPr rtlCol="0"/>
          <a:lstStyle>
            <a:lvl1pPr>
              <a:defRPr/>
            </a:lvl1pPr>
          </a:lstStyle>
          <a:p>
            <a:pPr>
              <a:defRPr/>
            </a:pPr>
            <a:fld id="{8FF430B3-BE09-4149-9F03-FE9615DE846B}" type="slidenum">
              <a:rPr lang="ru-RU"/>
              <a:pPr>
                <a:defRPr/>
              </a:pPr>
              <a:t>‹#›</a:t>
            </a:fld>
            <a:endParaRPr lang="ru-RU"/>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Овал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Прямая соединительная линия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рямоугольник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Прямая соединительная линия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ая соединительная линия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Прямая соединительная линия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F80D8D6E-2ED7-4780-B350-6411EE08B533}" type="datetimeFigureOut">
              <a:rPr lang="ru-RU"/>
              <a:pPr>
                <a:defRPr/>
              </a:pPr>
              <a:t>23.03.2017</a:t>
            </a:fld>
            <a:endParaRPr lang="ru-RU"/>
          </a:p>
        </p:txBody>
      </p:sp>
      <p:sp>
        <p:nvSpPr>
          <p:cNvPr id="13" name="Номер слайда 17"/>
          <p:cNvSpPr>
            <a:spLocks noGrp="1"/>
          </p:cNvSpPr>
          <p:nvPr>
            <p:ph type="sldNum" sz="quarter" idx="11"/>
          </p:nvPr>
        </p:nvSpPr>
        <p:spPr/>
        <p:txBody>
          <a:bodyPr rtlCol="0"/>
          <a:lstStyle>
            <a:lvl1pPr>
              <a:defRPr/>
            </a:lvl1pPr>
          </a:lstStyle>
          <a:p>
            <a:pPr>
              <a:defRPr/>
            </a:pPr>
            <a:fld id="{865FE8AB-399C-4303-95B1-CF711969AC9F}" type="slidenum">
              <a:rPr lang="ru-RU"/>
              <a:pPr>
                <a:defRPr/>
              </a:pPr>
              <a:t>‹#›</a:t>
            </a:fld>
            <a:endParaRPr lang="ru-RU"/>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p>
        </p:txBody>
      </p:sp>
    </p:spTree>
  </p:cSld>
  <p:clrMapOvr>
    <a:masterClrMapping/>
  </p:clrMapOvr>
  <p:transition>
    <p:fade/>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7B4D555C-583D-439A-9514-1FBC4C5EB760}"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965331C6-FCEB-4C13-A2B1-A7C9DE1F1E22}" type="slidenum">
              <a:rPr lang="ru-RU"/>
              <a:pPr>
                <a:defRPr/>
              </a:pPr>
              <a:t>‹#›</a:t>
            </a:fld>
            <a:endParaRPr lang="ru-RU"/>
          </a:p>
        </p:txBody>
      </p:sp>
    </p:spTree>
  </p:cSld>
  <p:clrMapOvr>
    <a:masterClrMapping/>
  </p:clrMapOvr>
  <p:transition>
    <p:fade/>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5D7DD5A1-5693-4412-82F4-FE9C17E1E058}" type="datetimeFigureOut">
              <a:rPr lang="ru-RU"/>
              <a:pPr>
                <a:defRPr/>
              </a:pPr>
              <a:t>23.03.2017</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ECE7D6D-E483-4CF6-BE0F-E5C00ABC7520}" type="slidenum">
              <a:rPr lang="ru-RU"/>
              <a:pPr>
                <a:defRPr/>
              </a:pPr>
              <a:t>‹#›</a:t>
            </a:fld>
            <a:endParaRPr lang="ru-RU"/>
          </a:p>
        </p:txBody>
      </p:sp>
    </p:spTree>
  </p:cSld>
  <p:clrMapOvr>
    <a:masterClrMapping/>
  </p:clrMapOvr>
  <p:transition>
    <p:fade/>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4" name="Прямоугольник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Прямоугольник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ctrTitle"/>
          </p:nvPr>
        </p:nvSpPr>
        <p:spPr>
          <a:xfrm>
            <a:off x="685800" y="3355848"/>
            <a:ext cx="8077200" cy="1673352"/>
          </a:xfrm>
        </p:spPr>
        <p:txBody>
          <a:bodyPr tIns="0" bIns="0" anchor="t"/>
          <a:lstStyle>
            <a:lvl1pPr algn="l">
              <a:defRPr sz="4700" b="1"/>
            </a:lvl1pPr>
            <a:extLst/>
          </a:lstStyle>
          <a:p>
            <a:r>
              <a:rPr lang="ru-RU" smtClean="0"/>
              <a:t>Образец заголовка</a:t>
            </a:r>
            <a:endParaRPr lang="en-US"/>
          </a:p>
        </p:txBody>
      </p:sp>
      <p:sp>
        <p:nvSpPr>
          <p:cNvPr id="3" name="Подзаголовок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ru-RU" smtClean="0"/>
              <a:t>Образец подзаголовка</a:t>
            </a:r>
            <a:endParaRPr lang="en-US"/>
          </a:p>
        </p:txBody>
      </p:sp>
      <p:sp>
        <p:nvSpPr>
          <p:cNvPr id="6" name="Дата 3"/>
          <p:cNvSpPr>
            <a:spLocks noGrp="1"/>
          </p:cNvSpPr>
          <p:nvPr>
            <p:ph type="dt" sz="half" idx="10"/>
          </p:nvPr>
        </p:nvSpPr>
        <p:spPr/>
        <p:txBody>
          <a:bodyPr/>
          <a:lstStyle>
            <a:lvl1pPr>
              <a:defRPr/>
            </a:lvl1pPr>
          </a:lstStyle>
          <a:p>
            <a:pPr>
              <a:defRPr/>
            </a:pPr>
            <a:fld id="{73189BDD-7BA9-4F3D-8FE5-1E191E7FD6CE}" type="datetimeFigureOut">
              <a:rPr lang="ru-RU"/>
              <a:pPr>
                <a:defRPr/>
              </a:pPr>
              <a:t>23.03.2017</a:t>
            </a:fld>
            <a:endParaRPr lang="ru-RU"/>
          </a:p>
        </p:txBody>
      </p:sp>
      <p:sp>
        <p:nvSpPr>
          <p:cNvPr id="7" name="Нижний колонтитул 4"/>
          <p:cNvSpPr>
            <a:spLocks noGrp="1"/>
          </p:cNvSpPr>
          <p:nvPr>
            <p:ph type="ftr" sz="quarter" idx="11"/>
          </p:nvPr>
        </p:nvSpPr>
        <p:spPr/>
        <p:txBody>
          <a:bodyPr/>
          <a:lstStyle>
            <a:lvl1pPr>
              <a:defRPr/>
            </a:lvl1pPr>
          </a:lstStyle>
          <a:p>
            <a:pPr>
              <a:defRPr/>
            </a:pPr>
            <a:endParaRPr lang="ru-RU"/>
          </a:p>
        </p:txBody>
      </p:sp>
      <p:sp>
        <p:nvSpPr>
          <p:cNvPr id="8" name="Номер слайда 5"/>
          <p:cNvSpPr>
            <a:spLocks noGrp="1"/>
          </p:cNvSpPr>
          <p:nvPr>
            <p:ph type="sldNum" sz="quarter" idx="12"/>
          </p:nvPr>
        </p:nvSpPr>
        <p:spPr/>
        <p:txBody>
          <a:bodyPr/>
          <a:lstStyle>
            <a:lvl1pPr>
              <a:defRPr/>
            </a:lvl1pPr>
          </a:lstStyle>
          <a:p>
            <a:pPr>
              <a:defRPr/>
            </a:pPr>
            <a:fld id="{48FB5CB1-05AC-41DE-AE99-7F2059D58108}"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5448"/>
            <a:ext cx="8229600" cy="1252728"/>
          </a:xfrm>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759EF6F8-6038-4B54-9DC4-73774ACCC482}"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280ADE6-9D65-4BFE-A6E7-BF51A8FA1378}" type="slidenum">
              <a:rPr lang="ru-RU"/>
              <a:pPr>
                <a:defRPr/>
              </a:pPr>
              <a:t>‹#›</a:t>
            </a:fld>
            <a:endParaRPr lang="ru-RU"/>
          </a:p>
        </p:txBody>
      </p:sp>
    </p:spTree>
  </p:cSld>
  <p:clrMapOvr>
    <a:masterClrMapping/>
  </p:clrMapOvr>
  <p:transition>
    <p:fade/>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4" name="Прямоугольник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Прямоугольник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lstStyle>
          <a:p>
            <a:pPr>
              <a:defRPr/>
            </a:pPr>
            <a:fld id="{9B8DF3A1-CBE7-4258-9D3B-633FEC13F0F5}" type="datetimeFigureOut">
              <a:rPr lang="ru-RU"/>
              <a:pPr>
                <a:defRPr/>
              </a:pPr>
              <a:t>23.03.2017</a:t>
            </a:fld>
            <a:endParaRPr lang="ru-RU"/>
          </a:p>
        </p:txBody>
      </p:sp>
      <p:sp>
        <p:nvSpPr>
          <p:cNvPr id="7" name="Нижний колонтитул 4"/>
          <p:cNvSpPr>
            <a:spLocks noGrp="1"/>
          </p:cNvSpPr>
          <p:nvPr>
            <p:ph type="ftr" sz="quarter" idx="11"/>
          </p:nvPr>
        </p:nvSpPr>
        <p:spPr/>
        <p:txBody>
          <a:bodyPr/>
          <a:lstStyle>
            <a:lvl1pPr>
              <a:defRPr/>
            </a:lvl1pPr>
          </a:lstStyle>
          <a:p>
            <a:pPr>
              <a:defRPr/>
            </a:pPr>
            <a:endParaRPr lang="ru-RU"/>
          </a:p>
        </p:txBody>
      </p:sp>
      <p:sp>
        <p:nvSpPr>
          <p:cNvPr id="8" name="Номер слайда 5"/>
          <p:cNvSpPr>
            <a:spLocks noGrp="1"/>
          </p:cNvSpPr>
          <p:nvPr>
            <p:ph type="sldNum" sz="quarter" idx="12"/>
          </p:nvPr>
        </p:nvSpPr>
        <p:spPr/>
        <p:txBody>
          <a:bodyPr/>
          <a:lstStyle>
            <a:lvl1pPr>
              <a:defRPr/>
            </a:lvl1pPr>
          </a:lstStyle>
          <a:p>
            <a:pPr>
              <a:defRPr/>
            </a:pPr>
            <a:fld id="{8F568F9F-1445-477E-85E8-D9D7E3C7DF43}"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3"/>
          <p:cNvSpPr>
            <a:spLocks noGrp="1"/>
          </p:cNvSpPr>
          <p:nvPr>
            <p:ph type="dt" sz="half" idx="10"/>
          </p:nvPr>
        </p:nvSpPr>
        <p:spPr/>
        <p:txBody>
          <a:bodyPr/>
          <a:lstStyle>
            <a:lvl1pPr>
              <a:defRPr/>
            </a:lvl1pPr>
          </a:lstStyle>
          <a:p>
            <a:pPr>
              <a:defRPr/>
            </a:pPr>
            <a:fld id="{7A3801E7-1B89-46A4-9FA2-B476A03CF90E}"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37577B3B-5A69-431B-9975-792289B9C72A}" type="slidenum">
              <a:rPr lang="ru-RU"/>
              <a:pPr>
                <a:defRPr/>
              </a:pPr>
              <a:t>‹#›</a:t>
            </a:fld>
            <a:endParaRPr lang="ru-RU"/>
          </a:p>
        </p:txBody>
      </p:sp>
    </p:spTree>
  </p:cSld>
  <p:clrMapOvr>
    <a:masterClrMapping/>
  </p:clrMapOvr>
  <p:transition>
    <p:fade/>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ru-RU" smtClean="0"/>
              <a:t>Образец текста</a:t>
            </a:r>
          </a:p>
        </p:txBody>
      </p:sp>
      <p:sp>
        <p:nvSpPr>
          <p:cNvPr id="4" name="Содержимое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Текст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ru-RU" smtClean="0"/>
              <a:t>Образец текста</a:t>
            </a:r>
          </a:p>
        </p:txBody>
      </p:sp>
      <p:sp>
        <p:nvSpPr>
          <p:cNvPr id="6" name="Содержимое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3"/>
          <p:cNvSpPr>
            <a:spLocks noGrp="1"/>
          </p:cNvSpPr>
          <p:nvPr>
            <p:ph type="dt" sz="half" idx="10"/>
          </p:nvPr>
        </p:nvSpPr>
        <p:spPr/>
        <p:txBody>
          <a:bodyPr/>
          <a:lstStyle>
            <a:lvl1pPr>
              <a:defRPr/>
            </a:lvl1pPr>
          </a:lstStyle>
          <a:p>
            <a:pPr>
              <a:defRPr/>
            </a:pPr>
            <a:fld id="{AAC2DBB7-15A2-4BD7-80AB-481CE7BAADFA}" type="datetimeFigureOut">
              <a:rPr lang="ru-RU"/>
              <a:pPr>
                <a:defRPr/>
              </a:pPr>
              <a:t>23.03.2017</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5805BF98-84B3-49E4-A1E4-A07683E7D796}" type="slidenum">
              <a:rPr lang="ru-RU"/>
              <a:pPr>
                <a:defRPr/>
              </a:pPr>
              <a:t>‹#›</a:t>
            </a:fld>
            <a:endParaRPr lang="ru-RU"/>
          </a:p>
        </p:txBody>
      </p:sp>
    </p:spTree>
  </p:cSld>
  <p:clrMapOvr>
    <a:masterClrMapping/>
  </p:clrMapOvr>
  <p:transition>
    <p:fade/>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Дата 3"/>
          <p:cNvSpPr>
            <a:spLocks noGrp="1"/>
          </p:cNvSpPr>
          <p:nvPr>
            <p:ph type="dt" sz="half" idx="10"/>
          </p:nvPr>
        </p:nvSpPr>
        <p:spPr/>
        <p:txBody>
          <a:bodyPr/>
          <a:lstStyle>
            <a:lvl1pPr>
              <a:defRPr/>
            </a:lvl1pPr>
          </a:lstStyle>
          <a:p>
            <a:pPr>
              <a:defRPr/>
            </a:pPr>
            <a:fld id="{CAC83163-34F2-4A30-997C-D48248E3DE36}" type="datetimeFigureOut">
              <a:rPr lang="ru-RU"/>
              <a:pPr>
                <a:defRPr/>
              </a:pPr>
              <a:t>23.03.2017</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6AA2C4B4-FF03-4596-A17F-A57C117CA092}" type="slidenum">
              <a:rPr lang="ru-RU"/>
              <a:pPr>
                <a:defRPr/>
              </a:pPr>
              <a:t>‹#›</a:t>
            </a:fld>
            <a:endParaRPr lang="ru-RU"/>
          </a:p>
        </p:txBody>
      </p:sp>
    </p:spTree>
  </p:cSld>
  <p:clrMapOvr>
    <a:masterClrMapping/>
  </p:clrMapOvr>
  <p:transition>
    <p:fade/>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a:defRPr/>
            </a:pPr>
            <a:fld id="{3E68CAB4-1320-48C7-8CB0-238688BACC27}" type="datetimeFigureOut">
              <a:rPr lang="ru-RU"/>
              <a:pPr>
                <a:defRPr/>
              </a:pPr>
              <a:t>23.03.2017</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3"/>
          <p:cNvSpPr>
            <a:spLocks noGrp="1"/>
          </p:cNvSpPr>
          <p:nvPr>
            <p:ph type="sldNum" sz="quarter" idx="12"/>
          </p:nvPr>
        </p:nvSpPr>
        <p:spPr/>
        <p:txBody>
          <a:bodyPr/>
          <a:lstStyle>
            <a:lvl1pPr>
              <a:defRPr/>
            </a:lvl1pPr>
          </a:lstStyle>
          <a:p>
            <a:pPr>
              <a:defRPr/>
            </a:pPr>
            <a:fld id="{E859246A-B246-4D37-A14E-E5501A067E7B}" type="slidenum">
              <a:rPr lang="ru-RU"/>
              <a:pPr>
                <a:defRPr/>
              </a:pPr>
              <a:t>‹#›</a:t>
            </a:fld>
            <a:endParaRPr lang="ru-RU"/>
          </a:p>
        </p:txBody>
      </p:sp>
    </p:spTree>
  </p:cSld>
  <p:clrMapOvr>
    <a:masterClrMapping/>
  </p:clrMapOvr>
  <p:transition>
    <p:fade/>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Прямоугольник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ru-RU" smtClean="0"/>
              <a:t>Образец заголовка</a:t>
            </a:r>
            <a:endParaRPr lang="en-US"/>
          </a:p>
        </p:txBody>
      </p:sp>
      <p:sp>
        <p:nvSpPr>
          <p:cNvPr id="3" name="Содержимое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Текст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ru-RU" smtClean="0"/>
              <a:t>Образец текста</a:t>
            </a:r>
          </a:p>
        </p:txBody>
      </p:sp>
      <p:sp>
        <p:nvSpPr>
          <p:cNvPr id="7" name="Дата 4"/>
          <p:cNvSpPr>
            <a:spLocks noGrp="1"/>
          </p:cNvSpPr>
          <p:nvPr>
            <p:ph type="dt" sz="half" idx="10"/>
          </p:nvPr>
        </p:nvSpPr>
        <p:spPr/>
        <p:txBody>
          <a:bodyPr/>
          <a:lstStyle>
            <a:lvl1pPr>
              <a:defRPr/>
            </a:lvl1pPr>
          </a:lstStyle>
          <a:p>
            <a:pPr>
              <a:defRPr/>
            </a:pPr>
            <a:fld id="{4EE2E7F9-0C64-42A3-866D-802996D0762F}" type="datetimeFigureOut">
              <a:rPr lang="ru-RU"/>
              <a:pPr>
                <a:defRPr/>
              </a:pPr>
              <a:t>23.03.2017</a:t>
            </a:fld>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753ECDA6-33BA-41B4-AB2A-12694C33C758}" type="slidenum">
              <a:rPr lang="ru-RU"/>
              <a:pPr>
                <a:defRPr/>
              </a:pPr>
              <a:t>‹#›</a:t>
            </a:fld>
            <a:endParaRPr lang="ru-RU"/>
          </a:p>
        </p:txBody>
      </p:sp>
    </p:spTree>
  </p:cSld>
  <p:clrMapOvr>
    <a:masterClrMapping/>
  </p:clrMapOvr>
  <p:transition>
    <p:fade/>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5" name="Прямоугольник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Прямоугольник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ru-RU" smtClean="0"/>
              <a:t>Образец заголовка</a:t>
            </a:r>
            <a:endParaRPr lang="en-US"/>
          </a:p>
        </p:txBody>
      </p:sp>
      <p:sp>
        <p:nvSpPr>
          <p:cNvPr id="3" name="Рисунок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ru-RU" smtClean="0"/>
              <a:t>Образец текста</a:t>
            </a:r>
          </a:p>
        </p:txBody>
      </p:sp>
      <p:sp>
        <p:nvSpPr>
          <p:cNvPr id="7" name="Дата 4"/>
          <p:cNvSpPr>
            <a:spLocks noGrp="1"/>
          </p:cNvSpPr>
          <p:nvPr>
            <p:ph type="dt" sz="half" idx="10"/>
          </p:nvPr>
        </p:nvSpPr>
        <p:spPr>
          <a:xfrm>
            <a:off x="165100" y="1169988"/>
            <a:ext cx="2522538" cy="201612"/>
          </a:xfrm>
        </p:spPr>
        <p:txBody>
          <a:bodyPr/>
          <a:lstStyle>
            <a:lvl1pPr>
              <a:defRPr/>
            </a:lvl1pPr>
          </a:lstStyle>
          <a:p>
            <a:pPr>
              <a:defRPr/>
            </a:pPr>
            <a:fld id="{7C448C90-4FD7-44CE-89D1-169AAB76B0A2}" type="datetimeFigureOut">
              <a:rPr lang="ru-RU"/>
              <a:pPr>
                <a:defRPr/>
              </a:pPr>
              <a:t>23.03.2017</a:t>
            </a:fld>
            <a:endParaRPr lang="ru-RU"/>
          </a:p>
        </p:txBody>
      </p:sp>
      <p:sp>
        <p:nvSpPr>
          <p:cNvPr id="8" name="Нижний колонтитул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ru-RU"/>
          </a:p>
        </p:txBody>
      </p:sp>
      <p:sp>
        <p:nvSpPr>
          <p:cNvPr id="9" name="Номер слайда 6"/>
          <p:cNvSpPr>
            <a:spLocks noGrp="1"/>
          </p:cNvSpPr>
          <p:nvPr>
            <p:ph type="sldNum" sz="quarter" idx="12"/>
          </p:nvPr>
        </p:nvSpPr>
        <p:spPr>
          <a:xfrm>
            <a:off x="8339138" y="1169988"/>
            <a:ext cx="733425" cy="201612"/>
          </a:xfrm>
        </p:spPr>
        <p:txBody>
          <a:bodyPr/>
          <a:lstStyle>
            <a:lvl1pPr>
              <a:defRPr/>
            </a:lvl1pPr>
          </a:lstStyle>
          <a:p>
            <a:pPr>
              <a:defRPr/>
            </a:pPr>
            <a:fld id="{B9866A92-0BFE-447F-911E-744458A0239B}"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A0BB81B4-B46B-4120-8060-EA30546A50DF}"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3CB1124-CF10-45DC-9149-12EE2E7AAA63}" type="slidenum">
              <a:rPr lang="ru-RU"/>
              <a:pPr>
                <a:defRPr/>
              </a:pPr>
              <a:t>‹#›</a:t>
            </a:fld>
            <a:endParaRPr lang="ru-RU"/>
          </a:p>
        </p:txBody>
      </p:sp>
    </p:spTree>
  </p:cSld>
  <p:clrMapOvr>
    <a:masterClrMapping/>
  </p:clrMapOvr>
  <p:transition>
    <p:fade/>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4" name="Прямоугольник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Прямоугольник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Вертикальный заголовок 1"/>
          <p:cNvSpPr>
            <a:spLocks noGrp="1"/>
          </p:cNvSpPr>
          <p:nvPr>
            <p:ph type="title" orient="vert"/>
          </p:nvPr>
        </p:nvSpPr>
        <p:spPr>
          <a:xfrm>
            <a:off x="6781800" y="274640"/>
            <a:ext cx="19050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304800"/>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3"/>
          <p:cNvSpPr>
            <a:spLocks noGrp="1"/>
          </p:cNvSpPr>
          <p:nvPr>
            <p:ph type="dt" sz="half" idx="10"/>
          </p:nvPr>
        </p:nvSpPr>
        <p:spPr/>
        <p:txBody>
          <a:bodyPr/>
          <a:lstStyle>
            <a:lvl1pPr>
              <a:defRPr/>
            </a:lvl1pPr>
          </a:lstStyle>
          <a:p>
            <a:pPr>
              <a:defRPr/>
            </a:pPr>
            <a:fld id="{167A226E-7298-4E62-9606-7D63D101E2FC}" type="datetimeFigureOut">
              <a:rPr lang="ru-RU"/>
              <a:pPr>
                <a:defRPr/>
              </a:pPr>
              <a:t>23.03.2017</a:t>
            </a:fld>
            <a:endParaRPr lang="ru-RU"/>
          </a:p>
        </p:txBody>
      </p:sp>
      <p:sp>
        <p:nvSpPr>
          <p:cNvPr id="7" name="Нижний колонтитул 4"/>
          <p:cNvSpPr>
            <a:spLocks noGrp="1"/>
          </p:cNvSpPr>
          <p:nvPr>
            <p:ph type="ftr" sz="quarter" idx="11"/>
          </p:nvPr>
        </p:nvSpPr>
        <p:spPr>
          <a:xfrm>
            <a:off x="2640013" y="6376988"/>
            <a:ext cx="3836987" cy="365125"/>
          </a:xfrm>
        </p:spPr>
        <p:txBody>
          <a:bodyPr/>
          <a:lstStyle>
            <a:lvl1pPr>
              <a:defRPr/>
            </a:lvl1pPr>
          </a:lstStyle>
          <a:p>
            <a:pPr>
              <a:defRPr/>
            </a:pPr>
            <a:endParaRPr lang="ru-RU"/>
          </a:p>
        </p:txBody>
      </p:sp>
      <p:sp>
        <p:nvSpPr>
          <p:cNvPr id="8" name="Номер слайда 5"/>
          <p:cNvSpPr>
            <a:spLocks noGrp="1"/>
          </p:cNvSpPr>
          <p:nvPr>
            <p:ph type="sldNum" sz="quarter" idx="12"/>
          </p:nvPr>
        </p:nvSpPr>
        <p:spPr/>
        <p:txBody>
          <a:bodyPr/>
          <a:lstStyle>
            <a:lvl1pPr>
              <a:defRPr/>
            </a:lvl1pPr>
          </a:lstStyle>
          <a:p>
            <a:pPr>
              <a:defRPr/>
            </a:pPr>
            <a:fld id="{5A950446-8025-4EAA-A476-439411E69EF6}" type="slidenum">
              <a:rPr lang="ru-RU"/>
              <a:pPr>
                <a:defRPr/>
              </a:pPr>
              <a:t>‹#›</a:t>
            </a:fld>
            <a:endParaRPr lang="ru-RU"/>
          </a:p>
        </p:txBody>
      </p:sp>
    </p:spTree>
  </p:cSld>
  <p:clrMapOvr>
    <a:masterClrMapping/>
  </p:clrMapOvr>
  <p:transition>
    <p:fade/>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0D1F93AD-40CA-46D2-AB85-7BEAC3C370B6}"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8534063-6CB8-42DE-A9A9-EDF0CEE3589D}" type="slidenum">
              <a:rPr lang="ru-RU"/>
              <a:pPr>
                <a:defRPr/>
              </a:pPr>
              <a:t>‹#›</a:t>
            </a:fld>
            <a:endParaRPr lang="ru-RU"/>
          </a:p>
        </p:txBody>
      </p:sp>
    </p:spTree>
  </p:cSld>
  <p:clrMapOvr>
    <a:masterClrMapping/>
  </p:clrMapOvr>
  <p:transition>
    <p:fade/>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09023D84-B96E-4347-95D2-32C070DEC7AD}"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D8F6916-9724-45E5-8B2B-5A23A691F683}" type="slidenum">
              <a:rPr lang="ru-RU"/>
              <a:pPr>
                <a:defRPr/>
              </a:pPr>
              <a:t>‹#›</a:t>
            </a:fld>
            <a:endParaRPr lang="ru-RU"/>
          </a:p>
        </p:txBody>
      </p:sp>
    </p:spTree>
  </p:cSld>
  <p:clrMapOvr>
    <a:masterClrMapping/>
  </p:clrMapOvr>
  <p:transition>
    <p:fade/>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4A1C691-6B5F-4679-8498-4680597B1193}"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209107F-1107-4BA1-8BF9-FE44892B9313}" type="slidenum">
              <a:rPr lang="ru-RU"/>
              <a:pPr>
                <a:defRPr/>
              </a:pPr>
              <a:t>‹#›</a:t>
            </a:fld>
            <a:endParaRPr lang="ru-RU"/>
          </a:p>
        </p:txBody>
      </p:sp>
    </p:spTree>
  </p:cSld>
  <p:clrMapOvr>
    <a:masterClrMapping/>
  </p:clrMapOvr>
  <p:transition>
    <p:fade/>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5A384871-7C81-46B5-A9A1-A956DFC1C615}"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3E1A1842-840F-4A07-A7F3-758760D98B03}" type="slidenum">
              <a:rPr lang="ru-RU"/>
              <a:pPr>
                <a:defRPr/>
              </a:pPr>
              <a:t>‹#›</a:t>
            </a:fld>
            <a:endParaRPr lang="ru-RU"/>
          </a:p>
        </p:txBody>
      </p:sp>
    </p:spTree>
  </p:cSld>
  <p:clrMapOvr>
    <a:masterClrMapping/>
  </p:clrMapOvr>
  <p:transition>
    <p:fade/>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AB336B6C-99AF-4226-8B76-54BC94D4B97F}" type="datetimeFigureOut">
              <a:rPr lang="ru-RU"/>
              <a:pPr>
                <a:defRPr/>
              </a:pPr>
              <a:t>23.03.2017</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B897AF2E-242A-4738-9158-216FA91F1505}" type="slidenum">
              <a:rPr lang="ru-RU"/>
              <a:pPr>
                <a:defRPr/>
              </a:pPr>
              <a:t>‹#›</a:t>
            </a:fld>
            <a:endParaRPr lang="ru-RU"/>
          </a:p>
        </p:txBody>
      </p:sp>
    </p:spTree>
  </p:cSld>
  <p:clrMapOvr>
    <a:masterClrMapping/>
  </p:clrMapOvr>
  <p:transition>
    <p:fade/>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563F3DE2-2543-4ED2-B7CA-F18B96FD28F9}" type="datetimeFigureOut">
              <a:rPr lang="ru-RU"/>
              <a:pPr>
                <a:defRPr/>
              </a:pPr>
              <a:t>23.03.2017</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3058F63F-89BE-404D-8F6D-32A196032009}" type="slidenum">
              <a:rPr lang="ru-RU"/>
              <a:pPr>
                <a:defRPr/>
              </a:pPr>
              <a:t>‹#›</a:t>
            </a:fld>
            <a:endParaRPr lang="ru-RU"/>
          </a:p>
        </p:txBody>
      </p:sp>
    </p:spTree>
  </p:cSld>
  <p:clrMapOvr>
    <a:masterClrMapping/>
  </p:clrMapOvr>
  <p:transition>
    <p:fade/>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F7AF6301-09FD-40CB-82F4-F190D0728CE0}" type="datetimeFigureOut">
              <a:rPr lang="ru-RU"/>
              <a:pPr>
                <a:defRPr/>
              </a:pPr>
              <a:t>23.03.2017</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F0AD5E64-B238-487A-8057-80C7539CDD6F}" type="slidenum">
              <a:rPr lang="ru-RU"/>
              <a:pPr>
                <a:defRPr/>
              </a:pPr>
              <a:t>‹#›</a:t>
            </a:fld>
            <a:endParaRPr lang="ru-RU"/>
          </a:p>
        </p:txBody>
      </p:sp>
    </p:spTree>
  </p:cSld>
  <p:clrMapOvr>
    <a:masterClrMapping/>
  </p:clrMapOvr>
  <p:transition>
    <p:fade/>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BCD1A8B6-2AE7-468E-B562-C61B06ED33EE}"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02F24B1-AB70-42F8-9FF2-5AAAE2004EAF}" type="slidenum">
              <a:rPr lang="ru-RU"/>
              <a:pPr>
                <a:defRPr/>
              </a:pPr>
              <a:t>‹#›</a:t>
            </a:fld>
            <a:endParaRPr lang="ru-RU"/>
          </a:p>
        </p:txBody>
      </p:sp>
    </p:spTree>
  </p:cSld>
  <p:clrMapOvr>
    <a:masterClrMapping/>
  </p:clrMapOvr>
  <p:transition>
    <p:fade/>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695309CA-865B-450D-9843-28F342233CEA}" type="datetimeFigureOut">
              <a:rPr lang="ru-RU"/>
              <a:pPr>
                <a:defRPr/>
              </a:pPr>
              <a:t>23.03.2017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DB28B81-A1EA-4948-B75F-C79ADD913915}" type="slidenum">
              <a:rPr lang="ru-RU"/>
              <a:pPr>
                <a:defRPr/>
              </a:pPr>
              <a:t>‹#›</a:t>
            </a:fld>
            <a:endParaRPr lang="ru-RU"/>
          </a:p>
        </p:txBody>
      </p:sp>
    </p:spTree>
  </p:cSld>
  <p:clrMapOvr>
    <a:masterClrMapping/>
  </p:clrMapOvr>
  <p:transition>
    <p:fade/>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E3E6B75E-1A6A-4B58-8E56-847066E5DF8F}"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931D936-1A4D-4489-AB1A-46D7A823D47A}" type="slidenum">
              <a:rPr lang="ru-RU"/>
              <a:pPr>
                <a:defRPr/>
              </a:pPr>
              <a:t>‹#›</a:t>
            </a:fld>
            <a:endParaRPr lang="ru-RU"/>
          </a:p>
        </p:txBody>
      </p:sp>
    </p:spTree>
  </p:cSld>
  <p:clrMapOvr>
    <a:masterClrMapping/>
  </p:clrMapOvr>
  <p:transition>
    <p:fade/>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1CCC1C4-D677-49DB-94E6-B4B7A57F3D3E}" type="datetimeFigureOut">
              <a:rPr lang="ru-RU"/>
              <a:pPr>
                <a:defRPr/>
              </a:pPr>
              <a:t>23.03.2017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157EDF0-24F3-4192-B7C3-C335FD1C54E9}" type="slidenum">
              <a:rPr lang="ru-RU"/>
              <a:pPr>
                <a:defRPr/>
              </a:pPr>
              <a:t>‹#›</a:t>
            </a:fld>
            <a:endParaRPr lang="ru-RU"/>
          </a:p>
        </p:txBody>
      </p:sp>
    </p:spTree>
  </p:cSld>
  <p:clrMapOvr>
    <a:masterClrMapping/>
  </p:clrMapOvr>
  <p:transition>
    <p:fade/>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ый треугольник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Группа 15"/>
          <p:cNvGrpSpPr>
            <a:grpSpLocks/>
          </p:cNvGrpSpPr>
          <p:nvPr/>
        </p:nvGrpSpPr>
        <p:grpSpPr bwMode="auto">
          <a:xfrm>
            <a:off x="-3175" y="4953000"/>
            <a:ext cx="9147175" cy="1911350"/>
            <a:chOff x="-3765" y="4832896"/>
            <a:chExt cx="9147765" cy="2032192"/>
          </a:xfrm>
        </p:grpSpPr>
        <p:sp>
          <p:nvSpPr>
            <p:cNvPr id="6" name="Полилиния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Полилиния 6"/>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Прямая соединительная линия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a:solidFill>
                  <a:srgbClr val="FFFFFF"/>
                </a:solidFill>
              </a:defRPr>
            </a:lvl1pPr>
            <a:extLst/>
          </a:lstStyle>
          <a:p>
            <a:pPr>
              <a:defRPr/>
            </a:pPr>
            <a:fld id="{2BBC926C-DD8D-44FD-80CF-0DE2BE3BAB5C}" type="datetimeFigureOut">
              <a:rPr lang="ru-RU"/>
              <a:pPr>
                <a:defRPr/>
              </a:pPr>
              <a:t>23.03.2017</a:t>
            </a:fld>
            <a:endParaRPr lang="ru-RU"/>
          </a:p>
        </p:txBody>
      </p:sp>
      <p:sp>
        <p:nvSpPr>
          <p:cNvPr id="12"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a:solidFill>
                  <a:srgbClr val="FFFFFF"/>
                </a:solidFill>
              </a:defRPr>
            </a:lvl1pPr>
            <a:extLst/>
          </a:lstStyle>
          <a:p>
            <a:pPr>
              <a:defRPr/>
            </a:pPr>
            <a:fld id="{D7D88FF4-5AD6-423A-8E11-146C8E0EFEE1}" type="slidenum">
              <a:rPr lang="ru-RU"/>
              <a:pPr>
                <a:defRPr/>
              </a:pPr>
              <a:t>‹#›</a:t>
            </a:fld>
            <a:endParaRPr lang="ru-RU"/>
          </a:p>
        </p:txBody>
      </p:sp>
    </p:spTree>
  </p:cSld>
  <p:clrMapOvr>
    <a:masterClrMapping/>
  </p:clrMapOvr>
  <p:transition>
    <p:fade/>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Заголовок 6"/>
          <p:cNvSpPr>
            <a:spLocks noGrp="1"/>
          </p:cNvSpPr>
          <p:nvPr>
            <p:ph type="title"/>
          </p:nvPr>
        </p:nvSpPr>
        <p:spPr/>
        <p:txBody>
          <a:bodyPr rtlCol="0"/>
          <a:lstStyle>
            <a:extLst/>
          </a:lstStyle>
          <a:p>
            <a:r>
              <a:rPr lang="ru-RU" smtClean="0"/>
              <a:t>Образец заголовка</a:t>
            </a:r>
            <a:endParaRPr lang="en-US"/>
          </a:p>
        </p:txBody>
      </p:sp>
      <p:sp>
        <p:nvSpPr>
          <p:cNvPr id="4" name="Дата 9"/>
          <p:cNvSpPr>
            <a:spLocks noGrp="1"/>
          </p:cNvSpPr>
          <p:nvPr>
            <p:ph type="dt" sz="half" idx="10"/>
          </p:nvPr>
        </p:nvSpPr>
        <p:spPr/>
        <p:txBody>
          <a:bodyPr/>
          <a:lstStyle>
            <a:lvl1pPr>
              <a:defRPr/>
            </a:lvl1pPr>
          </a:lstStyle>
          <a:p>
            <a:pPr>
              <a:defRPr/>
            </a:pPr>
            <a:fld id="{6779FF65-5E77-44FA-99F0-78002A6E9654}"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979F3E9D-1818-4461-AFB8-BE1C6011415D}" type="slidenum">
              <a:rPr lang="ru-RU"/>
              <a:pPr>
                <a:defRPr/>
              </a:pPr>
              <a:t>‹#›</a:t>
            </a:fld>
            <a:endParaRPr lang="ru-RU"/>
          </a:p>
        </p:txBody>
      </p:sp>
    </p:spTree>
  </p:cSld>
  <p:clrMapOvr>
    <a:masterClrMapping/>
  </p:clrMapOvr>
  <p:transition>
    <p:fade/>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4" name="Нашивка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Нашивка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fld id="{B89A80EE-5FB3-4333-BDD2-1A0AA2B1347E}" type="datetimeFigureOut">
              <a:rPr lang="ru-RU"/>
              <a:pPr>
                <a:defRPr/>
              </a:pPr>
              <a:t>23.03.2017</a:t>
            </a:fld>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6171007F-0266-45B5-AE0A-618B83DA9836}"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extLst/>
          </a:lstStyle>
          <a:p>
            <a:r>
              <a:rPr lang="ru-RU" smtClean="0"/>
              <a:t>Образец заголовка</a:t>
            </a:r>
            <a:endParaRPr lang="en-US"/>
          </a:p>
        </p:txBody>
      </p:sp>
      <p:sp>
        <p:nvSpPr>
          <p:cNvPr id="5" name="Дата 4"/>
          <p:cNvSpPr>
            <a:spLocks noGrp="1"/>
          </p:cNvSpPr>
          <p:nvPr>
            <p:ph type="dt" sz="half" idx="10"/>
          </p:nvPr>
        </p:nvSpPr>
        <p:spPr/>
        <p:txBody>
          <a:bodyPr/>
          <a:lstStyle>
            <a:lvl1pPr>
              <a:defRPr/>
            </a:lvl1pPr>
            <a:extLst/>
          </a:lstStyle>
          <a:p>
            <a:pPr>
              <a:defRPr/>
            </a:pPr>
            <a:fld id="{76766016-095A-49CA-AFE8-079CB81AD5E1}" type="datetimeFigureOut">
              <a:rPr lang="ru-RU"/>
              <a:pPr>
                <a:defRPr/>
              </a:pPr>
              <a:t>23.03.2017</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FF98191C-F84F-48B8-A6FB-9B5F99F2604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fld id="{8425F4ED-0624-45F7-8A7D-3582C6BF2557}" type="datetimeFigureOut">
              <a:rPr lang="ru-RU"/>
              <a:pPr>
                <a:defRPr/>
              </a:pPr>
              <a:t>23.03.2017</a:t>
            </a:fld>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E5F91A51-EF4A-48BB-BAB0-4801FAB05F49}"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lstStyle>
            <a:extLst/>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a:lvl1pPr>
            <a:extLst/>
          </a:lstStyle>
          <a:p>
            <a:pPr>
              <a:defRPr/>
            </a:pPr>
            <a:fld id="{E20F9238-648C-4B69-8EA1-C97FAAD3C47C}" type="datetimeFigureOut">
              <a:rPr lang="ru-RU"/>
              <a:pPr>
                <a:defRPr/>
              </a:pPr>
              <a:t>23.03.2017</a:t>
            </a:fld>
            <a:endParaRPr lang="ru-RU"/>
          </a:p>
        </p:txBody>
      </p:sp>
      <p:sp>
        <p:nvSpPr>
          <p:cNvPr id="4" name="Нижний колонтитул 3"/>
          <p:cNvSpPr>
            <a:spLocks noGrp="1"/>
          </p:cNvSpPr>
          <p:nvPr>
            <p:ph type="ftr" sz="quarter" idx="11"/>
          </p:nvPr>
        </p:nvSpPr>
        <p:spPr/>
        <p:txBody>
          <a:bodyPr/>
          <a:lstStyle>
            <a:lvl1pPr>
              <a:defRPr/>
            </a:lvl1pPr>
            <a:extLst/>
          </a:lstStyle>
          <a:p>
            <a:pPr>
              <a:defRPr/>
            </a:pPr>
            <a:endParaRPr lang="ru-RU"/>
          </a:p>
        </p:txBody>
      </p:sp>
      <p:sp>
        <p:nvSpPr>
          <p:cNvPr id="5" name="Номер слайда 4"/>
          <p:cNvSpPr>
            <a:spLocks noGrp="1"/>
          </p:cNvSpPr>
          <p:nvPr>
            <p:ph type="sldNum" sz="quarter" idx="12"/>
          </p:nvPr>
        </p:nvSpPr>
        <p:spPr/>
        <p:txBody>
          <a:bodyPr/>
          <a:lstStyle>
            <a:lvl1pPr>
              <a:defRPr/>
            </a:lvl1pPr>
            <a:extLst/>
          </a:lstStyle>
          <a:p>
            <a:pPr>
              <a:defRPr/>
            </a:pPr>
            <a:fld id="{0EACE377-4455-4D41-8AA2-24392C147AB5}"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F3A71D2B-A690-460D-A601-75DE56F3C098}" type="datetimeFigureOut">
              <a:rPr lang="ru-RU"/>
              <a:pPr>
                <a:defRPr/>
              </a:pPr>
              <a:t>23.03.2017</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CAEAD5BE-5DA5-4044-A874-160F2DEF1BC3}" type="slidenum">
              <a:rPr lang="ru-RU"/>
              <a:pPr>
                <a:defRPr/>
              </a:pPr>
              <a:t>‹#›</a:t>
            </a:fld>
            <a:endParaRPr lang="ru-RU"/>
          </a:p>
        </p:txBody>
      </p:sp>
    </p:spTree>
  </p:cSld>
  <p:clrMapOvr>
    <a:masterClrMapping/>
  </p:clrMapOvr>
  <p:transition>
    <p:fade/>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fld id="{F5D0B1D0-370A-4B93-9DA6-929A8768411F}" type="datetimeFigureOut">
              <a:rPr lang="ru-RU"/>
              <a:pPr>
                <a:defRPr/>
              </a:pPr>
              <a:t>23.03.2017</a:t>
            </a:fld>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A4632D2F-4514-40F7-AC4D-38DAB6FF2434}"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5" name="Полилиния 4"/>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6" name="Полилиния 5"/>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Прямоугольный треугольник 6"/>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Прямая соединительная линия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Нашивка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Текст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a:solidFill>
                  <a:schemeClr val="tx1"/>
                </a:solidFill>
              </a:defRPr>
            </a:lvl1pPr>
            <a:extLst/>
          </a:lstStyle>
          <a:p>
            <a:pPr>
              <a:defRPr/>
            </a:pPr>
            <a:fld id="{CC62F04E-4750-4922-B313-5F5FFBA9FD22}" type="datetimeFigureOut">
              <a:rPr lang="ru-RU"/>
              <a:pPr>
                <a:defRPr/>
              </a:pPr>
              <a:t>23.03.2017</a:t>
            </a:fld>
            <a:endParaRPr lang="ru-RU"/>
          </a:p>
        </p:txBody>
      </p:sp>
      <p:sp>
        <p:nvSpPr>
          <p:cNvPr id="12" name="Нижний колонтитул 5"/>
          <p:cNvSpPr>
            <a:spLocks noGrp="1"/>
          </p:cNvSpPr>
          <p:nvPr>
            <p:ph type="ftr" sz="quarter" idx="11"/>
          </p:nvPr>
        </p:nvSpPr>
        <p:spPr/>
        <p:txBody>
          <a:bodyPr/>
          <a:lstStyle>
            <a:lvl1pPr>
              <a:defRPr>
                <a:solidFill>
                  <a:schemeClr val="tx1"/>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a:solidFill>
                  <a:schemeClr val="tx1"/>
                </a:solidFill>
              </a:defRPr>
            </a:lvl1pPr>
            <a:extLst/>
          </a:lstStyle>
          <a:p>
            <a:pPr>
              <a:defRPr/>
            </a:pPr>
            <a:fld id="{7ED191D9-5C5C-4FCD-A900-9446263DD3B9}"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543F5E6A-E728-4B70-937F-44996EBA43F3}"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DFB1597D-F1E7-4DA0-BCD1-98C93521D638}" type="slidenum">
              <a:rPr lang="ru-RU"/>
              <a:pPr>
                <a:defRPr/>
              </a:pPr>
              <a:t>‹#›</a:t>
            </a:fld>
            <a:endParaRPr lang="ru-RU"/>
          </a:p>
        </p:txBody>
      </p:sp>
    </p:spTree>
  </p:cSld>
  <p:clrMapOvr>
    <a:masterClrMapping/>
  </p:clrMapOvr>
  <p:transition>
    <p:fade/>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BB8A323D-ED65-4B19-9BEC-F373E551853F}" type="datetimeFigureOut">
              <a:rPr lang="ru-RU"/>
              <a:pPr>
                <a:defRPr/>
              </a:pPr>
              <a:t>23.03.2017</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F9CBFA1A-2884-4772-AFE1-1C8DB3CD0380}" type="slidenum">
              <a:rPr lang="ru-RU"/>
              <a:pPr>
                <a:defRPr/>
              </a:pPr>
              <a:t>‹#›</a:t>
            </a:fld>
            <a:endParaRPr lang="ru-RU"/>
          </a:p>
        </p:txBody>
      </p:sp>
    </p:spTree>
  </p:cSld>
  <p:clrMapOvr>
    <a:masterClrMapping/>
  </p:clrMapOvr>
  <p:transition>
    <p:fade/>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a:defRPr/>
            </a:pPr>
            <a:fld id="{F4E8FE2A-1F21-45F8-806A-9E20D58A8692}"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05ED55-0F60-4DC1-A371-C91BA44F2B3F}"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4A98ABD8-1CEC-4022-A0D8-24AE18AC1921}"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B32865BD-79E6-459A-B59D-381A02BEA675}"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a:defRPr/>
            </a:pPr>
            <a:fld id="{3DE6C6CF-ACE0-4B9C-8D06-FFDDFE4D9237}"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1AA4FA0-7520-4E9C-9D29-3991CC008DDB}"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a:defRPr/>
            </a:pPr>
            <a:fld id="{03363A0D-7689-4A48-8CDF-432369E059C9}" type="datetimeFigureOut">
              <a:rPr lang="ru-RU" smtClean="0"/>
              <a:pPr>
                <a:defRPr/>
              </a:pPr>
              <a:t>23.03.2017</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89EBC138-F28E-479C-BE44-4F6C8DCC0BC2}"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a:defRPr/>
            </a:pPr>
            <a:fld id="{1E5CA109-2CFC-4F23-8A6F-49DF7464EDB9}" type="datetimeFigureOut">
              <a:rPr lang="ru-RU" smtClean="0"/>
              <a:pPr>
                <a:defRPr/>
              </a:pPr>
              <a:t>23.03.2017</a:t>
            </a:fld>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972E52C4-AED3-471E-914E-C73B4F29FF45}"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a:defRPr/>
            </a:pPr>
            <a:fld id="{32EEE5A9-928A-4858-BCAF-D8772662DF2B}" type="datetimeFigureOut">
              <a:rPr lang="ru-RU" smtClean="0"/>
              <a:pPr>
                <a:defRPr/>
              </a:pPr>
              <a:t>23.03.2017</a:t>
            </a:fld>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5E9D8FB7-3134-4204-8DB7-F54445C4C194}"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D16FA41A-532C-4798-ABB6-6E381C736ABD}" type="datetimeFigureOut">
              <a:rPr lang="ru-RU" smtClean="0"/>
              <a:pPr>
                <a:defRPr/>
              </a:pPr>
              <a:t>23.03.2017</a:t>
            </a:fld>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13C5705E-99E4-426B-9AEF-11DF727D70E0}"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fld id="{29BCBBFB-8AC8-4D97-B66F-19D44FF4A77E}" type="datetimeFigureOut">
              <a:rPr lang="ru-RU" smtClean="0"/>
              <a:pPr>
                <a:defRPr/>
              </a:pPr>
              <a:t>23.03.2017</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C6770EC5-525B-4538-95F1-46787D3ABF60}"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fld id="{28DFF705-7E28-43C4-970E-EFD85136FA4E}" type="datetimeFigureOut">
              <a:rPr lang="ru-RU" smtClean="0"/>
              <a:pPr>
                <a:defRPr/>
              </a:pPr>
              <a:t>23.03.2017</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984C9B0B-2615-4938-9956-8CDDA059176D}"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BBA9E1C7-75C7-42D5-8036-D8581D378026}"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208B0AB-D299-4B30-909F-78536E1AB088}"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790C13F3-CA77-43CA-8588-ACE690B09A5C}"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0644A48A-ECC9-494E-8669-F4992A977C6A}"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a:defRPr/>
            </a:pPr>
            <a:fld id="{F4E8FE2A-1F21-45F8-806A-9E20D58A8692}"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05ED55-0F60-4DC1-A371-C91BA44F2B3F}"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4A98ABD8-1CEC-4022-A0D8-24AE18AC1921}"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B32865BD-79E6-459A-B59D-381A02BEA675}"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a:defRPr/>
            </a:pPr>
            <a:fld id="{3DE6C6CF-ACE0-4B9C-8D06-FFDDFE4D9237}"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1AA4FA0-7520-4E9C-9D29-3991CC008DDB}"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a:defRPr/>
            </a:pPr>
            <a:fld id="{03363A0D-7689-4A48-8CDF-432369E059C9}" type="datetimeFigureOut">
              <a:rPr lang="ru-RU" smtClean="0"/>
              <a:pPr>
                <a:defRPr/>
              </a:pPr>
              <a:t>23.03.2017</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89EBC138-F28E-479C-BE44-4F6C8DCC0BC2}"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a:defRPr/>
            </a:pPr>
            <a:fld id="{1E5CA109-2CFC-4F23-8A6F-49DF7464EDB9}" type="datetimeFigureOut">
              <a:rPr lang="ru-RU" smtClean="0"/>
              <a:pPr>
                <a:defRPr/>
              </a:pPr>
              <a:t>23.03.2017</a:t>
            </a:fld>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972E52C4-AED3-471E-914E-C73B4F29FF45}"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a:defRPr/>
            </a:pPr>
            <a:fld id="{32EEE5A9-928A-4858-BCAF-D8772662DF2B}" type="datetimeFigureOut">
              <a:rPr lang="ru-RU" smtClean="0"/>
              <a:pPr>
                <a:defRPr/>
              </a:pPr>
              <a:t>23.03.2017</a:t>
            </a:fld>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5E9D8FB7-3134-4204-8DB7-F54445C4C194}"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D16FA41A-532C-4798-ABB6-6E381C736ABD}" type="datetimeFigureOut">
              <a:rPr lang="ru-RU" smtClean="0"/>
              <a:pPr>
                <a:defRPr/>
              </a:pPr>
              <a:t>23.03.2017</a:t>
            </a:fld>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13C5705E-99E4-426B-9AEF-11DF727D70E0}"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fld id="{29BCBBFB-8AC8-4D97-B66F-19D44FF4A77E}" type="datetimeFigureOut">
              <a:rPr lang="ru-RU" smtClean="0"/>
              <a:pPr>
                <a:defRPr/>
              </a:pPr>
              <a:t>23.03.2017</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C6770EC5-525B-4538-95F1-46787D3ABF60}"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fld id="{28DFF705-7E28-43C4-970E-EFD85136FA4E}" type="datetimeFigureOut">
              <a:rPr lang="ru-RU" smtClean="0"/>
              <a:pPr>
                <a:defRPr/>
              </a:pPr>
              <a:t>23.03.2017</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984C9B0B-2615-4938-9956-8CDDA059176D}"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BBA9E1C7-75C7-42D5-8036-D8581D378026}"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208B0AB-D299-4B30-909F-78536E1AB088}"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790C13F3-CA77-43CA-8588-ACE690B09A5C}"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0644A48A-ECC9-494E-8669-F4992A977C6A}"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8" name="Дата 27"/>
          <p:cNvSpPr>
            <a:spLocks noGrp="1"/>
          </p:cNvSpPr>
          <p:nvPr>
            <p:ph type="dt" sz="half" idx="10"/>
          </p:nvPr>
        </p:nvSpPr>
        <p:spPr/>
        <p:txBody>
          <a:bodyPr/>
          <a:lstStyle>
            <a:extLst/>
          </a:lstStyle>
          <a:p>
            <a:pPr>
              <a:defRPr/>
            </a:pPr>
            <a:fld id="{F4E8FE2A-1F21-45F8-806A-9E20D58A8692}" type="datetimeFigureOut">
              <a:rPr lang="ru-RU" smtClean="0"/>
              <a:pPr>
                <a:defRPr/>
              </a:pPr>
              <a:t>23.03.2017</a:t>
            </a:fld>
            <a:endParaRPr lang="ru-RU"/>
          </a:p>
        </p:txBody>
      </p:sp>
      <p:sp>
        <p:nvSpPr>
          <p:cNvPr id="17" name="Нижний колонтитул 16"/>
          <p:cNvSpPr>
            <a:spLocks noGrp="1"/>
          </p:cNvSpPr>
          <p:nvPr>
            <p:ph type="ftr" sz="quarter" idx="11"/>
          </p:nvPr>
        </p:nvSpPr>
        <p:spPr/>
        <p:txBody>
          <a:bodyPr/>
          <a:lstStyle>
            <a:extLst/>
          </a:lstStyle>
          <a:p>
            <a:pPr>
              <a:defRPr/>
            </a:pPr>
            <a:endParaRPr lang="ru-RU"/>
          </a:p>
        </p:txBody>
      </p:sp>
      <p:sp>
        <p:nvSpPr>
          <p:cNvPr id="29" name="Номер слайда 28"/>
          <p:cNvSpPr>
            <a:spLocks noGrp="1"/>
          </p:cNvSpPr>
          <p:nvPr>
            <p:ph type="sldNum" sz="quarter" idx="12"/>
          </p:nvPr>
        </p:nvSpPr>
        <p:spPr/>
        <p:txBody>
          <a:bodyPr/>
          <a:lstStyle>
            <a:extLst/>
          </a:lstStyle>
          <a:p>
            <a:pPr>
              <a:defRPr/>
            </a:pPr>
            <a:fld id="{CB05ED55-0F60-4DC1-A371-C91BA44F2B3F}" type="slidenum">
              <a:rPr lang="ru-RU" smtClean="0"/>
              <a:pPr>
                <a:defRPr/>
              </a:pPr>
              <a:t>‹#›</a:t>
            </a:fld>
            <a:endParaRPr lang="ru-RU"/>
          </a:p>
        </p:txBody>
      </p:sp>
      <p:sp>
        <p:nvSpPr>
          <p:cNvPr id="32" name="Прямоугольник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Прямоугольник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Прямоугольник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Прямоугольник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Прямоугольник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Заголовок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56" name="Прямоугольник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Прямоугольник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Прямоугольник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Прямоугольник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transition>
    <p:fade/>
  </p:transition>
  <p:timing>
    <p:tnLst>
      <p:par>
        <p:cTn id="1" dur="indefinite" restart="never" nodeType="tmRoot"/>
      </p:par>
    </p:tnLst>
  </p:timing>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4A98ABD8-1CEC-4022-A0D8-24AE18AC1921}"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B32865BD-79E6-459A-B59D-381A02BEA675}"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4" name="Полилиния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Полилиния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Полилиния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Полилиния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Полилиния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Полилиния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Полилиния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Полилиния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Полилиния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Полилиния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Полилиния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Полилиния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Полилиния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Полилиния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Полилиния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Текст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fld id="{3DE6C6CF-ACE0-4B9C-8D06-FFDDFE4D9237}"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1AA4FA0-7520-4E9C-9D29-3991CC008DDB}" type="slidenum">
              <a:rPr lang="ru-RU" smtClean="0"/>
              <a:pPr>
                <a:defRPr/>
              </a:pPr>
              <a:t>‹#›</a:t>
            </a:fld>
            <a:endParaRPr lang="ru-RU"/>
          </a:p>
        </p:txBody>
      </p:sp>
      <p:sp>
        <p:nvSpPr>
          <p:cNvPr id="7" name="Прямоугольник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ru-RU" smtClean="0"/>
              <a:t>Образец заголовка</a:t>
            </a:r>
            <a:endParaRPr kumimoji="0" lang="en-US"/>
          </a:p>
        </p:txBody>
      </p:sp>
      <p:sp>
        <p:nvSpPr>
          <p:cNvPr id="8" name="Прямоугольник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Прямоугольник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Прямоугольник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Прямоугольник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transition>
    <p:fade/>
  </p:transition>
  <p:timing>
    <p:tnLst>
      <p:par>
        <p:cTn id="1" dur="indefinite" restart="never" nodeType="tmRoot"/>
      </p:par>
    </p:tnLst>
  </p:timing>
</p:sldLayout>
</file>

<file path=ppt/slideLayouts/slideLayout202.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064"/>
            <a:ext cx="8229600" cy="9144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fld id="{03363A0D-7689-4A48-8CDF-432369E059C9}" type="datetimeFigureOut">
              <a:rPr lang="ru-RU" smtClean="0"/>
              <a:pPr>
                <a:defRPr/>
              </a:pPr>
              <a:t>23.03.2017</a:t>
            </a:fld>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89EBC138-F28E-479C-BE44-4F6C8DCC0BC2}"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5" name="Прямоугольник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504824" y="512064"/>
            <a:ext cx="7772400" cy="914400"/>
          </a:xfrm>
        </p:spPr>
        <p:txBody>
          <a:bodyPr anchor="t"/>
          <a:lstStyle>
            <a:lvl1pPr>
              <a:defRPr sz="400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fld id="{1E5CA109-2CFC-4F23-8A6F-49DF7464EDB9}" type="datetimeFigureOut">
              <a:rPr lang="ru-RU" smtClean="0"/>
              <a:pPr>
                <a:defRPr/>
              </a:pPr>
              <a:t>23.03.2017</a:t>
            </a:fld>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972E52C4-AED3-471E-914E-C73B4F29FF45}" type="slidenum">
              <a:rPr lang="ru-RU" smtClean="0"/>
              <a:pPr>
                <a:defRPr/>
              </a:pPr>
              <a:t>‹#›</a:t>
            </a:fld>
            <a:endParaRPr lang="ru-RU"/>
          </a:p>
        </p:txBody>
      </p:sp>
      <p:sp>
        <p:nvSpPr>
          <p:cNvPr id="16" name="Прямоугольник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Прямоугольник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Прямоугольник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Прямоугольник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Прямоугольник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Прямоугольник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Прямоугольник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Прямоугольник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Прямоугольник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transition>
    <p:fade/>
  </p:transition>
  <p:timing>
    <p:tnLst>
      <p:par>
        <p:cTn id="1" dur="indefinite" restart="never" nodeType="tmRoot"/>
      </p:par>
    </p:tnLst>
  </p:timing>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p:spPr>
        <p:txBody>
          <a:bodyPr/>
          <a:lstStyle>
            <a:lvl1pPr>
              <a:defRPr sz="4000" cap="none" baseline="0"/>
            </a:lvl1pPr>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fld id="{32EEE5A9-928A-4858-BCAF-D8772662DF2B}" type="datetimeFigureOut">
              <a:rPr lang="ru-RU" smtClean="0"/>
              <a:pPr>
                <a:defRPr/>
              </a:pPr>
              <a:t>23.03.2017</a:t>
            </a:fld>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5E9D8FB7-3134-4204-8DB7-F54445C4C194}"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fld id="{D16FA41A-532C-4798-ABB6-6E381C736ABD}" type="datetimeFigureOut">
              <a:rPr lang="ru-RU" smtClean="0"/>
              <a:pPr>
                <a:defRPr/>
              </a:pPr>
              <a:t>23.03.2017</a:t>
            </a:fld>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13C5705E-99E4-426B-9AEF-11DF727D70E0}"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273050"/>
            <a:ext cx="8229600" cy="1162050"/>
          </a:xfrm>
        </p:spPr>
        <p:txBody>
          <a:bodyPr anchor="ctr"/>
          <a:lstStyle>
            <a:lvl1pPr algn="l">
              <a:buNone/>
              <a:defRPr sz="3600" b="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fld id="{29BCBBFB-8AC8-4D97-B66F-19D44FF4A77E}" type="datetimeFigureOut">
              <a:rPr lang="ru-RU" smtClean="0"/>
              <a:pPr>
                <a:defRPr/>
              </a:pPr>
              <a:t>23.03.2017</a:t>
            </a:fld>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C6770EC5-525B-4538-95F1-46787D3ABF60}"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Прямоугольник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Прямая соединительная линия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Группа 9"/>
          <p:cNvGrpSpPr/>
          <p:nvPr/>
        </p:nvGrpSpPr>
        <p:grpSpPr>
          <a:xfrm rot="5400000">
            <a:off x="8514581" y="1219200"/>
            <a:ext cx="132763" cy="128466"/>
            <a:chOff x="6668087" y="1297746"/>
            <a:chExt cx="161840" cy="156602"/>
          </a:xfrm>
        </p:grpSpPr>
        <p:cxnSp>
          <p:nvCxnSpPr>
            <p:cNvPr id="15" name="Прямая соединительная линия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Прямая соединительная линия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Прямая соединительная линия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Заголовок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ru-RU" smtClean="0"/>
              <a:t>Образец заголовка</a:t>
            </a:r>
            <a:endParaRPr kumimoji="0" lang="en-US"/>
          </a:p>
        </p:txBody>
      </p:sp>
      <p:sp>
        <p:nvSpPr>
          <p:cNvPr id="3" name="Рисунок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ru-RU" smtClean="0"/>
              <a:t>Вставка рисунка</a:t>
            </a:r>
            <a:endParaRPr kumimoji="0" lang="en-US"/>
          </a:p>
        </p:txBody>
      </p:sp>
      <p:sp>
        <p:nvSpPr>
          <p:cNvPr id="4" name="Текст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grpSp>
        <p:nvGrpSpPr>
          <p:cNvPr id="14" name="Группа 13"/>
          <p:cNvGrpSpPr/>
          <p:nvPr/>
        </p:nvGrpSpPr>
        <p:grpSpPr>
          <a:xfrm rot="5400000">
            <a:off x="8666981" y="1371600"/>
            <a:ext cx="132763" cy="128466"/>
            <a:chOff x="6668087" y="1297746"/>
            <a:chExt cx="161840" cy="156602"/>
          </a:xfrm>
        </p:grpSpPr>
        <p:cxnSp>
          <p:nvCxnSpPr>
            <p:cNvPr id="11" name="Прямая соединительная линия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Прямая соединительная линия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Прямая соединительная линия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Группа 17"/>
          <p:cNvGrpSpPr/>
          <p:nvPr/>
        </p:nvGrpSpPr>
        <p:grpSpPr>
          <a:xfrm rot="5400000">
            <a:off x="8320088" y="1474763"/>
            <a:ext cx="132763" cy="128466"/>
            <a:chOff x="6668087" y="1297746"/>
            <a:chExt cx="161840" cy="156602"/>
          </a:xfrm>
        </p:grpSpPr>
        <p:cxnSp>
          <p:nvCxnSpPr>
            <p:cNvPr id="19" name="Прямая соединительная линия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Прямая соединительная линия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Прямая соединительная линия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Дата 4"/>
          <p:cNvSpPr>
            <a:spLocks noGrp="1"/>
          </p:cNvSpPr>
          <p:nvPr>
            <p:ph type="dt" sz="half" idx="10"/>
          </p:nvPr>
        </p:nvSpPr>
        <p:spPr>
          <a:xfrm>
            <a:off x="6477000" y="55499"/>
            <a:ext cx="2133600" cy="365125"/>
          </a:xfrm>
        </p:spPr>
        <p:txBody>
          <a:bodyPr/>
          <a:lstStyle>
            <a:extLst/>
          </a:lstStyle>
          <a:p>
            <a:pPr>
              <a:defRPr/>
            </a:pPr>
            <a:fld id="{28DFF705-7E28-43C4-970E-EFD85136FA4E}" type="datetimeFigureOut">
              <a:rPr lang="ru-RU" smtClean="0"/>
              <a:pPr>
                <a:defRPr/>
              </a:pPr>
              <a:t>23.03.2017</a:t>
            </a:fld>
            <a:endParaRPr lang="ru-RU"/>
          </a:p>
        </p:txBody>
      </p:sp>
      <p:sp>
        <p:nvSpPr>
          <p:cNvPr id="6" name="Нижний колонтитул 5"/>
          <p:cNvSpPr>
            <a:spLocks noGrp="1"/>
          </p:cNvSpPr>
          <p:nvPr>
            <p:ph type="ftr" sz="quarter" idx="11"/>
          </p:nvPr>
        </p:nvSpPr>
        <p:spPr>
          <a:xfrm>
            <a:off x="914400" y="55499"/>
            <a:ext cx="5562600" cy="365125"/>
          </a:xfrm>
        </p:spPr>
        <p:txBody>
          <a:bodyPr/>
          <a:lstStyle>
            <a:extLst/>
          </a:lstStyle>
          <a:p>
            <a:pPr>
              <a:defRPr/>
            </a:pPr>
            <a:endParaRPr lang="ru-RU"/>
          </a:p>
        </p:txBody>
      </p:sp>
      <p:sp>
        <p:nvSpPr>
          <p:cNvPr id="7" name="Номер слайда 6"/>
          <p:cNvSpPr>
            <a:spLocks noGrp="1"/>
          </p:cNvSpPr>
          <p:nvPr>
            <p:ph type="sldNum" sz="quarter" idx="12"/>
          </p:nvPr>
        </p:nvSpPr>
        <p:spPr>
          <a:xfrm>
            <a:off x="8610600" y="55499"/>
            <a:ext cx="457200" cy="365125"/>
          </a:xfrm>
        </p:spPr>
        <p:txBody>
          <a:bodyPr/>
          <a:lstStyle>
            <a:extLst/>
          </a:lstStyle>
          <a:p>
            <a:pPr>
              <a:defRPr/>
            </a:pPr>
            <a:fld id="{984C9B0B-2615-4938-9956-8CDDA059176D}"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BBA9E1C7-75C7-42D5-8036-D8581D378026}"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2208B0AB-D299-4B30-909F-78536E1AB088}"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981200" cy="5851525"/>
          </a:xfrm>
        </p:spPr>
        <p:txBody>
          <a:bodyPr vert="eaVert" anchor="ct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39"/>
            <a:ext cx="58674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790C13F3-CA77-43CA-8588-ACE690B09A5C}" type="datetimeFigureOut">
              <a:rPr lang="ru-RU" smtClean="0"/>
              <a:pPr>
                <a:defRPr/>
              </a:pPr>
              <a:t>23.03.2017</a:t>
            </a:fld>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0644A48A-ECC9-494E-8669-F4992A977C6A}" type="slidenum">
              <a:rPr lang="ru-RU" smtClean="0"/>
              <a:pPr>
                <a:defRPr/>
              </a:pPr>
              <a:t>‹#›</a:t>
            </a:fld>
            <a:endParaRPr lang="ru-RU"/>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4.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image" Target="../media/image10.jpeg"/><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Нижний колонтитул 2"/>
          <p:cNvSpPr>
            <a:spLocks noGrp="1"/>
          </p:cNvSpPr>
          <p:nvPr>
            <p:ph type="ftr" sz="quarter" idx="3"/>
          </p:nvPr>
        </p:nvSpPr>
        <p:spPr>
          <a:xfrm>
            <a:off x="1295400" y="6400800"/>
            <a:ext cx="4211638" cy="274638"/>
          </a:xfrm>
          <a:prstGeom prst="rect">
            <a:avLst/>
          </a:prstGeom>
        </p:spPr>
        <p:txBody>
          <a:bodyPr/>
          <a:lstStyle>
            <a:lvl1pPr algn="r" eaLnBrk="1" fontAlgn="auto" latinLnBrk="0" hangingPunct="1">
              <a:spcBef>
                <a:spcPts val="0"/>
              </a:spcBef>
              <a:spcAft>
                <a:spcPts val="0"/>
              </a:spcAft>
              <a:defRPr kumimoji="0" sz="1300">
                <a:solidFill>
                  <a:schemeClr val="bg2">
                    <a:tint val="60000"/>
                    <a:satMod val="155000"/>
                  </a:schemeClr>
                </a:solidFill>
                <a:latin typeface="+mn-lt"/>
              </a:defRPr>
            </a:lvl1pPr>
            <a:extLst/>
          </a:lstStyle>
          <a:p>
            <a:pPr>
              <a:defRPr/>
            </a:pPr>
            <a:endParaRPr lang="ru-RU"/>
          </a:p>
        </p:txBody>
      </p:sp>
      <p:sp>
        <p:nvSpPr>
          <p:cNvPr id="14" name="Дата 13"/>
          <p:cNvSpPr>
            <a:spLocks noGrp="1"/>
          </p:cNvSpPr>
          <p:nvPr>
            <p:ph type="dt" sz="half" idx="2"/>
          </p:nvPr>
        </p:nvSpPr>
        <p:spPr>
          <a:xfrm>
            <a:off x="5562600" y="6400800"/>
            <a:ext cx="3001963" cy="274638"/>
          </a:xfrm>
          <a:prstGeom prst="rect">
            <a:avLst/>
          </a:prstGeom>
        </p:spPr>
        <p:txBody>
          <a:bodyPr/>
          <a:lstStyle>
            <a:lvl1pPr algn="l" eaLnBrk="1" fontAlgn="auto" latinLnBrk="0" hangingPunct="1">
              <a:spcBef>
                <a:spcPts val="0"/>
              </a:spcBef>
              <a:spcAft>
                <a:spcPts val="0"/>
              </a:spcAft>
              <a:defRPr kumimoji="0" sz="1300">
                <a:solidFill>
                  <a:schemeClr val="bg2">
                    <a:tint val="60000"/>
                    <a:satMod val="155000"/>
                  </a:schemeClr>
                </a:solidFill>
                <a:latin typeface="+mn-lt"/>
              </a:defRPr>
            </a:lvl1pPr>
            <a:extLst/>
          </a:lstStyle>
          <a:p>
            <a:pPr>
              <a:defRPr/>
            </a:pPr>
            <a:fld id="{B8D8DA1E-A8A7-478C-80D1-0E6EE26D4167}" type="datetimeFigureOut">
              <a:rPr lang="ru-RU"/>
              <a:pPr>
                <a:defRPr/>
              </a:pPr>
              <a:t>23.03.2017</a:t>
            </a:fld>
            <a:endParaRPr lang="ru-RU"/>
          </a:p>
        </p:txBody>
      </p:sp>
      <p:sp>
        <p:nvSpPr>
          <p:cNvPr id="23" name="Номер слайда 22"/>
          <p:cNvSpPr>
            <a:spLocks noGrp="1"/>
          </p:cNvSpPr>
          <p:nvPr>
            <p:ph type="sldNum" sz="quarter" idx="4"/>
          </p:nvPr>
        </p:nvSpPr>
        <p:spPr>
          <a:xfrm>
            <a:off x="8639175" y="6515100"/>
            <a:ext cx="463550" cy="273050"/>
          </a:xfrm>
          <a:prstGeom prst="rect">
            <a:avLst/>
          </a:prstGeom>
        </p:spPr>
        <p:txBody>
          <a:bodyPr anchor="ctr"/>
          <a:lstStyle>
            <a:lvl1pPr algn="r" eaLnBrk="1" fontAlgn="auto" latinLnBrk="0" hangingPunct="1">
              <a:spcBef>
                <a:spcPts val="0"/>
              </a:spcBef>
              <a:spcAft>
                <a:spcPts val="0"/>
              </a:spcAft>
              <a:defRPr kumimoji="0" sz="1600">
                <a:solidFill>
                  <a:schemeClr val="tx2">
                    <a:shade val="90000"/>
                  </a:schemeClr>
                </a:solidFill>
                <a:effectLst/>
                <a:latin typeface="+mn-lt"/>
              </a:defRPr>
            </a:lvl1pPr>
            <a:extLst/>
          </a:lstStyle>
          <a:p>
            <a:pPr>
              <a:defRPr/>
            </a:pPr>
            <a:fld id="{A2F76011-A90A-4C4A-9D3C-62A53BD3B4EA}" type="slidenum">
              <a:rPr lang="ru-RU"/>
              <a:pPr>
                <a:defRPr/>
              </a:pPr>
              <a:t>‹#›</a:t>
            </a:fld>
            <a:endParaRPr lang="ru-RU"/>
          </a:p>
        </p:txBody>
      </p:sp>
      <p:sp>
        <p:nvSpPr>
          <p:cNvPr id="22" name="Заголовок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ru-RU" smtClean="0"/>
              <a:t>Образец заголовка</a:t>
            </a:r>
            <a:endParaRPr lang="en-US"/>
          </a:p>
        </p:txBody>
      </p:sp>
      <p:sp>
        <p:nvSpPr>
          <p:cNvPr id="1033" name="Текст 12"/>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Tree>
  </p:cSld>
  <p:clrMap bg1="dk1" tx1="lt1" bg2="dk2" tx2="lt2" accent1="accent1" accent2="accent2" accent3="accent3" accent4="accent4" accent5="accent5" accent6="accent6" hlink="hlink" folHlink="folHlink"/>
  <p:sldLayoutIdLst>
    <p:sldLayoutId id="2147485962" r:id="rId1"/>
    <p:sldLayoutId id="2147485963" r:id="rId2"/>
    <p:sldLayoutId id="2147485964" r:id="rId3"/>
    <p:sldLayoutId id="2147485965" r:id="rId4"/>
    <p:sldLayoutId id="2147485966" r:id="rId5"/>
    <p:sldLayoutId id="2147485967" r:id="rId6"/>
    <p:sldLayoutId id="2147485864" r:id="rId7"/>
    <p:sldLayoutId id="2147485968" r:id="rId8"/>
    <p:sldLayoutId id="2147485969" r:id="rId9"/>
    <p:sldLayoutId id="2147485865" r:id="rId10"/>
    <p:sldLayoutId id="2147485866" r:id="rId11"/>
  </p:sldLayoutIdLst>
  <p:transition>
    <p:fade/>
  </p:transition>
  <p:timing>
    <p:tnLst>
      <p:par>
        <p:cTn id="1" dur="indefinite" restart="never" nodeType="tmRoot"/>
      </p:par>
    </p:tnLst>
  </p:timing>
  <p:txStyles>
    <p:titleStyle>
      <a:lvl1pPr marL="53975" indent="-53975" algn="r" rtl="0" eaLnBrk="0" fontAlgn="base" hangingPunct="0">
        <a:spcBef>
          <a:spcPct val="0"/>
        </a:spcBef>
        <a:spcAft>
          <a:spcPct val="0"/>
        </a:spcAft>
        <a:defRPr sz="4600" kern="1200">
          <a:solidFill>
            <a:srgbClr val="FFFF4F"/>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eaLnBrk="0" fontAlgn="base" hangingPunct="0">
        <a:spcBef>
          <a:spcPct val="0"/>
        </a:spcBef>
        <a:spcAft>
          <a:spcPct val="0"/>
        </a:spcAft>
        <a:defRPr sz="4600">
          <a:solidFill>
            <a:srgbClr val="FFFF4F"/>
          </a:solidFill>
          <a:latin typeface="Cambria" pitchFamily="18" charset="0"/>
        </a:defRPr>
      </a:lvl2pPr>
      <a:lvl3pPr marL="53975" indent="-53975" algn="r" rtl="0" eaLnBrk="0" fontAlgn="base" hangingPunct="0">
        <a:spcBef>
          <a:spcPct val="0"/>
        </a:spcBef>
        <a:spcAft>
          <a:spcPct val="0"/>
        </a:spcAft>
        <a:defRPr sz="4600">
          <a:solidFill>
            <a:srgbClr val="FFFF4F"/>
          </a:solidFill>
          <a:latin typeface="Cambria" pitchFamily="18" charset="0"/>
        </a:defRPr>
      </a:lvl3pPr>
      <a:lvl4pPr marL="53975" indent="-53975" algn="r" rtl="0" eaLnBrk="0" fontAlgn="base" hangingPunct="0">
        <a:spcBef>
          <a:spcPct val="0"/>
        </a:spcBef>
        <a:spcAft>
          <a:spcPct val="0"/>
        </a:spcAft>
        <a:defRPr sz="4600">
          <a:solidFill>
            <a:srgbClr val="FFFF4F"/>
          </a:solidFill>
          <a:latin typeface="Cambria" pitchFamily="18" charset="0"/>
        </a:defRPr>
      </a:lvl4pPr>
      <a:lvl5pPr marL="53975" indent="-53975" algn="r" rtl="0" eaLnBrk="0" fontAlgn="base" hangingPunct="0">
        <a:spcBef>
          <a:spcPct val="0"/>
        </a:spcBef>
        <a:spcAft>
          <a:spcPct val="0"/>
        </a:spcAft>
        <a:defRPr sz="4600">
          <a:solidFill>
            <a:srgbClr val="FFFF4F"/>
          </a:solidFill>
          <a:latin typeface="Cambria" pitchFamily="18" charset="0"/>
        </a:defRPr>
      </a:lvl5pPr>
      <a:lvl6pPr marL="511175" indent="-53975" algn="r" rtl="0" fontAlgn="base">
        <a:spcBef>
          <a:spcPct val="0"/>
        </a:spcBef>
        <a:spcAft>
          <a:spcPct val="0"/>
        </a:spcAft>
        <a:defRPr sz="4600">
          <a:solidFill>
            <a:srgbClr val="FFFF4F"/>
          </a:solidFill>
          <a:latin typeface="Cambria" pitchFamily="18" charset="0"/>
        </a:defRPr>
      </a:lvl6pPr>
      <a:lvl7pPr marL="968375" indent="-53975" algn="r" rtl="0" fontAlgn="base">
        <a:spcBef>
          <a:spcPct val="0"/>
        </a:spcBef>
        <a:spcAft>
          <a:spcPct val="0"/>
        </a:spcAft>
        <a:defRPr sz="4600">
          <a:solidFill>
            <a:srgbClr val="FFFF4F"/>
          </a:solidFill>
          <a:latin typeface="Cambria" pitchFamily="18" charset="0"/>
        </a:defRPr>
      </a:lvl7pPr>
      <a:lvl8pPr marL="1425575" indent="-53975" algn="r" rtl="0" fontAlgn="base">
        <a:spcBef>
          <a:spcPct val="0"/>
        </a:spcBef>
        <a:spcAft>
          <a:spcPct val="0"/>
        </a:spcAft>
        <a:defRPr sz="4600">
          <a:solidFill>
            <a:srgbClr val="FFFF4F"/>
          </a:solidFill>
          <a:latin typeface="Cambria" pitchFamily="18" charset="0"/>
        </a:defRPr>
      </a:lvl8pPr>
      <a:lvl9pPr marL="1882775" indent="-53975" algn="r" rtl="0" fontAlgn="base">
        <a:spcBef>
          <a:spcPct val="0"/>
        </a:spcBef>
        <a:spcAft>
          <a:spcPct val="0"/>
        </a:spcAft>
        <a:defRPr sz="4600">
          <a:solidFill>
            <a:srgbClr val="FFFF4F"/>
          </a:solidFill>
          <a:latin typeface="Cambria"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B32C16"/>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B32C16"/>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B32C16"/>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Нижний колонтитул 2"/>
          <p:cNvSpPr>
            <a:spLocks noGrp="1"/>
          </p:cNvSpPr>
          <p:nvPr>
            <p:ph type="ftr" sz="quarter" idx="3"/>
          </p:nvPr>
        </p:nvSpPr>
        <p:spPr>
          <a:xfrm>
            <a:off x="1295400" y="6400800"/>
            <a:ext cx="4211638" cy="274638"/>
          </a:xfrm>
          <a:prstGeom prst="rect">
            <a:avLst/>
          </a:prstGeom>
        </p:spPr>
        <p:txBody>
          <a:bodyPr/>
          <a:lstStyle>
            <a:lvl1pPr algn="r" eaLnBrk="1" fontAlgn="auto" latinLnBrk="0" hangingPunct="1">
              <a:spcBef>
                <a:spcPts val="0"/>
              </a:spcBef>
              <a:spcAft>
                <a:spcPts val="0"/>
              </a:spcAft>
              <a:defRPr kumimoji="0" sz="1300">
                <a:solidFill>
                  <a:schemeClr val="bg2">
                    <a:tint val="60000"/>
                    <a:satMod val="155000"/>
                  </a:schemeClr>
                </a:solidFill>
                <a:latin typeface="+mn-lt"/>
              </a:defRPr>
            </a:lvl1pPr>
            <a:extLst/>
          </a:lstStyle>
          <a:p>
            <a:pPr>
              <a:defRPr/>
            </a:pPr>
            <a:endParaRPr lang="ru-RU"/>
          </a:p>
        </p:txBody>
      </p:sp>
      <p:sp>
        <p:nvSpPr>
          <p:cNvPr id="14" name="Дата 13"/>
          <p:cNvSpPr>
            <a:spLocks noGrp="1"/>
          </p:cNvSpPr>
          <p:nvPr>
            <p:ph type="dt" sz="half" idx="2"/>
          </p:nvPr>
        </p:nvSpPr>
        <p:spPr>
          <a:xfrm>
            <a:off x="5562600" y="6400800"/>
            <a:ext cx="3001963" cy="274638"/>
          </a:xfrm>
          <a:prstGeom prst="rect">
            <a:avLst/>
          </a:prstGeom>
        </p:spPr>
        <p:txBody>
          <a:bodyPr/>
          <a:lstStyle>
            <a:lvl1pPr algn="l" eaLnBrk="1" fontAlgn="auto" latinLnBrk="0" hangingPunct="1">
              <a:spcBef>
                <a:spcPts val="0"/>
              </a:spcBef>
              <a:spcAft>
                <a:spcPts val="0"/>
              </a:spcAft>
              <a:defRPr kumimoji="0" sz="1300">
                <a:solidFill>
                  <a:schemeClr val="bg2">
                    <a:tint val="60000"/>
                    <a:satMod val="155000"/>
                  </a:schemeClr>
                </a:solidFill>
                <a:latin typeface="+mn-lt"/>
              </a:defRPr>
            </a:lvl1pPr>
            <a:extLst/>
          </a:lstStyle>
          <a:p>
            <a:pPr>
              <a:defRPr/>
            </a:pPr>
            <a:fld id="{4681A171-A130-4051-A977-AAC686DFD903}" type="datetimeFigureOut">
              <a:rPr lang="ru-RU"/>
              <a:pPr>
                <a:defRPr/>
              </a:pPr>
              <a:t>23.03.2017</a:t>
            </a:fld>
            <a:endParaRPr lang="ru-RU"/>
          </a:p>
        </p:txBody>
      </p:sp>
      <p:sp>
        <p:nvSpPr>
          <p:cNvPr id="23" name="Номер слайда 22"/>
          <p:cNvSpPr>
            <a:spLocks noGrp="1"/>
          </p:cNvSpPr>
          <p:nvPr>
            <p:ph type="sldNum" sz="quarter" idx="4"/>
          </p:nvPr>
        </p:nvSpPr>
        <p:spPr>
          <a:xfrm>
            <a:off x="8639175" y="6515100"/>
            <a:ext cx="463550" cy="273050"/>
          </a:xfrm>
          <a:prstGeom prst="rect">
            <a:avLst/>
          </a:prstGeom>
        </p:spPr>
        <p:txBody>
          <a:bodyPr anchor="ctr"/>
          <a:lstStyle>
            <a:lvl1pPr algn="r" eaLnBrk="1" fontAlgn="auto" latinLnBrk="0" hangingPunct="1">
              <a:spcBef>
                <a:spcPts val="0"/>
              </a:spcBef>
              <a:spcAft>
                <a:spcPts val="0"/>
              </a:spcAft>
              <a:defRPr kumimoji="0" sz="1600">
                <a:solidFill>
                  <a:schemeClr val="tx2">
                    <a:shade val="90000"/>
                  </a:schemeClr>
                </a:solidFill>
                <a:effectLst/>
                <a:latin typeface="+mn-lt"/>
              </a:defRPr>
            </a:lvl1pPr>
            <a:extLst/>
          </a:lstStyle>
          <a:p>
            <a:pPr>
              <a:defRPr/>
            </a:pPr>
            <a:fld id="{A70F0494-93E5-4897-BE7E-E956F4D42BB1}" type="slidenum">
              <a:rPr lang="ru-RU"/>
              <a:pPr>
                <a:defRPr/>
              </a:pPr>
              <a:t>‹#›</a:t>
            </a:fld>
            <a:endParaRPr lang="ru-RU"/>
          </a:p>
        </p:txBody>
      </p:sp>
      <p:sp>
        <p:nvSpPr>
          <p:cNvPr id="22" name="Заголовок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ru-RU" smtClean="0"/>
              <a:t>Образец заголовка</a:t>
            </a:r>
            <a:endParaRPr lang="en-US"/>
          </a:p>
        </p:txBody>
      </p:sp>
      <p:sp>
        <p:nvSpPr>
          <p:cNvPr id="2057" name="Текст 12"/>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Tree>
  </p:cSld>
  <p:clrMap bg1="dk1" tx1="lt1" bg2="dk2" tx2="lt2" accent1="accent1" accent2="accent2" accent3="accent3" accent4="accent4" accent5="accent5" accent6="accent6" hlink="hlink" folHlink="folHlink"/>
  <p:sldLayoutIdLst>
    <p:sldLayoutId id="2147485970" r:id="rId1"/>
    <p:sldLayoutId id="2147485971" r:id="rId2"/>
    <p:sldLayoutId id="2147485972" r:id="rId3"/>
    <p:sldLayoutId id="2147485973" r:id="rId4"/>
    <p:sldLayoutId id="2147485974" r:id="rId5"/>
    <p:sldLayoutId id="2147485975" r:id="rId6"/>
    <p:sldLayoutId id="2147485867" r:id="rId7"/>
    <p:sldLayoutId id="2147485976" r:id="rId8"/>
    <p:sldLayoutId id="2147485977" r:id="rId9"/>
    <p:sldLayoutId id="2147485868" r:id="rId10"/>
    <p:sldLayoutId id="2147485869" r:id="rId11"/>
  </p:sldLayoutIdLst>
  <p:transition>
    <p:fade/>
  </p:transition>
  <p:timing>
    <p:tnLst>
      <p:par>
        <p:cTn id="1" dur="indefinite" restart="never" nodeType="tmRoot"/>
      </p:par>
    </p:tnLst>
  </p:timing>
  <p:txStyles>
    <p:titleStyle>
      <a:lvl1pPr marL="53975" indent="-53975" algn="r" rtl="0" eaLnBrk="0" fontAlgn="base" hangingPunct="0">
        <a:spcBef>
          <a:spcPct val="0"/>
        </a:spcBef>
        <a:spcAft>
          <a:spcPct val="0"/>
        </a:spcAft>
        <a:defRPr sz="4600" kern="1200">
          <a:solidFill>
            <a:srgbClr val="FFFF49"/>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eaLnBrk="0" fontAlgn="base" hangingPunct="0">
        <a:spcBef>
          <a:spcPct val="0"/>
        </a:spcBef>
        <a:spcAft>
          <a:spcPct val="0"/>
        </a:spcAft>
        <a:defRPr sz="4600">
          <a:solidFill>
            <a:srgbClr val="FFFF49"/>
          </a:solidFill>
          <a:latin typeface="Cambria" pitchFamily="18" charset="0"/>
        </a:defRPr>
      </a:lvl2pPr>
      <a:lvl3pPr marL="53975" indent="-53975" algn="r" rtl="0" eaLnBrk="0" fontAlgn="base" hangingPunct="0">
        <a:spcBef>
          <a:spcPct val="0"/>
        </a:spcBef>
        <a:spcAft>
          <a:spcPct val="0"/>
        </a:spcAft>
        <a:defRPr sz="4600">
          <a:solidFill>
            <a:srgbClr val="FFFF49"/>
          </a:solidFill>
          <a:latin typeface="Cambria" pitchFamily="18" charset="0"/>
        </a:defRPr>
      </a:lvl3pPr>
      <a:lvl4pPr marL="53975" indent="-53975" algn="r" rtl="0" eaLnBrk="0" fontAlgn="base" hangingPunct="0">
        <a:spcBef>
          <a:spcPct val="0"/>
        </a:spcBef>
        <a:spcAft>
          <a:spcPct val="0"/>
        </a:spcAft>
        <a:defRPr sz="4600">
          <a:solidFill>
            <a:srgbClr val="FFFF49"/>
          </a:solidFill>
          <a:latin typeface="Cambria" pitchFamily="18" charset="0"/>
        </a:defRPr>
      </a:lvl4pPr>
      <a:lvl5pPr marL="53975" indent="-53975" algn="r" rtl="0" eaLnBrk="0" fontAlgn="base" hangingPunct="0">
        <a:spcBef>
          <a:spcPct val="0"/>
        </a:spcBef>
        <a:spcAft>
          <a:spcPct val="0"/>
        </a:spcAft>
        <a:defRPr sz="4600">
          <a:solidFill>
            <a:srgbClr val="FFFF49"/>
          </a:solidFill>
          <a:latin typeface="Cambria" pitchFamily="18" charset="0"/>
        </a:defRPr>
      </a:lvl5pPr>
      <a:lvl6pPr marL="511175" indent="-53975" algn="r" rtl="0" fontAlgn="base">
        <a:spcBef>
          <a:spcPct val="0"/>
        </a:spcBef>
        <a:spcAft>
          <a:spcPct val="0"/>
        </a:spcAft>
        <a:defRPr sz="4600">
          <a:solidFill>
            <a:srgbClr val="FFFF49"/>
          </a:solidFill>
          <a:latin typeface="Cambria" pitchFamily="18" charset="0"/>
        </a:defRPr>
      </a:lvl6pPr>
      <a:lvl7pPr marL="968375" indent="-53975" algn="r" rtl="0" fontAlgn="base">
        <a:spcBef>
          <a:spcPct val="0"/>
        </a:spcBef>
        <a:spcAft>
          <a:spcPct val="0"/>
        </a:spcAft>
        <a:defRPr sz="4600">
          <a:solidFill>
            <a:srgbClr val="FFFF49"/>
          </a:solidFill>
          <a:latin typeface="Cambria" pitchFamily="18" charset="0"/>
        </a:defRPr>
      </a:lvl7pPr>
      <a:lvl8pPr marL="1425575" indent="-53975" algn="r" rtl="0" fontAlgn="base">
        <a:spcBef>
          <a:spcPct val="0"/>
        </a:spcBef>
        <a:spcAft>
          <a:spcPct val="0"/>
        </a:spcAft>
        <a:defRPr sz="4600">
          <a:solidFill>
            <a:srgbClr val="FFFF49"/>
          </a:solidFill>
          <a:latin typeface="Cambria" pitchFamily="18" charset="0"/>
        </a:defRPr>
      </a:lvl8pPr>
      <a:lvl9pPr marL="1882775" indent="-53975" algn="r" rtl="0" fontAlgn="base">
        <a:spcBef>
          <a:spcPct val="0"/>
        </a:spcBef>
        <a:spcAft>
          <a:spcPct val="0"/>
        </a:spcAft>
        <a:defRPr sz="4600">
          <a:solidFill>
            <a:srgbClr val="FFFF49"/>
          </a:solidFill>
          <a:latin typeface="Cambria"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FF0000"/>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FF0000"/>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FF0000"/>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рямоугольник 6"/>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Прямоугольник 7"/>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9" name="Прямоугольник 8"/>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0" name="Прямоугольник 9"/>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Прямоугольник 10"/>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2" name="Прямоугольник 11"/>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5" name="Прямоугольник 14"/>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6" name="Прямоугольник 15"/>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7" name="Прямоугольник 16"/>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2" name="Заголовок 21"/>
          <p:cNvSpPr>
            <a:spLocks noGrp="1"/>
          </p:cNvSpPr>
          <p:nvPr>
            <p:ph type="title"/>
          </p:nvPr>
        </p:nvSpPr>
        <p:spPr>
          <a:xfrm>
            <a:off x="914400" y="512763"/>
            <a:ext cx="7772400" cy="914400"/>
          </a:xfrm>
          <a:prstGeom prst="rect">
            <a:avLst/>
          </a:prstGeom>
        </p:spPr>
        <p:txBody>
          <a:bodyPr vert="horz" anchor="t">
            <a:noAutofit/>
          </a:bodyPr>
          <a:lstStyle>
            <a:extLst/>
          </a:lstStyle>
          <a:p>
            <a:r>
              <a:rPr lang="ru-RU" smtClean="0"/>
              <a:t>Образец заголовка</a:t>
            </a:r>
            <a:endParaRPr lang="en-US"/>
          </a:p>
        </p:txBody>
      </p:sp>
      <p:sp>
        <p:nvSpPr>
          <p:cNvPr id="3084" name="Текст 12"/>
          <p:cNvSpPr>
            <a:spLocks noGrp="1"/>
          </p:cNvSpPr>
          <p:nvPr>
            <p:ph type="body" idx="1"/>
          </p:nvPr>
        </p:nvSpPr>
        <p:spPr bwMode="auto">
          <a:xfrm>
            <a:off x="914400" y="178435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477000" y="6416675"/>
            <a:ext cx="2133600" cy="365125"/>
          </a:xfrm>
          <a:prstGeom prst="rect">
            <a:avLst/>
          </a:prstGeom>
        </p:spPr>
        <p:txBody>
          <a:bodyPr vert="horz" anchor="b"/>
          <a:lstStyle>
            <a:lvl1pPr algn="l" eaLnBrk="1" fontAlgn="auto" latinLnBrk="0" hangingPunct="1">
              <a:spcBef>
                <a:spcPts val="0"/>
              </a:spcBef>
              <a:spcAft>
                <a:spcPts val="0"/>
              </a:spcAft>
              <a:defRPr kumimoji="0" sz="1100">
                <a:solidFill>
                  <a:schemeClr val="tx2"/>
                </a:solidFill>
                <a:latin typeface="+mn-lt"/>
              </a:defRPr>
            </a:lvl1pPr>
            <a:extLst/>
          </a:lstStyle>
          <a:p>
            <a:pPr>
              <a:defRPr/>
            </a:pPr>
            <a:fld id="{D45D6729-F22F-4EE9-9CDD-C67B5A75C9F5}" type="datetimeFigureOut">
              <a:rPr lang="ru-RU"/>
              <a:pPr>
                <a:defRPr/>
              </a:pPr>
              <a:t>23.03.2017</a:t>
            </a:fld>
            <a:endParaRPr lang="ru-RU"/>
          </a:p>
        </p:txBody>
      </p:sp>
      <p:sp>
        <p:nvSpPr>
          <p:cNvPr id="3" name="Нижний колонтитул 2"/>
          <p:cNvSpPr>
            <a:spLocks noGrp="1"/>
          </p:cNvSpPr>
          <p:nvPr>
            <p:ph type="ftr" sz="quarter" idx="3"/>
          </p:nvPr>
        </p:nvSpPr>
        <p:spPr>
          <a:xfrm>
            <a:off x="914400" y="6416675"/>
            <a:ext cx="5562600" cy="365125"/>
          </a:xfrm>
          <a:prstGeom prst="rect">
            <a:avLst/>
          </a:prstGeom>
        </p:spPr>
        <p:txBody>
          <a:bodyPr vert="horz" anchor="b"/>
          <a:lstStyle>
            <a:lvl1pPr algn="r" eaLnBrk="1" fontAlgn="auto" latinLnBrk="0" hangingPunct="1">
              <a:spcBef>
                <a:spcPts val="0"/>
              </a:spcBef>
              <a:spcAft>
                <a:spcPts val="0"/>
              </a:spcAft>
              <a:defRPr kumimoji="0" sz="1100">
                <a:solidFill>
                  <a:schemeClr val="tx2"/>
                </a:solidFill>
                <a:latin typeface="+mn-lt"/>
              </a:defRPr>
            </a:lvl1pPr>
            <a:extLst/>
          </a:lstStyle>
          <a:p>
            <a:pPr>
              <a:defRPr/>
            </a:pPr>
            <a:endParaRPr lang="ru-RU"/>
          </a:p>
        </p:txBody>
      </p:sp>
      <p:sp>
        <p:nvSpPr>
          <p:cNvPr id="23" name="Номер слайда 22"/>
          <p:cNvSpPr>
            <a:spLocks noGrp="1"/>
          </p:cNvSpPr>
          <p:nvPr>
            <p:ph type="sldNum" sz="quarter" idx="4"/>
          </p:nvPr>
        </p:nvSpPr>
        <p:spPr>
          <a:xfrm>
            <a:off x="8610600" y="6416675"/>
            <a:ext cx="457200" cy="365125"/>
          </a:xfrm>
          <a:prstGeom prst="rect">
            <a:avLst/>
          </a:prstGeom>
        </p:spPr>
        <p:txBody>
          <a:bodyPr vert="horz" anchor="b"/>
          <a:lstStyle>
            <a:lvl1pPr algn="l" eaLnBrk="1" fontAlgn="auto" latinLnBrk="0" hangingPunct="1">
              <a:spcBef>
                <a:spcPts val="0"/>
              </a:spcBef>
              <a:spcAft>
                <a:spcPts val="0"/>
              </a:spcAft>
              <a:defRPr kumimoji="0" sz="1200">
                <a:solidFill>
                  <a:schemeClr val="tx2"/>
                </a:solidFill>
                <a:latin typeface="+mn-lt"/>
              </a:defRPr>
            </a:lvl1pPr>
            <a:extLst/>
          </a:lstStyle>
          <a:p>
            <a:pPr>
              <a:defRPr/>
            </a:pPr>
            <a:fld id="{37AB1FE2-2D3D-4789-A37C-7EC1CA152251}"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5978" r:id="rId1"/>
    <p:sldLayoutId id="2147485870" r:id="rId2"/>
    <p:sldLayoutId id="2147485979" r:id="rId3"/>
    <p:sldLayoutId id="2147485980" r:id="rId4"/>
    <p:sldLayoutId id="2147485981" r:id="rId5"/>
    <p:sldLayoutId id="2147485871" r:id="rId6"/>
    <p:sldLayoutId id="2147485982" r:id="rId7"/>
    <p:sldLayoutId id="2147485872" r:id="rId8"/>
    <p:sldLayoutId id="2147485983" r:id="rId9"/>
    <p:sldLayoutId id="2147485873" r:id="rId10"/>
    <p:sldLayoutId id="2147485874"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CCFFFF"/>
          </a:solidFill>
          <a:latin typeface="+mj-lt"/>
          <a:ea typeface="+mj-ea"/>
          <a:cs typeface="+mj-cs"/>
        </a:defRPr>
      </a:lvl1pPr>
      <a:lvl2pPr algn="l" rtl="0" eaLnBrk="0" fontAlgn="base" hangingPunct="0">
        <a:spcBef>
          <a:spcPct val="0"/>
        </a:spcBef>
        <a:spcAft>
          <a:spcPct val="0"/>
        </a:spcAft>
        <a:defRPr sz="4000">
          <a:solidFill>
            <a:srgbClr val="CCFFFF"/>
          </a:solidFill>
          <a:latin typeface="Consolas" pitchFamily="49" charset="0"/>
        </a:defRPr>
      </a:lvl2pPr>
      <a:lvl3pPr algn="l" rtl="0" eaLnBrk="0" fontAlgn="base" hangingPunct="0">
        <a:spcBef>
          <a:spcPct val="0"/>
        </a:spcBef>
        <a:spcAft>
          <a:spcPct val="0"/>
        </a:spcAft>
        <a:defRPr sz="4000">
          <a:solidFill>
            <a:srgbClr val="CCFFFF"/>
          </a:solidFill>
          <a:latin typeface="Consolas" pitchFamily="49" charset="0"/>
        </a:defRPr>
      </a:lvl3pPr>
      <a:lvl4pPr algn="l" rtl="0" eaLnBrk="0" fontAlgn="base" hangingPunct="0">
        <a:spcBef>
          <a:spcPct val="0"/>
        </a:spcBef>
        <a:spcAft>
          <a:spcPct val="0"/>
        </a:spcAft>
        <a:defRPr sz="4000">
          <a:solidFill>
            <a:srgbClr val="CCFFFF"/>
          </a:solidFill>
          <a:latin typeface="Consolas" pitchFamily="49" charset="0"/>
        </a:defRPr>
      </a:lvl4pPr>
      <a:lvl5pPr algn="l" rtl="0" eaLnBrk="0" fontAlgn="base" hangingPunct="0">
        <a:spcBef>
          <a:spcPct val="0"/>
        </a:spcBef>
        <a:spcAft>
          <a:spcPct val="0"/>
        </a:spcAft>
        <a:defRPr sz="4000">
          <a:solidFill>
            <a:srgbClr val="CCFFFF"/>
          </a:solidFill>
          <a:latin typeface="Consolas" pitchFamily="49" charset="0"/>
        </a:defRPr>
      </a:lvl5pPr>
      <a:lvl6pPr marL="457200" algn="l" rtl="0" fontAlgn="base">
        <a:spcBef>
          <a:spcPct val="0"/>
        </a:spcBef>
        <a:spcAft>
          <a:spcPct val="0"/>
        </a:spcAft>
        <a:defRPr sz="4000">
          <a:solidFill>
            <a:srgbClr val="CCFFFF"/>
          </a:solidFill>
          <a:latin typeface="Consolas" pitchFamily="49" charset="0"/>
        </a:defRPr>
      </a:lvl6pPr>
      <a:lvl7pPr marL="914400" algn="l" rtl="0" fontAlgn="base">
        <a:spcBef>
          <a:spcPct val="0"/>
        </a:spcBef>
        <a:spcAft>
          <a:spcPct val="0"/>
        </a:spcAft>
        <a:defRPr sz="4000">
          <a:solidFill>
            <a:srgbClr val="CCFFFF"/>
          </a:solidFill>
          <a:latin typeface="Consolas" pitchFamily="49" charset="0"/>
        </a:defRPr>
      </a:lvl7pPr>
      <a:lvl8pPr marL="1371600" algn="l" rtl="0" fontAlgn="base">
        <a:spcBef>
          <a:spcPct val="0"/>
        </a:spcBef>
        <a:spcAft>
          <a:spcPct val="0"/>
        </a:spcAft>
        <a:defRPr sz="4000">
          <a:solidFill>
            <a:srgbClr val="CCFFFF"/>
          </a:solidFill>
          <a:latin typeface="Consolas" pitchFamily="49" charset="0"/>
        </a:defRPr>
      </a:lvl8pPr>
      <a:lvl9pPr marL="1828800" algn="l" rtl="0" fontAlgn="base">
        <a:spcBef>
          <a:spcPct val="0"/>
        </a:spcBef>
        <a:spcAft>
          <a:spcPct val="0"/>
        </a:spcAft>
        <a:defRPr sz="4000">
          <a:solidFill>
            <a:srgbClr val="CCFF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0BD0D9"/>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0BD0D9"/>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4100"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4101"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fld id="{BBA9EDFA-F89D-429D-B704-BB3627822062}" type="datetimeFigureOut">
              <a:rPr lang="ru-RU"/>
              <a:pPr>
                <a:defRPr/>
              </a:pPr>
              <a:t>23.03.2017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defRPr>
            </a:lvl1pPr>
          </a:lstStyle>
          <a:p>
            <a:pPr>
              <a:defRPr/>
            </a:pPr>
            <a:fld id="{D3BE437B-BC74-4C3A-818A-5F0BCF5B42D6}" type="slidenum">
              <a:rPr lang="ru-RU"/>
              <a:pPr>
                <a:defRPr/>
              </a:pPr>
              <a:t>‹#›</a:t>
            </a:fld>
            <a:endParaRPr lang="ru-RU"/>
          </a:p>
        </p:txBody>
      </p:sp>
      <p:grpSp>
        <p:nvGrpSpPr>
          <p:cNvPr id="4105"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5984" r:id="rId1"/>
    <p:sldLayoutId id="2147485875" r:id="rId2"/>
    <p:sldLayoutId id="2147485985" r:id="rId3"/>
    <p:sldLayoutId id="2147485876" r:id="rId4"/>
    <p:sldLayoutId id="2147485877" r:id="rId5"/>
    <p:sldLayoutId id="2147485878" r:id="rId6"/>
    <p:sldLayoutId id="2147485879" r:id="rId7"/>
    <p:sldLayoutId id="2147485880" r:id="rId8"/>
    <p:sldLayoutId id="2147485986" r:id="rId9"/>
    <p:sldLayoutId id="2147485881" r:id="rId10"/>
    <p:sldLayoutId id="2147485882"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endParaRPr>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endParaRPr>
          </a:p>
        </p:txBody>
      </p:sp>
      <p:sp>
        <p:nvSpPr>
          <p:cNvPr id="5124" name="Заголовок 8"/>
          <p:cNvSpPr>
            <a:spLocks noGrp="1"/>
          </p:cNvSpPr>
          <p:nvPr>
            <p:ph type="title"/>
          </p:nvPr>
        </p:nvSpPr>
        <p:spPr bwMode="auto">
          <a:xfrm>
            <a:off x="457200" y="274638"/>
            <a:ext cx="7467600" cy="1143000"/>
          </a:xfrm>
          <a:prstGeom prst="rect">
            <a:avLst/>
          </a:prstGeom>
          <a:noFill/>
          <a:ln w="9525">
            <a:noFill/>
            <a:miter lim="800000"/>
            <a:headEnd/>
            <a:tailEnd/>
          </a:ln>
        </p:spPr>
        <p:txBody>
          <a:bodyPr vert="horz" wrap="square" lIns="45720" tIns="45720" rIns="45720" bIns="45720" numCol="1" anchor="ctr" anchorCtr="0" compatLnSpc="1">
            <a:prstTxWarp prst="textNoShape">
              <a:avLst/>
            </a:prstTxWarp>
          </a:bodyPr>
          <a:lstStyle/>
          <a:p>
            <a:pPr lvl="0"/>
            <a:r>
              <a:rPr lang="ru-RU" smtClean="0"/>
              <a:t>Образец заголовка</a:t>
            </a:r>
            <a:endParaRPr lang="en-US" smtClean="0"/>
          </a:p>
        </p:txBody>
      </p:sp>
      <p:sp>
        <p:nvSpPr>
          <p:cNvPr id="5125" name="Текст 29"/>
          <p:cNvSpPr>
            <a:spLocks noGrp="1"/>
          </p:cNvSpPr>
          <p:nvPr>
            <p:ph type="body" idx="1"/>
          </p:nvPr>
        </p:nvSpPr>
        <p:spPr bwMode="auto">
          <a:xfrm>
            <a:off x="457200" y="1600200"/>
            <a:ext cx="7467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421438"/>
            <a:ext cx="2133600" cy="365125"/>
          </a:xfrm>
          <a:prstGeom prst="rect">
            <a:avLst/>
          </a:prstGeom>
        </p:spPr>
        <p:txBody>
          <a:bodyPr vert="horz" bIns="0" anchor="b"/>
          <a:lstStyle>
            <a:lvl1pPr algn="l" eaLnBrk="1" fontAlgn="auto" latinLnBrk="0" hangingPunct="1">
              <a:spcBef>
                <a:spcPts val="0"/>
              </a:spcBef>
              <a:spcAft>
                <a:spcPts val="0"/>
              </a:spcAft>
              <a:defRPr kumimoji="0" sz="1000">
                <a:solidFill>
                  <a:schemeClr val="tx2">
                    <a:shade val="50000"/>
                  </a:schemeClr>
                </a:solidFill>
                <a:latin typeface="+mn-lt"/>
              </a:defRPr>
            </a:lvl1pPr>
          </a:lstStyle>
          <a:p>
            <a:pPr>
              <a:defRPr/>
            </a:pPr>
            <a:fld id="{84F2F1EB-AF1D-4B5C-A4CD-49017C0D62E1}" type="datetimeFigureOut">
              <a:rPr lang="ru-RU"/>
              <a:pPr>
                <a:defRPr/>
              </a:pPr>
              <a:t>23.03.2017</a:t>
            </a:fld>
            <a:endParaRPr lang="ru-RU"/>
          </a:p>
        </p:txBody>
      </p:sp>
      <p:sp>
        <p:nvSpPr>
          <p:cNvPr id="22" name="Нижний колонтитул 21"/>
          <p:cNvSpPr>
            <a:spLocks noGrp="1"/>
          </p:cNvSpPr>
          <p:nvPr>
            <p:ph type="ftr" sz="quarter" idx="3"/>
          </p:nvPr>
        </p:nvSpPr>
        <p:spPr>
          <a:xfrm>
            <a:off x="3124200" y="6421438"/>
            <a:ext cx="2895600" cy="365125"/>
          </a:xfrm>
          <a:prstGeom prst="rect">
            <a:avLst/>
          </a:prstGeom>
        </p:spPr>
        <p:txBody>
          <a:bodyPr vert="horz" lIns="0" rIns="0" bIns="0" anchor="b"/>
          <a:lstStyle>
            <a:lvl1pPr algn="ctr" eaLnBrk="1" fontAlgn="auto" latinLnBrk="0" hangingPunct="1">
              <a:spcBef>
                <a:spcPts val="0"/>
              </a:spcBef>
              <a:spcAft>
                <a:spcPts val="0"/>
              </a:spcAft>
              <a:defRPr kumimoji="0" sz="1000">
                <a:solidFill>
                  <a:schemeClr val="tx2">
                    <a:shade val="50000"/>
                  </a:schemeClr>
                </a:solidFill>
                <a:latin typeface="+mn-lt"/>
              </a:defRPr>
            </a:lvl1pPr>
          </a:lstStyle>
          <a:p>
            <a:pPr>
              <a:defRPr/>
            </a:pPr>
            <a:endParaRPr lang="ru-RU"/>
          </a:p>
        </p:txBody>
      </p:sp>
      <p:sp>
        <p:nvSpPr>
          <p:cNvPr id="18" name="Номер слайда 17"/>
          <p:cNvSpPr>
            <a:spLocks noGrp="1"/>
          </p:cNvSpPr>
          <p:nvPr>
            <p:ph type="sldNum" sz="quarter" idx="4"/>
          </p:nvPr>
        </p:nvSpPr>
        <p:spPr>
          <a:xfrm>
            <a:off x="8153400" y="6421438"/>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000">
                <a:solidFill>
                  <a:schemeClr val="tx2">
                    <a:shade val="50000"/>
                  </a:schemeClr>
                </a:solidFill>
                <a:latin typeface="+mn-lt"/>
              </a:defRPr>
            </a:lvl1pPr>
          </a:lstStyle>
          <a:p>
            <a:pPr>
              <a:defRPr/>
            </a:pPr>
            <a:fld id="{198D4711-7DEF-4691-8E3C-15763F264462}"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5987" r:id="rId1"/>
    <p:sldLayoutId id="2147485883" r:id="rId2"/>
    <p:sldLayoutId id="2147485988" r:id="rId3"/>
    <p:sldLayoutId id="2147485884" r:id="rId4"/>
    <p:sldLayoutId id="2147485989" r:id="rId5"/>
    <p:sldLayoutId id="2147485885" r:id="rId6"/>
    <p:sldLayoutId id="2147485886" r:id="rId7"/>
    <p:sldLayoutId id="2147485990" r:id="rId8"/>
    <p:sldLayoutId id="2147485991" r:id="rId9"/>
    <p:sldLayoutId id="2147485887" r:id="rId10"/>
    <p:sldLayoutId id="2147485888"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4600" kern="1200">
          <a:solidFill>
            <a:schemeClr val="tx1"/>
          </a:solidFill>
          <a:latin typeface="+mj-lt"/>
          <a:ea typeface="+mj-ea"/>
          <a:cs typeface="+mj-cs"/>
        </a:defRPr>
      </a:lvl1pPr>
      <a:lvl2pPr algn="l" rtl="0" eaLnBrk="0" fontAlgn="base" hangingPunct="0">
        <a:spcBef>
          <a:spcPct val="0"/>
        </a:spcBef>
        <a:spcAft>
          <a:spcPct val="0"/>
        </a:spcAft>
        <a:defRPr sz="4600">
          <a:solidFill>
            <a:schemeClr val="tx1"/>
          </a:solidFill>
          <a:latin typeface="Franklin Gothic Book" pitchFamily="34" charset="0"/>
        </a:defRPr>
      </a:lvl2pPr>
      <a:lvl3pPr algn="l" rtl="0" eaLnBrk="0" fontAlgn="base" hangingPunct="0">
        <a:spcBef>
          <a:spcPct val="0"/>
        </a:spcBef>
        <a:spcAft>
          <a:spcPct val="0"/>
        </a:spcAft>
        <a:defRPr sz="4600">
          <a:solidFill>
            <a:schemeClr val="tx1"/>
          </a:solidFill>
          <a:latin typeface="Franklin Gothic Book" pitchFamily="34" charset="0"/>
        </a:defRPr>
      </a:lvl3pPr>
      <a:lvl4pPr algn="l" rtl="0" eaLnBrk="0" fontAlgn="base" hangingPunct="0">
        <a:spcBef>
          <a:spcPct val="0"/>
        </a:spcBef>
        <a:spcAft>
          <a:spcPct val="0"/>
        </a:spcAft>
        <a:defRPr sz="4600">
          <a:solidFill>
            <a:schemeClr val="tx1"/>
          </a:solidFill>
          <a:latin typeface="Franklin Gothic Book" pitchFamily="34" charset="0"/>
        </a:defRPr>
      </a:lvl4pPr>
      <a:lvl5pPr algn="l" rtl="0" eaLnBrk="0" fontAlgn="base" hangingPunct="0">
        <a:spcBef>
          <a:spcPct val="0"/>
        </a:spcBef>
        <a:spcAft>
          <a:spcPct val="0"/>
        </a:spcAft>
        <a:defRPr sz="4600">
          <a:solidFill>
            <a:schemeClr val="tx1"/>
          </a:solidFill>
          <a:latin typeface="Franklin Gothic Book" pitchFamily="34" charset="0"/>
        </a:defRPr>
      </a:lvl5pPr>
      <a:lvl6pPr marL="457200" algn="l" rtl="0" fontAlgn="base">
        <a:spcBef>
          <a:spcPct val="0"/>
        </a:spcBef>
        <a:spcAft>
          <a:spcPct val="0"/>
        </a:spcAft>
        <a:defRPr sz="4600">
          <a:solidFill>
            <a:schemeClr val="tx1"/>
          </a:solidFill>
          <a:latin typeface="Franklin Gothic Book" pitchFamily="34" charset="0"/>
        </a:defRPr>
      </a:lvl6pPr>
      <a:lvl7pPr marL="914400" algn="l" rtl="0" fontAlgn="base">
        <a:spcBef>
          <a:spcPct val="0"/>
        </a:spcBef>
        <a:spcAft>
          <a:spcPct val="0"/>
        </a:spcAft>
        <a:defRPr sz="4600">
          <a:solidFill>
            <a:schemeClr val="tx1"/>
          </a:solidFill>
          <a:latin typeface="Franklin Gothic Book" pitchFamily="34" charset="0"/>
        </a:defRPr>
      </a:lvl7pPr>
      <a:lvl8pPr marL="1371600" algn="l" rtl="0" fontAlgn="base">
        <a:spcBef>
          <a:spcPct val="0"/>
        </a:spcBef>
        <a:spcAft>
          <a:spcPct val="0"/>
        </a:spcAft>
        <a:defRPr sz="4600">
          <a:solidFill>
            <a:schemeClr val="tx1"/>
          </a:solidFill>
          <a:latin typeface="Franklin Gothic Book" pitchFamily="34" charset="0"/>
        </a:defRPr>
      </a:lvl8pPr>
      <a:lvl9pPr marL="1828800" algn="l" rtl="0" fontAlgn="base">
        <a:spcBef>
          <a:spcPct val="0"/>
        </a:spcBef>
        <a:spcAft>
          <a:spcPct val="0"/>
        </a:spcAft>
        <a:defRPr sz="4600">
          <a:solidFill>
            <a:schemeClr val="tx1"/>
          </a:solidFill>
          <a:latin typeface="Franklin Gothic Book" pitchFamily="34" charset="0"/>
        </a:defRPr>
      </a:lvl9pPr>
    </p:titleStyle>
    <p:bodyStyle>
      <a:lvl1pPr marL="419100" indent="-382588" algn="l" rtl="0" eaLnBrk="0" fontAlgn="base" hangingPunct="0">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722313" indent="-273050" algn="l" rtl="0" eaLnBrk="0" fontAlgn="base" hangingPunct="0">
        <a:spcBef>
          <a:spcPct val="20000"/>
        </a:spcBef>
        <a:spcAft>
          <a:spcPct val="0"/>
        </a:spcAft>
        <a:buClr>
          <a:schemeClr val="accent1"/>
        </a:buClr>
        <a:buSzPct val="90000"/>
        <a:buFont typeface="Wingdings 2" pitchFamily="18" charset="2"/>
        <a:buChar char=""/>
        <a:defRPr sz="2600" kern="1200">
          <a:solidFill>
            <a:schemeClr val="tx1"/>
          </a:solidFill>
          <a:latin typeface="+mn-lt"/>
          <a:ea typeface="+mn-ea"/>
          <a:cs typeface="+mn-cs"/>
        </a:defRPr>
      </a:lvl2pPr>
      <a:lvl3pPr marL="1004888" indent="-255588" algn="l" rtl="0" eaLnBrk="0" fontAlgn="base" hangingPunct="0">
        <a:spcBef>
          <a:spcPct val="20000"/>
        </a:spcBef>
        <a:spcAft>
          <a:spcPct val="0"/>
        </a:spcAft>
        <a:buClr>
          <a:schemeClr val="accent2"/>
        </a:buClr>
        <a:buSzPct val="85000"/>
        <a:buFont typeface="Arial" charset="0"/>
        <a:buChar char="○"/>
        <a:defRPr sz="2400" kern="1200">
          <a:solidFill>
            <a:schemeClr val="tx1"/>
          </a:solidFill>
          <a:latin typeface="+mn-lt"/>
          <a:ea typeface="+mn-ea"/>
          <a:cs typeface="+mn-cs"/>
        </a:defRPr>
      </a:lvl3pPr>
      <a:lvl4pPr marL="1279525" indent="-236538" algn="l" rtl="0" eaLnBrk="0" fontAlgn="base" hangingPunct="0">
        <a:spcBef>
          <a:spcPct val="20000"/>
        </a:spcBef>
        <a:spcAft>
          <a:spcPct val="0"/>
        </a:spcAft>
        <a:buClr>
          <a:srgbClr val="8D89A4"/>
        </a:buClr>
        <a:buSzPct val="90000"/>
        <a:buFont typeface="Wingdings 2" pitchFamily="18" charset="2"/>
        <a:buChar char=""/>
        <a:defRPr sz="2000" kern="1200">
          <a:solidFill>
            <a:schemeClr val="tx1"/>
          </a:solidFill>
          <a:latin typeface="+mn-lt"/>
          <a:ea typeface="+mn-ea"/>
          <a:cs typeface="+mn-cs"/>
        </a:defRPr>
      </a:lvl4pPr>
      <a:lvl5pPr marL="1489075" indent="-182563" algn="l" rtl="0" eaLnBrk="0" fontAlgn="base" hangingPunct="0">
        <a:spcBef>
          <a:spcPct val="20000"/>
        </a:spcBef>
        <a:spcAft>
          <a:spcPct val="0"/>
        </a:spcAft>
        <a:buClr>
          <a:srgbClr val="748560"/>
        </a:buClr>
        <a:buSzPct val="100000"/>
        <a:buFont typeface="Arial" charset="0"/>
        <a:buChar char="-"/>
        <a:defRPr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Нижний колонтитул 2"/>
          <p:cNvSpPr>
            <a:spLocks noGrp="1"/>
          </p:cNvSpPr>
          <p:nvPr>
            <p:ph type="ftr" sz="quarter" idx="3"/>
          </p:nvPr>
        </p:nvSpPr>
        <p:spPr>
          <a:xfrm>
            <a:off x="1295400" y="6400800"/>
            <a:ext cx="4211638" cy="274638"/>
          </a:xfrm>
          <a:prstGeom prst="rect">
            <a:avLst/>
          </a:prstGeom>
        </p:spPr>
        <p:txBody>
          <a:bodyPr/>
          <a:lstStyle>
            <a:lvl1pPr algn="r" eaLnBrk="1" fontAlgn="auto" latinLnBrk="0" hangingPunct="1">
              <a:spcBef>
                <a:spcPts val="0"/>
              </a:spcBef>
              <a:spcAft>
                <a:spcPts val="0"/>
              </a:spcAft>
              <a:defRPr kumimoji="0" sz="1300">
                <a:solidFill>
                  <a:schemeClr val="bg2">
                    <a:tint val="60000"/>
                    <a:satMod val="155000"/>
                  </a:schemeClr>
                </a:solidFill>
                <a:latin typeface="+mn-lt"/>
              </a:defRPr>
            </a:lvl1pPr>
            <a:extLst/>
          </a:lstStyle>
          <a:p>
            <a:pPr>
              <a:defRPr/>
            </a:pPr>
            <a:endParaRPr lang="ru-RU"/>
          </a:p>
        </p:txBody>
      </p:sp>
      <p:sp>
        <p:nvSpPr>
          <p:cNvPr id="14" name="Дата 13"/>
          <p:cNvSpPr>
            <a:spLocks noGrp="1"/>
          </p:cNvSpPr>
          <p:nvPr>
            <p:ph type="dt" sz="half" idx="2"/>
          </p:nvPr>
        </p:nvSpPr>
        <p:spPr>
          <a:xfrm>
            <a:off x="5562600" y="6400800"/>
            <a:ext cx="3001963" cy="274638"/>
          </a:xfrm>
          <a:prstGeom prst="rect">
            <a:avLst/>
          </a:prstGeom>
        </p:spPr>
        <p:txBody>
          <a:bodyPr/>
          <a:lstStyle>
            <a:lvl1pPr algn="l" eaLnBrk="1" fontAlgn="auto" latinLnBrk="0" hangingPunct="1">
              <a:spcBef>
                <a:spcPts val="0"/>
              </a:spcBef>
              <a:spcAft>
                <a:spcPts val="0"/>
              </a:spcAft>
              <a:defRPr kumimoji="0" sz="1300">
                <a:solidFill>
                  <a:schemeClr val="bg2">
                    <a:tint val="60000"/>
                    <a:satMod val="155000"/>
                  </a:schemeClr>
                </a:solidFill>
                <a:latin typeface="+mn-lt"/>
              </a:defRPr>
            </a:lvl1pPr>
            <a:extLst/>
          </a:lstStyle>
          <a:p>
            <a:pPr>
              <a:defRPr/>
            </a:pPr>
            <a:fld id="{C60BE5C9-F0F3-4DF1-A6BD-C99F0CBF1C04}" type="datetimeFigureOut">
              <a:rPr lang="ru-RU"/>
              <a:pPr>
                <a:defRPr/>
              </a:pPr>
              <a:t>23.03.2017</a:t>
            </a:fld>
            <a:endParaRPr lang="ru-RU"/>
          </a:p>
        </p:txBody>
      </p:sp>
      <p:sp>
        <p:nvSpPr>
          <p:cNvPr id="23" name="Номер слайда 22"/>
          <p:cNvSpPr>
            <a:spLocks noGrp="1"/>
          </p:cNvSpPr>
          <p:nvPr>
            <p:ph type="sldNum" sz="quarter" idx="4"/>
          </p:nvPr>
        </p:nvSpPr>
        <p:spPr>
          <a:xfrm>
            <a:off x="8639175" y="6515100"/>
            <a:ext cx="463550" cy="273050"/>
          </a:xfrm>
          <a:prstGeom prst="rect">
            <a:avLst/>
          </a:prstGeom>
        </p:spPr>
        <p:txBody>
          <a:bodyPr anchor="ctr"/>
          <a:lstStyle>
            <a:lvl1pPr algn="r" eaLnBrk="1" fontAlgn="auto" latinLnBrk="0" hangingPunct="1">
              <a:spcBef>
                <a:spcPts val="0"/>
              </a:spcBef>
              <a:spcAft>
                <a:spcPts val="0"/>
              </a:spcAft>
              <a:defRPr kumimoji="0" sz="1600">
                <a:solidFill>
                  <a:schemeClr val="tx2">
                    <a:shade val="90000"/>
                  </a:schemeClr>
                </a:solidFill>
                <a:effectLst/>
                <a:latin typeface="+mn-lt"/>
              </a:defRPr>
            </a:lvl1pPr>
            <a:extLst/>
          </a:lstStyle>
          <a:p>
            <a:pPr>
              <a:defRPr/>
            </a:pPr>
            <a:fld id="{6B6230F3-46D0-4803-8BED-85CC7489D1BE}" type="slidenum">
              <a:rPr lang="ru-RU"/>
              <a:pPr>
                <a:defRPr/>
              </a:pPr>
              <a:t>‹#›</a:t>
            </a:fld>
            <a:endParaRPr lang="ru-RU"/>
          </a:p>
        </p:txBody>
      </p:sp>
      <p:sp>
        <p:nvSpPr>
          <p:cNvPr id="22" name="Заголовок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ru-RU" smtClean="0"/>
              <a:t>Образец заголовка</a:t>
            </a:r>
            <a:endParaRPr lang="en-US"/>
          </a:p>
        </p:txBody>
      </p:sp>
      <p:sp>
        <p:nvSpPr>
          <p:cNvPr id="6153" name="Текст 12"/>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Tree>
  </p:cSld>
  <p:clrMap bg1="dk1" tx1="lt1" bg2="dk2" tx2="lt2" accent1="accent1" accent2="accent2" accent3="accent3" accent4="accent4" accent5="accent5" accent6="accent6" hlink="hlink" folHlink="folHlink"/>
  <p:sldLayoutIdLst>
    <p:sldLayoutId id="2147485992" r:id="rId1"/>
    <p:sldLayoutId id="2147485993" r:id="rId2"/>
    <p:sldLayoutId id="2147485994" r:id="rId3"/>
    <p:sldLayoutId id="2147485995" r:id="rId4"/>
    <p:sldLayoutId id="2147485996" r:id="rId5"/>
    <p:sldLayoutId id="2147485997" r:id="rId6"/>
    <p:sldLayoutId id="2147485889" r:id="rId7"/>
    <p:sldLayoutId id="2147485998" r:id="rId8"/>
    <p:sldLayoutId id="2147485999" r:id="rId9"/>
    <p:sldLayoutId id="2147485890" r:id="rId10"/>
    <p:sldLayoutId id="2147485891" r:id="rId11"/>
  </p:sldLayoutIdLst>
  <p:transition>
    <p:fade/>
  </p:transition>
  <p:timing>
    <p:tnLst>
      <p:par>
        <p:cTn id="1" dur="indefinite" restart="never" nodeType="tmRoot"/>
      </p:par>
    </p:tnLst>
  </p:timing>
  <p:txStyles>
    <p:titleStyle>
      <a:lvl1pPr marL="53975" indent="-53975" algn="r" rtl="0" eaLnBrk="0" fontAlgn="base" hangingPunct="0">
        <a:spcBef>
          <a:spcPct val="0"/>
        </a:spcBef>
        <a:spcAft>
          <a:spcPct val="0"/>
        </a:spcAft>
        <a:defRPr sz="4600" kern="1200">
          <a:solidFill>
            <a:srgbClr val="FF7249"/>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eaLnBrk="0" fontAlgn="base" hangingPunct="0">
        <a:spcBef>
          <a:spcPct val="0"/>
        </a:spcBef>
        <a:spcAft>
          <a:spcPct val="0"/>
        </a:spcAft>
        <a:defRPr sz="4600">
          <a:solidFill>
            <a:srgbClr val="FF7249"/>
          </a:solidFill>
          <a:latin typeface="Cambria" pitchFamily="18" charset="0"/>
        </a:defRPr>
      </a:lvl2pPr>
      <a:lvl3pPr marL="53975" indent="-53975" algn="r" rtl="0" eaLnBrk="0" fontAlgn="base" hangingPunct="0">
        <a:spcBef>
          <a:spcPct val="0"/>
        </a:spcBef>
        <a:spcAft>
          <a:spcPct val="0"/>
        </a:spcAft>
        <a:defRPr sz="4600">
          <a:solidFill>
            <a:srgbClr val="FF7249"/>
          </a:solidFill>
          <a:latin typeface="Cambria" pitchFamily="18" charset="0"/>
        </a:defRPr>
      </a:lvl3pPr>
      <a:lvl4pPr marL="53975" indent="-53975" algn="r" rtl="0" eaLnBrk="0" fontAlgn="base" hangingPunct="0">
        <a:spcBef>
          <a:spcPct val="0"/>
        </a:spcBef>
        <a:spcAft>
          <a:spcPct val="0"/>
        </a:spcAft>
        <a:defRPr sz="4600">
          <a:solidFill>
            <a:srgbClr val="FF7249"/>
          </a:solidFill>
          <a:latin typeface="Cambria" pitchFamily="18" charset="0"/>
        </a:defRPr>
      </a:lvl4pPr>
      <a:lvl5pPr marL="53975" indent="-53975" algn="r" rtl="0" eaLnBrk="0" fontAlgn="base" hangingPunct="0">
        <a:spcBef>
          <a:spcPct val="0"/>
        </a:spcBef>
        <a:spcAft>
          <a:spcPct val="0"/>
        </a:spcAft>
        <a:defRPr sz="4600">
          <a:solidFill>
            <a:srgbClr val="FF7249"/>
          </a:solidFill>
          <a:latin typeface="Cambria" pitchFamily="18" charset="0"/>
        </a:defRPr>
      </a:lvl5pPr>
      <a:lvl6pPr marL="511175" indent="-53975" algn="r" rtl="0" fontAlgn="base">
        <a:spcBef>
          <a:spcPct val="0"/>
        </a:spcBef>
        <a:spcAft>
          <a:spcPct val="0"/>
        </a:spcAft>
        <a:defRPr sz="4600">
          <a:solidFill>
            <a:srgbClr val="FF7249"/>
          </a:solidFill>
          <a:latin typeface="Cambria" pitchFamily="18" charset="0"/>
        </a:defRPr>
      </a:lvl6pPr>
      <a:lvl7pPr marL="968375" indent="-53975" algn="r" rtl="0" fontAlgn="base">
        <a:spcBef>
          <a:spcPct val="0"/>
        </a:spcBef>
        <a:spcAft>
          <a:spcPct val="0"/>
        </a:spcAft>
        <a:defRPr sz="4600">
          <a:solidFill>
            <a:srgbClr val="FF7249"/>
          </a:solidFill>
          <a:latin typeface="Cambria" pitchFamily="18" charset="0"/>
        </a:defRPr>
      </a:lvl7pPr>
      <a:lvl8pPr marL="1425575" indent="-53975" algn="r" rtl="0" fontAlgn="base">
        <a:spcBef>
          <a:spcPct val="0"/>
        </a:spcBef>
        <a:spcAft>
          <a:spcPct val="0"/>
        </a:spcAft>
        <a:defRPr sz="4600">
          <a:solidFill>
            <a:srgbClr val="FF7249"/>
          </a:solidFill>
          <a:latin typeface="Cambria" pitchFamily="18" charset="0"/>
        </a:defRPr>
      </a:lvl8pPr>
      <a:lvl9pPr marL="1882775" indent="-53975" algn="r" rtl="0" fontAlgn="base">
        <a:spcBef>
          <a:spcPct val="0"/>
        </a:spcBef>
        <a:spcAft>
          <a:spcPct val="0"/>
        </a:spcAft>
        <a:defRPr sz="4600">
          <a:solidFill>
            <a:srgbClr val="FF7249"/>
          </a:solidFill>
          <a:latin typeface="Cambria"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C32D2E"/>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C32D2E"/>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C32D2E"/>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7174" name="Текст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fontAlgn="auto" latinLnBrk="0" hangingPunct="1">
              <a:spcBef>
                <a:spcPts val="0"/>
              </a:spcBef>
              <a:spcAft>
                <a:spcPts val="0"/>
              </a:spcAft>
              <a:defRPr kumimoji="0" sz="1000">
                <a:solidFill>
                  <a:schemeClr val="tx2"/>
                </a:solidFill>
                <a:latin typeface="+mn-lt"/>
              </a:defRPr>
            </a:lvl1pPr>
            <a:extLst/>
          </a:lstStyle>
          <a:p>
            <a:pPr>
              <a:defRPr/>
            </a:pPr>
            <a:fld id="{45DE4658-A391-475B-A047-4E45A959A260}" type="datetimeFigureOut">
              <a:rPr lang="ru-RU"/>
              <a:pPr>
                <a:defRPr/>
              </a:pPr>
              <a:t>23.03.2017</a:t>
            </a:fld>
            <a:endParaRPr lang="ru-RU"/>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fontAlgn="auto" latinLnBrk="0" hangingPunct="1">
              <a:spcBef>
                <a:spcPts val="0"/>
              </a:spcBef>
              <a:spcAft>
                <a:spcPts val="0"/>
              </a:spcAft>
              <a:defRPr kumimoji="0" sz="1000">
                <a:solidFill>
                  <a:schemeClr val="tx2"/>
                </a:solidFill>
                <a:latin typeface="+mn-lt"/>
              </a:defRPr>
            </a:lvl1pPr>
            <a:extLst/>
          </a:lstStyle>
          <a:p>
            <a:pPr>
              <a:defRPr/>
            </a:pPr>
            <a:endParaRPr lang="ru-RU"/>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fontAlgn="auto" latinLnBrk="0" hangingPunct="1">
              <a:spcBef>
                <a:spcPts val="0"/>
              </a:spcBef>
              <a:spcAft>
                <a:spcPts val="0"/>
              </a:spcAft>
              <a:defRPr kumimoji="0" sz="1100">
                <a:solidFill>
                  <a:schemeClr val="tx2"/>
                </a:solidFill>
                <a:latin typeface="+mn-lt"/>
              </a:defRPr>
            </a:lvl1pPr>
            <a:extLst/>
          </a:lstStyle>
          <a:p>
            <a:pPr>
              <a:defRPr/>
            </a:pPr>
            <a:fld id="{3D9B6F4A-C966-4FBF-84A9-1ECA31CCE5C1}"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6000" r:id="rId1"/>
    <p:sldLayoutId id="2147485892" r:id="rId2"/>
    <p:sldLayoutId id="2147486001" r:id="rId3"/>
    <p:sldLayoutId id="2147485893" r:id="rId4"/>
    <p:sldLayoutId id="2147485894" r:id="rId5"/>
    <p:sldLayoutId id="2147485895" r:id="rId6"/>
    <p:sldLayoutId id="2147485896" r:id="rId7"/>
    <p:sldLayoutId id="2147485897" r:id="rId8"/>
    <p:sldLayoutId id="2147486002" r:id="rId9"/>
    <p:sldLayoutId id="2147485898" r:id="rId10"/>
    <p:sldLayoutId id="2147486003"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eaLnBrk="0" fontAlgn="base" hangingPunct="0">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eaLnBrk="0" fontAlgn="base" hangingPunct="0">
        <a:spcBef>
          <a:spcPts val="500"/>
        </a:spcBef>
        <a:spcAft>
          <a:spcPct val="0"/>
        </a:spcAft>
        <a:buClr>
          <a:srgbClr val="F9B639"/>
        </a:buClr>
        <a:buSzPct val="80000"/>
        <a:buFont typeface="Wingdings 2" pitchFamily="18" charset="2"/>
        <a:buChar char=""/>
        <a:defRPr sz="2300" kern="1200">
          <a:solidFill>
            <a:srgbClr val="FFFFFF"/>
          </a:solidFill>
          <a:latin typeface="+mn-lt"/>
          <a:ea typeface="+mn-ea"/>
          <a:cs typeface="+mn-cs"/>
        </a:defRPr>
      </a:lvl2pPr>
      <a:lvl3pPr marL="758825" indent="-228600" algn="l" rtl="0" eaLnBrk="0" fontAlgn="base" hangingPunct="0">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eaLnBrk="0" fontAlgn="base" hangingPunct="0">
        <a:spcBef>
          <a:spcPct val="20000"/>
        </a:spcBef>
        <a:spcAft>
          <a:spcPct val="0"/>
        </a:spcAft>
        <a:buClr>
          <a:srgbClr val="F9B639"/>
        </a:buClr>
        <a:buSzPct val="80000"/>
        <a:buFont typeface="Wingdings 2" pitchFamily="18" charset="2"/>
        <a:buChar char=""/>
        <a:defRPr sz="2000" kern="1200">
          <a:solidFill>
            <a:srgbClr val="FFFFFF"/>
          </a:solidFill>
          <a:latin typeface="+mn-lt"/>
          <a:ea typeface="+mn-ea"/>
          <a:cs typeface="+mn-cs"/>
        </a:defRPr>
      </a:lvl4pPr>
      <a:lvl5pPr marL="1279525" indent="-228600" algn="l" rtl="0" eaLnBrk="0" fontAlgn="base" hangingPunct="0">
        <a:spcBef>
          <a:spcPts val="400"/>
        </a:spcBef>
        <a:spcAft>
          <a:spcPct val="0"/>
        </a:spcAft>
        <a:buClr>
          <a:srgbClr val="F9B639"/>
        </a:buClr>
        <a:buSzPct val="70000"/>
        <a:buFont typeface="Wingdings" pitchFamily="2" charset="2"/>
        <a:buChar char=""/>
        <a:defRPr sz="20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196"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8197"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fld id="{B80F0338-E615-451D-88AE-BAC0B3101B7A}" type="datetimeFigureOut">
              <a:rPr lang="ru-RU"/>
              <a:pPr>
                <a:defRPr/>
              </a:pPr>
              <a:t>23.03.2017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defRPr>
            </a:lvl1pPr>
          </a:lstStyle>
          <a:p>
            <a:pPr>
              <a:defRPr/>
            </a:pPr>
            <a:fld id="{8D4EB0A2-7885-4389-8502-7A1391A13395}" type="slidenum">
              <a:rPr lang="ru-RU"/>
              <a:pPr>
                <a:defRPr/>
              </a:pPr>
              <a:t>‹#›</a:t>
            </a:fld>
            <a:endParaRPr lang="ru-RU"/>
          </a:p>
        </p:txBody>
      </p:sp>
      <p:grpSp>
        <p:nvGrpSpPr>
          <p:cNvPr id="8201"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6004" r:id="rId1"/>
    <p:sldLayoutId id="2147485899" r:id="rId2"/>
    <p:sldLayoutId id="2147486005" r:id="rId3"/>
    <p:sldLayoutId id="2147485900" r:id="rId4"/>
    <p:sldLayoutId id="2147485901" r:id="rId5"/>
    <p:sldLayoutId id="2147485902" r:id="rId6"/>
    <p:sldLayoutId id="2147485903" r:id="rId7"/>
    <p:sldLayoutId id="2147485904" r:id="rId8"/>
    <p:sldLayoutId id="2147486006" r:id="rId9"/>
    <p:sldLayoutId id="2147485905" r:id="rId10"/>
    <p:sldLayoutId id="2147485906"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DE6C36"/>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DE6C36"/>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F9B639"/>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Нижний колонтитул 2"/>
          <p:cNvSpPr>
            <a:spLocks noGrp="1"/>
          </p:cNvSpPr>
          <p:nvPr>
            <p:ph type="ftr" sz="quarter" idx="3"/>
          </p:nvPr>
        </p:nvSpPr>
        <p:spPr>
          <a:xfrm>
            <a:off x="1295400" y="6400800"/>
            <a:ext cx="4211638" cy="274638"/>
          </a:xfrm>
          <a:prstGeom prst="rect">
            <a:avLst/>
          </a:prstGeom>
        </p:spPr>
        <p:txBody>
          <a:bodyPr/>
          <a:lstStyle>
            <a:lvl1pPr algn="r" eaLnBrk="1" fontAlgn="auto" latinLnBrk="0" hangingPunct="1">
              <a:spcBef>
                <a:spcPts val="0"/>
              </a:spcBef>
              <a:spcAft>
                <a:spcPts val="0"/>
              </a:spcAft>
              <a:defRPr kumimoji="0" sz="1300">
                <a:solidFill>
                  <a:schemeClr val="bg2">
                    <a:tint val="60000"/>
                    <a:satMod val="155000"/>
                  </a:schemeClr>
                </a:solidFill>
                <a:latin typeface="+mn-lt"/>
              </a:defRPr>
            </a:lvl1pPr>
            <a:extLst/>
          </a:lstStyle>
          <a:p>
            <a:pPr>
              <a:defRPr/>
            </a:pPr>
            <a:endParaRPr lang="ru-RU"/>
          </a:p>
        </p:txBody>
      </p:sp>
      <p:sp>
        <p:nvSpPr>
          <p:cNvPr id="14" name="Дата 13"/>
          <p:cNvSpPr>
            <a:spLocks noGrp="1"/>
          </p:cNvSpPr>
          <p:nvPr>
            <p:ph type="dt" sz="half" idx="2"/>
          </p:nvPr>
        </p:nvSpPr>
        <p:spPr>
          <a:xfrm>
            <a:off x="5562600" y="6400800"/>
            <a:ext cx="3001963" cy="274638"/>
          </a:xfrm>
          <a:prstGeom prst="rect">
            <a:avLst/>
          </a:prstGeom>
        </p:spPr>
        <p:txBody>
          <a:bodyPr/>
          <a:lstStyle>
            <a:lvl1pPr algn="l" eaLnBrk="1" fontAlgn="auto" latinLnBrk="0" hangingPunct="1">
              <a:spcBef>
                <a:spcPts val="0"/>
              </a:spcBef>
              <a:spcAft>
                <a:spcPts val="0"/>
              </a:spcAft>
              <a:defRPr kumimoji="0" sz="1300">
                <a:solidFill>
                  <a:schemeClr val="bg2">
                    <a:tint val="60000"/>
                    <a:satMod val="155000"/>
                  </a:schemeClr>
                </a:solidFill>
                <a:latin typeface="+mn-lt"/>
              </a:defRPr>
            </a:lvl1pPr>
            <a:extLst/>
          </a:lstStyle>
          <a:p>
            <a:pPr>
              <a:defRPr/>
            </a:pPr>
            <a:fld id="{859845DA-A38C-4725-B996-EE3BF770EA82}" type="datetimeFigureOut">
              <a:rPr lang="ru-RU"/>
              <a:pPr>
                <a:defRPr/>
              </a:pPr>
              <a:t>23.03.2017</a:t>
            </a:fld>
            <a:endParaRPr lang="ru-RU"/>
          </a:p>
        </p:txBody>
      </p:sp>
      <p:sp>
        <p:nvSpPr>
          <p:cNvPr id="23" name="Номер слайда 22"/>
          <p:cNvSpPr>
            <a:spLocks noGrp="1"/>
          </p:cNvSpPr>
          <p:nvPr>
            <p:ph type="sldNum" sz="quarter" idx="4"/>
          </p:nvPr>
        </p:nvSpPr>
        <p:spPr>
          <a:xfrm>
            <a:off x="8639175" y="6515100"/>
            <a:ext cx="463550" cy="273050"/>
          </a:xfrm>
          <a:prstGeom prst="rect">
            <a:avLst/>
          </a:prstGeom>
        </p:spPr>
        <p:txBody>
          <a:bodyPr anchor="ctr"/>
          <a:lstStyle>
            <a:lvl1pPr algn="r" eaLnBrk="1" fontAlgn="auto" latinLnBrk="0" hangingPunct="1">
              <a:spcBef>
                <a:spcPts val="0"/>
              </a:spcBef>
              <a:spcAft>
                <a:spcPts val="0"/>
              </a:spcAft>
              <a:defRPr kumimoji="0" sz="1600">
                <a:solidFill>
                  <a:schemeClr val="tx2">
                    <a:shade val="90000"/>
                  </a:schemeClr>
                </a:solidFill>
                <a:effectLst/>
                <a:latin typeface="+mn-lt"/>
              </a:defRPr>
            </a:lvl1pPr>
            <a:extLst/>
          </a:lstStyle>
          <a:p>
            <a:pPr>
              <a:defRPr/>
            </a:pPr>
            <a:fld id="{A06DE5A6-A331-416E-B075-1301176F8760}" type="slidenum">
              <a:rPr lang="ru-RU"/>
              <a:pPr>
                <a:defRPr/>
              </a:pPr>
              <a:t>‹#›</a:t>
            </a:fld>
            <a:endParaRPr lang="ru-RU"/>
          </a:p>
        </p:txBody>
      </p:sp>
      <p:sp>
        <p:nvSpPr>
          <p:cNvPr id="22" name="Заголовок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ru-RU" smtClean="0"/>
              <a:t>Образец заголовка</a:t>
            </a:r>
            <a:endParaRPr lang="en-US"/>
          </a:p>
        </p:txBody>
      </p:sp>
      <p:sp>
        <p:nvSpPr>
          <p:cNvPr id="9225" name="Текст 12"/>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Tree>
  </p:cSld>
  <p:clrMap bg1="dk1" tx1="lt1" bg2="dk2" tx2="lt2" accent1="accent1" accent2="accent2" accent3="accent3" accent4="accent4" accent5="accent5" accent6="accent6" hlink="hlink" folHlink="folHlink"/>
  <p:sldLayoutIdLst>
    <p:sldLayoutId id="2147486007" r:id="rId1"/>
    <p:sldLayoutId id="2147486008" r:id="rId2"/>
    <p:sldLayoutId id="2147486009" r:id="rId3"/>
    <p:sldLayoutId id="2147486010" r:id="rId4"/>
    <p:sldLayoutId id="2147486011" r:id="rId5"/>
    <p:sldLayoutId id="2147486012" r:id="rId6"/>
    <p:sldLayoutId id="2147485907" r:id="rId7"/>
    <p:sldLayoutId id="2147486013" r:id="rId8"/>
    <p:sldLayoutId id="2147486014" r:id="rId9"/>
    <p:sldLayoutId id="2147485908" r:id="rId10"/>
    <p:sldLayoutId id="2147485909" r:id="rId11"/>
  </p:sldLayoutIdLst>
  <p:transition>
    <p:fade/>
  </p:transition>
  <p:timing>
    <p:tnLst>
      <p:par>
        <p:cTn id="1" dur="indefinite" restart="never" nodeType="tmRoot"/>
      </p:par>
    </p:tnLst>
  </p:timing>
  <p:txStyles>
    <p:titleStyle>
      <a:lvl1pPr marL="53975" indent="-53975" algn="r" rtl="0" eaLnBrk="0" fontAlgn="base" hangingPunct="0">
        <a:spcBef>
          <a:spcPct val="0"/>
        </a:spcBef>
        <a:spcAft>
          <a:spcPct val="0"/>
        </a:spcAft>
        <a:defRPr sz="4600" kern="1200">
          <a:solidFill>
            <a:srgbClr val="E6DABB"/>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eaLnBrk="0" fontAlgn="base" hangingPunct="0">
        <a:spcBef>
          <a:spcPct val="0"/>
        </a:spcBef>
        <a:spcAft>
          <a:spcPct val="0"/>
        </a:spcAft>
        <a:defRPr sz="4600">
          <a:solidFill>
            <a:srgbClr val="E6DABB"/>
          </a:solidFill>
          <a:latin typeface="Cambria" pitchFamily="18" charset="0"/>
        </a:defRPr>
      </a:lvl2pPr>
      <a:lvl3pPr marL="53975" indent="-53975" algn="r" rtl="0" eaLnBrk="0" fontAlgn="base" hangingPunct="0">
        <a:spcBef>
          <a:spcPct val="0"/>
        </a:spcBef>
        <a:spcAft>
          <a:spcPct val="0"/>
        </a:spcAft>
        <a:defRPr sz="4600">
          <a:solidFill>
            <a:srgbClr val="E6DABB"/>
          </a:solidFill>
          <a:latin typeface="Cambria" pitchFamily="18" charset="0"/>
        </a:defRPr>
      </a:lvl3pPr>
      <a:lvl4pPr marL="53975" indent="-53975" algn="r" rtl="0" eaLnBrk="0" fontAlgn="base" hangingPunct="0">
        <a:spcBef>
          <a:spcPct val="0"/>
        </a:spcBef>
        <a:spcAft>
          <a:spcPct val="0"/>
        </a:spcAft>
        <a:defRPr sz="4600">
          <a:solidFill>
            <a:srgbClr val="E6DABB"/>
          </a:solidFill>
          <a:latin typeface="Cambria" pitchFamily="18" charset="0"/>
        </a:defRPr>
      </a:lvl4pPr>
      <a:lvl5pPr marL="53975" indent="-53975" algn="r" rtl="0" eaLnBrk="0" fontAlgn="base" hangingPunct="0">
        <a:spcBef>
          <a:spcPct val="0"/>
        </a:spcBef>
        <a:spcAft>
          <a:spcPct val="0"/>
        </a:spcAft>
        <a:defRPr sz="4600">
          <a:solidFill>
            <a:srgbClr val="E6DABB"/>
          </a:solidFill>
          <a:latin typeface="Cambria" pitchFamily="18" charset="0"/>
        </a:defRPr>
      </a:lvl5pPr>
      <a:lvl6pPr marL="511175" indent="-53975" algn="r" rtl="0" fontAlgn="base">
        <a:spcBef>
          <a:spcPct val="0"/>
        </a:spcBef>
        <a:spcAft>
          <a:spcPct val="0"/>
        </a:spcAft>
        <a:defRPr sz="4600">
          <a:solidFill>
            <a:srgbClr val="E6DABB"/>
          </a:solidFill>
          <a:latin typeface="Cambria" pitchFamily="18" charset="0"/>
        </a:defRPr>
      </a:lvl6pPr>
      <a:lvl7pPr marL="968375" indent="-53975" algn="r" rtl="0" fontAlgn="base">
        <a:spcBef>
          <a:spcPct val="0"/>
        </a:spcBef>
        <a:spcAft>
          <a:spcPct val="0"/>
        </a:spcAft>
        <a:defRPr sz="4600">
          <a:solidFill>
            <a:srgbClr val="E6DABB"/>
          </a:solidFill>
          <a:latin typeface="Cambria" pitchFamily="18" charset="0"/>
        </a:defRPr>
      </a:lvl7pPr>
      <a:lvl8pPr marL="1425575" indent="-53975" algn="r" rtl="0" fontAlgn="base">
        <a:spcBef>
          <a:spcPct val="0"/>
        </a:spcBef>
        <a:spcAft>
          <a:spcPct val="0"/>
        </a:spcAft>
        <a:defRPr sz="4600">
          <a:solidFill>
            <a:srgbClr val="E6DABB"/>
          </a:solidFill>
          <a:latin typeface="Cambria" pitchFamily="18" charset="0"/>
        </a:defRPr>
      </a:lvl8pPr>
      <a:lvl9pPr marL="1882775" indent="-53975" algn="r" rtl="0" fontAlgn="base">
        <a:spcBef>
          <a:spcPct val="0"/>
        </a:spcBef>
        <a:spcAft>
          <a:spcPct val="0"/>
        </a:spcAft>
        <a:defRPr sz="4600">
          <a:solidFill>
            <a:srgbClr val="E6DABB"/>
          </a:solidFill>
          <a:latin typeface="Cambria"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1B587C"/>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1B587C"/>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1B587C"/>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рямоугольник 6"/>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Прямоугольник 7"/>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9" name="Прямоугольник 8"/>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0" name="Прямоугольник 9"/>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Прямоугольник 10"/>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2" name="Прямоугольник 11"/>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5" name="Прямоугольник 14"/>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6" name="Прямоугольник 15"/>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7" name="Прямоугольник 16"/>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2" name="Заголовок 21"/>
          <p:cNvSpPr>
            <a:spLocks noGrp="1"/>
          </p:cNvSpPr>
          <p:nvPr>
            <p:ph type="title"/>
          </p:nvPr>
        </p:nvSpPr>
        <p:spPr>
          <a:xfrm>
            <a:off x="914400" y="512763"/>
            <a:ext cx="7772400" cy="914400"/>
          </a:xfrm>
          <a:prstGeom prst="rect">
            <a:avLst/>
          </a:prstGeom>
        </p:spPr>
        <p:txBody>
          <a:bodyPr vert="horz" anchor="t">
            <a:noAutofit/>
          </a:bodyPr>
          <a:lstStyle>
            <a:extLst/>
          </a:lstStyle>
          <a:p>
            <a:r>
              <a:rPr lang="ru-RU" smtClean="0"/>
              <a:t>Образец заголовка</a:t>
            </a:r>
            <a:endParaRPr lang="en-US"/>
          </a:p>
        </p:txBody>
      </p:sp>
      <p:sp>
        <p:nvSpPr>
          <p:cNvPr id="10252" name="Текст 12"/>
          <p:cNvSpPr>
            <a:spLocks noGrp="1"/>
          </p:cNvSpPr>
          <p:nvPr>
            <p:ph type="body" idx="1"/>
          </p:nvPr>
        </p:nvSpPr>
        <p:spPr bwMode="auto">
          <a:xfrm>
            <a:off x="914400" y="178435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477000" y="6416675"/>
            <a:ext cx="2133600" cy="365125"/>
          </a:xfrm>
          <a:prstGeom prst="rect">
            <a:avLst/>
          </a:prstGeom>
        </p:spPr>
        <p:txBody>
          <a:bodyPr vert="horz" anchor="b"/>
          <a:lstStyle>
            <a:lvl1pPr algn="l" eaLnBrk="1" fontAlgn="auto" latinLnBrk="0" hangingPunct="1">
              <a:spcBef>
                <a:spcPts val="0"/>
              </a:spcBef>
              <a:spcAft>
                <a:spcPts val="0"/>
              </a:spcAft>
              <a:defRPr kumimoji="0" sz="1100">
                <a:solidFill>
                  <a:schemeClr val="tx2"/>
                </a:solidFill>
                <a:latin typeface="+mn-lt"/>
              </a:defRPr>
            </a:lvl1pPr>
            <a:extLst/>
          </a:lstStyle>
          <a:p>
            <a:pPr>
              <a:defRPr/>
            </a:pPr>
            <a:fld id="{977A4688-E0E8-4E3E-9766-C0D939079B01}" type="datetimeFigureOut">
              <a:rPr lang="ru-RU"/>
              <a:pPr>
                <a:defRPr/>
              </a:pPr>
              <a:t>23.03.2017</a:t>
            </a:fld>
            <a:endParaRPr lang="ru-RU"/>
          </a:p>
        </p:txBody>
      </p:sp>
      <p:sp>
        <p:nvSpPr>
          <p:cNvPr id="3" name="Нижний колонтитул 2"/>
          <p:cNvSpPr>
            <a:spLocks noGrp="1"/>
          </p:cNvSpPr>
          <p:nvPr>
            <p:ph type="ftr" sz="quarter" idx="3"/>
          </p:nvPr>
        </p:nvSpPr>
        <p:spPr>
          <a:xfrm>
            <a:off x="914400" y="6416675"/>
            <a:ext cx="5562600" cy="365125"/>
          </a:xfrm>
          <a:prstGeom prst="rect">
            <a:avLst/>
          </a:prstGeom>
        </p:spPr>
        <p:txBody>
          <a:bodyPr vert="horz" anchor="b"/>
          <a:lstStyle>
            <a:lvl1pPr algn="r" eaLnBrk="1" fontAlgn="auto" latinLnBrk="0" hangingPunct="1">
              <a:spcBef>
                <a:spcPts val="0"/>
              </a:spcBef>
              <a:spcAft>
                <a:spcPts val="0"/>
              </a:spcAft>
              <a:defRPr kumimoji="0" sz="1100">
                <a:solidFill>
                  <a:schemeClr val="tx2"/>
                </a:solidFill>
                <a:latin typeface="+mn-lt"/>
              </a:defRPr>
            </a:lvl1pPr>
            <a:extLst/>
          </a:lstStyle>
          <a:p>
            <a:pPr>
              <a:defRPr/>
            </a:pPr>
            <a:endParaRPr lang="ru-RU"/>
          </a:p>
        </p:txBody>
      </p:sp>
      <p:sp>
        <p:nvSpPr>
          <p:cNvPr id="23" name="Номер слайда 22"/>
          <p:cNvSpPr>
            <a:spLocks noGrp="1"/>
          </p:cNvSpPr>
          <p:nvPr>
            <p:ph type="sldNum" sz="quarter" idx="4"/>
          </p:nvPr>
        </p:nvSpPr>
        <p:spPr>
          <a:xfrm>
            <a:off x="8610600" y="6416675"/>
            <a:ext cx="457200" cy="365125"/>
          </a:xfrm>
          <a:prstGeom prst="rect">
            <a:avLst/>
          </a:prstGeom>
        </p:spPr>
        <p:txBody>
          <a:bodyPr vert="horz" anchor="b"/>
          <a:lstStyle>
            <a:lvl1pPr algn="l" eaLnBrk="1" fontAlgn="auto" latinLnBrk="0" hangingPunct="1">
              <a:spcBef>
                <a:spcPts val="0"/>
              </a:spcBef>
              <a:spcAft>
                <a:spcPts val="0"/>
              </a:spcAft>
              <a:defRPr kumimoji="0" sz="1200">
                <a:solidFill>
                  <a:schemeClr val="tx2"/>
                </a:solidFill>
                <a:latin typeface="+mn-lt"/>
              </a:defRPr>
            </a:lvl1pPr>
            <a:extLst/>
          </a:lstStyle>
          <a:p>
            <a:pPr>
              <a:defRPr/>
            </a:pPr>
            <a:fld id="{E6A8A2A5-5445-4C20-AB86-B0E28E4704A7}"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6015" r:id="rId1"/>
    <p:sldLayoutId id="2147485910" r:id="rId2"/>
    <p:sldLayoutId id="2147486016" r:id="rId3"/>
    <p:sldLayoutId id="2147486017" r:id="rId4"/>
    <p:sldLayoutId id="2147486018" r:id="rId5"/>
    <p:sldLayoutId id="2147485911" r:id="rId6"/>
    <p:sldLayoutId id="2147486019" r:id="rId7"/>
    <p:sldLayoutId id="2147485912" r:id="rId8"/>
    <p:sldLayoutId id="2147486020" r:id="rId9"/>
    <p:sldLayoutId id="2147485913" r:id="rId10"/>
    <p:sldLayoutId id="2147485914"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F8F8F8"/>
          </a:solidFill>
          <a:latin typeface="+mj-lt"/>
          <a:ea typeface="+mj-ea"/>
          <a:cs typeface="+mj-cs"/>
        </a:defRPr>
      </a:lvl1pPr>
      <a:lvl2pPr algn="l" rtl="0" eaLnBrk="0" fontAlgn="base" hangingPunct="0">
        <a:spcBef>
          <a:spcPct val="0"/>
        </a:spcBef>
        <a:spcAft>
          <a:spcPct val="0"/>
        </a:spcAft>
        <a:defRPr sz="4000">
          <a:solidFill>
            <a:srgbClr val="F8F8F8"/>
          </a:solidFill>
          <a:latin typeface="Consolas" pitchFamily="49" charset="0"/>
        </a:defRPr>
      </a:lvl2pPr>
      <a:lvl3pPr algn="l" rtl="0" eaLnBrk="0" fontAlgn="base" hangingPunct="0">
        <a:spcBef>
          <a:spcPct val="0"/>
        </a:spcBef>
        <a:spcAft>
          <a:spcPct val="0"/>
        </a:spcAft>
        <a:defRPr sz="4000">
          <a:solidFill>
            <a:srgbClr val="F8F8F8"/>
          </a:solidFill>
          <a:latin typeface="Consolas" pitchFamily="49" charset="0"/>
        </a:defRPr>
      </a:lvl3pPr>
      <a:lvl4pPr algn="l" rtl="0" eaLnBrk="0" fontAlgn="base" hangingPunct="0">
        <a:spcBef>
          <a:spcPct val="0"/>
        </a:spcBef>
        <a:spcAft>
          <a:spcPct val="0"/>
        </a:spcAft>
        <a:defRPr sz="4000">
          <a:solidFill>
            <a:srgbClr val="F8F8F8"/>
          </a:solidFill>
          <a:latin typeface="Consolas" pitchFamily="49" charset="0"/>
        </a:defRPr>
      </a:lvl4pPr>
      <a:lvl5pPr algn="l" rtl="0" eaLnBrk="0" fontAlgn="base" hangingPunct="0">
        <a:spcBef>
          <a:spcPct val="0"/>
        </a:spcBef>
        <a:spcAft>
          <a:spcPct val="0"/>
        </a:spcAft>
        <a:defRPr sz="4000">
          <a:solidFill>
            <a:srgbClr val="F8F8F8"/>
          </a:solidFill>
          <a:latin typeface="Consolas" pitchFamily="49" charset="0"/>
        </a:defRPr>
      </a:lvl5pPr>
      <a:lvl6pPr marL="457200" algn="l" rtl="0" fontAlgn="base">
        <a:spcBef>
          <a:spcPct val="0"/>
        </a:spcBef>
        <a:spcAft>
          <a:spcPct val="0"/>
        </a:spcAft>
        <a:defRPr sz="4000">
          <a:solidFill>
            <a:srgbClr val="F8F8F8"/>
          </a:solidFill>
          <a:latin typeface="Consolas" pitchFamily="49" charset="0"/>
        </a:defRPr>
      </a:lvl6pPr>
      <a:lvl7pPr marL="914400" algn="l" rtl="0" fontAlgn="base">
        <a:spcBef>
          <a:spcPct val="0"/>
        </a:spcBef>
        <a:spcAft>
          <a:spcPct val="0"/>
        </a:spcAft>
        <a:defRPr sz="4000">
          <a:solidFill>
            <a:srgbClr val="F8F8F8"/>
          </a:solidFill>
          <a:latin typeface="Consolas" pitchFamily="49" charset="0"/>
        </a:defRPr>
      </a:lvl7pPr>
      <a:lvl8pPr marL="1371600" algn="l" rtl="0" fontAlgn="base">
        <a:spcBef>
          <a:spcPct val="0"/>
        </a:spcBef>
        <a:spcAft>
          <a:spcPct val="0"/>
        </a:spcAft>
        <a:defRPr sz="4000">
          <a:solidFill>
            <a:srgbClr val="F8F8F8"/>
          </a:solidFill>
          <a:latin typeface="Consolas" pitchFamily="49" charset="0"/>
        </a:defRPr>
      </a:lvl8pPr>
      <a:lvl9pPr marL="1828800" algn="l" rtl="0" fontAlgn="base">
        <a:spcBef>
          <a:spcPct val="0"/>
        </a:spcBef>
        <a:spcAft>
          <a:spcPct val="0"/>
        </a:spcAft>
        <a:defRPr sz="4000">
          <a:solidFill>
            <a:srgbClr val="F8F8F8"/>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969696"/>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969696"/>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Прямоугольный треугольник 10"/>
          <p:cNvSpPr/>
          <p:nvPr/>
        </p:nvSpPr>
        <p:spPr>
          <a:xfrm>
            <a:off x="6350" y="14288"/>
            <a:ext cx="9131300" cy="6837362"/>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Прямая соединительная линия 7"/>
          <p:cNvCxnSpPr/>
          <p:nvPr/>
        </p:nvCxnSpPr>
        <p:spPr>
          <a:xfrm>
            <a:off x="0" y="6350"/>
            <a:ext cx="9137650" cy="6845300"/>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0800000" flipV="1">
            <a:off x="6469063" y="4948238"/>
            <a:ext cx="2673350" cy="1900237"/>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Заголовок 21"/>
          <p:cNvSpPr>
            <a:spLocks noGrp="1"/>
          </p:cNvSpPr>
          <p:nvPr>
            <p:ph type="title"/>
          </p:nvPr>
        </p:nvSpPr>
        <p:spPr>
          <a:xfrm>
            <a:off x="457200" y="268288"/>
            <a:ext cx="8229600" cy="1398587"/>
          </a:xfrm>
          <a:prstGeom prst="rect">
            <a:avLst/>
          </a:prstGeom>
        </p:spPr>
        <p:txBody>
          <a:bodyPr vert="horz" anchor="ctr">
            <a:normAutofit/>
          </a:bodyPr>
          <a:lstStyle/>
          <a:p>
            <a:r>
              <a:rPr lang="ru-RU" smtClean="0"/>
              <a:t>Образец заголовка</a:t>
            </a:r>
            <a:endParaRPr lang="en-US"/>
          </a:p>
        </p:txBody>
      </p:sp>
      <p:sp>
        <p:nvSpPr>
          <p:cNvPr id="11270" name="Текст 12"/>
          <p:cNvSpPr>
            <a:spLocks noGrp="1"/>
          </p:cNvSpPr>
          <p:nvPr>
            <p:ph type="body" idx="1"/>
          </p:nvPr>
        </p:nvSpPr>
        <p:spPr bwMode="auto">
          <a:xfrm>
            <a:off x="457200" y="1882775"/>
            <a:ext cx="82296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4791075" y="6481763"/>
            <a:ext cx="2133600" cy="301625"/>
          </a:xfrm>
          <a:prstGeom prst="rect">
            <a:avLst/>
          </a:prstGeom>
        </p:spPr>
        <p:txBody>
          <a:bodyPr vert="horz" anchor="b"/>
          <a:lstStyle>
            <a:lvl1pPr algn="l" eaLnBrk="1" fontAlgn="auto" latinLnBrk="0" hangingPunct="1">
              <a:spcBef>
                <a:spcPts val="0"/>
              </a:spcBef>
              <a:spcAft>
                <a:spcPts val="0"/>
              </a:spcAft>
              <a:defRPr kumimoji="0" sz="1000" b="0">
                <a:solidFill>
                  <a:schemeClr val="tx1"/>
                </a:solidFill>
                <a:latin typeface="+mn-lt"/>
              </a:defRPr>
            </a:lvl1pPr>
          </a:lstStyle>
          <a:p>
            <a:pPr>
              <a:defRPr/>
            </a:pPr>
            <a:fld id="{DD35ADC0-4DA9-402D-81C7-A6598492EA71}" type="datetimeFigureOut">
              <a:rPr lang="ru-RU"/>
              <a:pPr>
                <a:defRPr/>
              </a:pPr>
              <a:t>23.03.2017</a:t>
            </a:fld>
            <a:endParaRPr lang="ru-RU"/>
          </a:p>
        </p:txBody>
      </p:sp>
      <p:sp>
        <p:nvSpPr>
          <p:cNvPr id="3" name="Нижний колонтитул 2"/>
          <p:cNvSpPr>
            <a:spLocks noGrp="1"/>
          </p:cNvSpPr>
          <p:nvPr>
            <p:ph type="ftr" sz="quarter" idx="3"/>
          </p:nvPr>
        </p:nvSpPr>
        <p:spPr>
          <a:xfrm>
            <a:off x="457200" y="6481763"/>
            <a:ext cx="4259263" cy="3016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lstStyle>
          <a:p>
            <a:pPr>
              <a:defRPr/>
            </a:pPr>
            <a:endParaRPr lang="ru-RU"/>
          </a:p>
        </p:txBody>
      </p:sp>
      <p:sp>
        <p:nvSpPr>
          <p:cNvPr id="23" name="Номер слайда 22"/>
          <p:cNvSpPr>
            <a:spLocks noGrp="1"/>
          </p:cNvSpPr>
          <p:nvPr>
            <p:ph type="sldNum" sz="quarter" idx="4"/>
          </p:nvPr>
        </p:nvSpPr>
        <p:spPr>
          <a:xfrm>
            <a:off x="7589838" y="6481763"/>
            <a:ext cx="503237" cy="301625"/>
          </a:xfrm>
          <a:prstGeom prst="rect">
            <a:avLst/>
          </a:prstGeom>
        </p:spPr>
        <p:txBody>
          <a:bodyPr vert="horz" anchor="b"/>
          <a:lstStyle>
            <a:lvl1pPr algn="ctr" eaLnBrk="1" fontAlgn="auto" latinLnBrk="0" hangingPunct="1">
              <a:spcBef>
                <a:spcPts val="0"/>
              </a:spcBef>
              <a:spcAft>
                <a:spcPts val="0"/>
              </a:spcAft>
              <a:defRPr kumimoji="0" sz="1200">
                <a:solidFill>
                  <a:schemeClr val="tx1"/>
                </a:solidFill>
                <a:latin typeface="+mn-lt"/>
              </a:defRPr>
            </a:lvl1pPr>
          </a:lstStyle>
          <a:p>
            <a:pPr>
              <a:defRPr/>
            </a:pPr>
            <a:fld id="{13F3C6D3-8929-455E-8EC9-1E047F776A38}"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6021" r:id="rId1"/>
    <p:sldLayoutId id="2147486022" r:id="rId2"/>
    <p:sldLayoutId id="2147486023" r:id="rId3"/>
    <p:sldLayoutId id="2147485915" r:id="rId4"/>
    <p:sldLayoutId id="2147486024" r:id="rId5"/>
    <p:sldLayoutId id="2147485916" r:id="rId6"/>
    <p:sldLayoutId id="2147485917" r:id="rId7"/>
    <p:sldLayoutId id="2147486025" r:id="rId8"/>
    <p:sldLayoutId id="2147486026" r:id="rId9"/>
    <p:sldLayoutId id="2147485918" r:id="rId10"/>
    <p:sldLayoutId id="2147485919" r:id="rId11"/>
  </p:sldLayoutIdLst>
  <p:transition>
    <p:fade/>
  </p:transition>
  <p:timing>
    <p:tnLst>
      <p:par>
        <p:cTn id="1" dur="indefinite" restart="never" nodeType="tmRoot"/>
      </p:par>
    </p:tnLst>
  </p:timing>
  <p:txStyles>
    <p:titleStyle>
      <a:lvl1pPr marL="484188" indent="-484188" algn="l" rtl="0" eaLnBrk="0" fontAlgn="base" hangingPunct="0">
        <a:spcBef>
          <a:spcPct val="0"/>
        </a:spcBef>
        <a:spcAft>
          <a:spcPct val="0"/>
        </a:spcAft>
        <a:defRPr sz="4200" kern="1200">
          <a:ln w="6350">
            <a:solidFill>
              <a:schemeClr val="accent1">
                <a:shade val="43000"/>
              </a:schemeClr>
            </a:solidFill>
          </a:ln>
          <a:solidFill>
            <a:srgbClr val="749CDC"/>
          </a:solidFill>
          <a:effectLst>
            <a:outerShdw blurRad="26000" dist="26000" dir="14500000" algn="tl" rotWithShape="0">
              <a:srgbClr val="000000">
                <a:alpha val="40000"/>
              </a:srgbClr>
            </a:outerShdw>
          </a:effectLst>
          <a:latin typeface="+mj-lt"/>
          <a:ea typeface="+mj-ea"/>
          <a:cs typeface="+mj-cs"/>
        </a:defRPr>
      </a:lvl1pPr>
      <a:lvl2pPr marL="484188" indent="-484188" algn="l" rtl="0" eaLnBrk="0" fontAlgn="base" hangingPunct="0">
        <a:spcBef>
          <a:spcPct val="0"/>
        </a:spcBef>
        <a:spcAft>
          <a:spcPct val="0"/>
        </a:spcAft>
        <a:defRPr sz="4200">
          <a:solidFill>
            <a:srgbClr val="749CDC"/>
          </a:solidFill>
          <a:latin typeface="Century Gothic" pitchFamily="34" charset="0"/>
        </a:defRPr>
      </a:lvl2pPr>
      <a:lvl3pPr marL="484188" indent="-484188" algn="l" rtl="0" eaLnBrk="0" fontAlgn="base" hangingPunct="0">
        <a:spcBef>
          <a:spcPct val="0"/>
        </a:spcBef>
        <a:spcAft>
          <a:spcPct val="0"/>
        </a:spcAft>
        <a:defRPr sz="4200">
          <a:solidFill>
            <a:srgbClr val="749CDC"/>
          </a:solidFill>
          <a:latin typeface="Century Gothic" pitchFamily="34" charset="0"/>
        </a:defRPr>
      </a:lvl3pPr>
      <a:lvl4pPr marL="484188" indent="-484188" algn="l" rtl="0" eaLnBrk="0" fontAlgn="base" hangingPunct="0">
        <a:spcBef>
          <a:spcPct val="0"/>
        </a:spcBef>
        <a:spcAft>
          <a:spcPct val="0"/>
        </a:spcAft>
        <a:defRPr sz="4200">
          <a:solidFill>
            <a:srgbClr val="749CDC"/>
          </a:solidFill>
          <a:latin typeface="Century Gothic" pitchFamily="34" charset="0"/>
        </a:defRPr>
      </a:lvl4pPr>
      <a:lvl5pPr marL="484188" indent="-484188" algn="l" rtl="0" eaLnBrk="0" fontAlgn="base" hangingPunct="0">
        <a:spcBef>
          <a:spcPct val="0"/>
        </a:spcBef>
        <a:spcAft>
          <a:spcPct val="0"/>
        </a:spcAft>
        <a:defRPr sz="4200">
          <a:solidFill>
            <a:srgbClr val="749CDC"/>
          </a:solidFill>
          <a:latin typeface="Century Gothic" pitchFamily="34" charset="0"/>
        </a:defRPr>
      </a:lvl5pPr>
      <a:lvl6pPr marL="941388" indent="-484188" algn="l" rtl="0" fontAlgn="base">
        <a:spcBef>
          <a:spcPct val="0"/>
        </a:spcBef>
        <a:spcAft>
          <a:spcPct val="0"/>
        </a:spcAft>
        <a:defRPr sz="4200">
          <a:solidFill>
            <a:srgbClr val="749CDC"/>
          </a:solidFill>
          <a:latin typeface="Century Gothic" pitchFamily="34" charset="0"/>
        </a:defRPr>
      </a:lvl6pPr>
      <a:lvl7pPr marL="1398588" indent="-484188" algn="l" rtl="0" fontAlgn="base">
        <a:spcBef>
          <a:spcPct val="0"/>
        </a:spcBef>
        <a:spcAft>
          <a:spcPct val="0"/>
        </a:spcAft>
        <a:defRPr sz="4200">
          <a:solidFill>
            <a:srgbClr val="749CDC"/>
          </a:solidFill>
          <a:latin typeface="Century Gothic" pitchFamily="34" charset="0"/>
        </a:defRPr>
      </a:lvl7pPr>
      <a:lvl8pPr marL="1855788" indent="-484188" algn="l" rtl="0" fontAlgn="base">
        <a:spcBef>
          <a:spcPct val="0"/>
        </a:spcBef>
        <a:spcAft>
          <a:spcPct val="0"/>
        </a:spcAft>
        <a:defRPr sz="4200">
          <a:solidFill>
            <a:srgbClr val="749CDC"/>
          </a:solidFill>
          <a:latin typeface="Century Gothic" pitchFamily="34" charset="0"/>
        </a:defRPr>
      </a:lvl8pPr>
      <a:lvl9pPr marL="2312988" indent="-484188" algn="l" rtl="0" fontAlgn="base">
        <a:spcBef>
          <a:spcPct val="0"/>
        </a:spcBef>
        <a:spcAft>
          <a:spcPct val="0"/>
        </a:spcAft>
        <a:defRPr sz="4200">
          <a:solidFill>
            <a:srgbClr val="749CDC"/>
          </a:solidFill>
          <a:latin typeface="Century Gothic" pitchFamily="34" charset="0"/>
        </a:defRPr>
      </a:lvl9pPr>
    </p:titleStyle>
    <p:bodyStyle>
      <a:lvl1pPr marL="447675" indent="-382588" algn="l" rtl="0" eaLnBrk="0" fontAlgn="base" hangingPunct="0">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822325" indent="-285750" algn="l" rtl="0" eaLnBrk="0" fontAlgn="base" hangingPunct="0">
        <a:spcBef>
          <a:spcPct val="20000"/>
        </a:spcBef>
        <a:spcAft>
          <a:spcPct val="0"/>
        </a:spcAft>
        <a:buClr>
          <a:schemeClr val="accent1"/>
        </a:buClr>
        <a:buSzPct val="95000"/>
        <a:buFont typeface="Verdana" pitchFamily="34" charset="0"/>
        <a:buChar char="›"/>
        <a:defRPr sz="2600" kern="1200">
          <a:solidFill>
            <a:schemeClr val="tx1"/>
          </a:solidFill>
          <a:latin typeface="+mn-lt"/>
          <a:ea typeface="+mn-ea"/>
          <a:cs typeface="+mn-cs"/>
        </a:defRPr>
      </a:lvl2pPr>
      <a:lvl3pPr marL="1104900" indent="-228600" algn="l" rtl="0" eaLnBrk="0" fontAlgn="base" hangingPunct="0">
        <a:spcBef>
          <a:spcPct val="20000"/>
        </a:spcBef>
        <a:spcAft>
          <a:spcPct val="0"/>
        </a:spcAft>
        <a:buClr>
          <a:schemeClr val="accent1"/>
        </a:buClr>
        <a:buFont typeface="Wingdings 2" pitchFamily="18" charset="2"/>
        <a:buChar char=""/>
        <a:defRPr sz="2400" kern="1200">
          <a:solidFill>
            <a:schemeClr val="tx1"/>
          </a:solidFill>
          <a:latin typeface="+mn-lt"/>
          <a:ea typeface="+mn-ea"/>
          <a:cs typeface="+mn-cs"/>
        </a:defRPr>
      </a:lvl3pPr>
      <a:lvl4pPr marL="1371600" indent="-209550" algn="l" rtl="0" eaLnBrk="0" fontAlgn="base" hangingPunct="0">
        <a:spcBef>
          <a:spcPct val="20000"/>
        </a:spcBef>
        <a:spcAft>
          <a:spcPct val="0"/>
        </a:spcAft>
        <a:buClr>
          <a:schemeClr val="accent1"/>
        </a:buClr>
        <a:buFont typeface="Wingdings 2" pitchFamily="18" charset="2"/>
        <a:buChar char=""/>
        <a:defRPr sz="2000" kern="1200">
          <a:solidFill>
            <a:schemeClr val="tx1"/>
          </a:solidFill>
          <a:latin typeface="+mn-lt"/>
          <a:ea typeface="+mn-ea"/>
          <a:cs typeface="+mn-cs"/>
        </a:defRPr>
      </a:lvl4pPr>
      <a:lvl5pPr marL="1600200" indent="-209550" algn="l" rtl="0" eaLnBrk="0" fontAlgn="base" hangingPunct="0">
        <a:spcBef>
          <a:spcPct val="20000"/>
        </a:spcBef>
        <a:spcAft>
          <a:spcPct val="0"/>
        </a:spcAft>
        <a:buClr>
          <a:srgbClr val="97ACD0"/>
        </a:buClr>
        <a:buFont typeface="Wingdings 2" pitchFamily="18" charset="2"/>
        <a:buChar char=""/>
        <a:defRPr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29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D4AA4B35-6AB6-4BBB-AD3C-6757A4ED715E}" type="datetimeFigureOut">
              <a:rPr lang="ru-RU"/>
              <a:pPr>
                <a:defRPr/>
              </a:pPr>
              <a:t>23.03.2017</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1F1ABE03-26AC-4C90-92DF-0A51B7313D88}"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Tree>
  </p:cSld>
  <p:clrMap bg1="lt1" tx1="dk1" bg2="lt2" tx2="dk2" accent1="accent1" accent2="accent2" accent3="accent3" accent4="accent4" accent5="accent5" accent6="accent6" hlink="hlink" folHlink="folHlink"/>
  <p:sldLayoutIdLst>
    <p:sldLayoutId id="2147486027" r:id="rId1"/>
    <p:sldLayoutId id="2147486028" r:id="rId2"/>
    <p:sldLayoutId id="2147486029" r:id="rId3"/>
    <p:sldLayoutId id="2147485920" r:id="rId4"/>
    <p:sldLayoutId id="2147486030" r:id="rId5"/>
    <p:sldLayoutId id="2147485921" r:id="rId6"/>
    <p:sldLayoutId id="2147486031" r:id="rId7"/>
    <p:sldLayoutId id="2147486032" r:id="rId8"/>
    <p:sldLayoutId id="2147486033" r:id="rId9"/>
    <p:sldLayoutId id="2147485922" r:id="rId10"/>
    <p:sldLayoutId id="2147486034"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13316" name="Текст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defRPr>
            </a:lvl1pPr>
          </a:lstStyle>
          <a:p>
            <a:pPr>
              <a:defRPr/>
            </a:pPr>
            <a:fld id="{11246881-DA8D-4BD1-BEE5-7490ED8E6E69}" type="datetimeFigureOut">
              <a:rPr lang="ru-RU"/>
              <a:pPr>
                <a:defRPr/>
              </a:pPr>
              <a:t>23.03.2017</a:t>
            </a:fld>
            <a:endParaRPr lang="ru-RU"/>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defRPr>
            </a:lvl1pPr>
          </a:lstStyle>
          <a:p>
            <a:pPr>
              <a:defRPr/>
            </a:pPr>
            <a:fld id="{E02BEB21-C964-4F5E-A6AA-C71AAEBF324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6035" r:id="rId1"/>
    <p:sldLayoutId id="2147486036" r:id="rId2"/>
    <p:sldLayoutId id="2147486037" r:id="rId3"/>
    <p:sldLayoutId id="2147485923" r:id="rId4"/>
    <p:sldLayoutId id="2147485924" r:id="rId5"/>
    <p:sldLayoutId id="2147486038" r:id="rId6"/>
    <p:sldLayoutId id="2147485925" r:id="rId7"/>
    <p:sldLayoutId id="2147486039" r:id="rId8"/>
    <p:sldLayoutId id="2147486040" r:id="rId9"/>
    <p:sldLayoutId id="2147485926" r:id="rId10"/>
    <p:sldLayoutId id="2147485927"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Прямоугольник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Прямоугольник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ru-RU" smtClean="0"/>
              <a:t>Образец заголовка</a:t>
            </a:r>
            <a:endParaRPr lang="en-US"/>
          </a:p>
        </p:txBody>
      </p:sp>
      <p:sp>
        <p:nvSpPr>
          <p:cNvPr id="14341" name="Текст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Дата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fontAlgn="auto" latinLnBrk="0" hangingPunct="1">
              <a:spcBef>
                <a:spcPts val="0"/>
              </a:spcBef>
              <a:spcAft>
                <a:spcPts val="0"/>
              </a:spcAft>
              <a:defRPr kumimoji="0" sz="1200">
                <a:solidFill>
                  <a:schemeClr val="tx1">
                    <a:tint val="95000"/>
                  </a:schemeClr>
                </a:solidFill>
                <a:latin typeface="+mn-lt"/>
              </a:defRPr>
            </a:lvl1pPr>
            <a:extLst/>
          </a:lstStyle>
          <a:p>
            <a:pPr>
              <a:defRPr/>
            </a:pPr>
            <a:fld id="{EE895BA5-ADEC-408F-A624-3A1C36856E71}" type="datetimeFigureOut">
              <a:rPr lang="ru-RU"/>
              <a:pPr>
                <a:defRPr/>
              </a:pPr>
              <a:t>23.03.2017</a:t>
            </a:fld>
            <a:endParaRPr lang="ru-RU"/>
          </a:p>
        </p:txBody>
      </p:sp>
      <p:sp>
        <p:nvSpPr>
          <p:cNvPr id="5" name="Нижний колонтитул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fontAlgn="auto" latinLnBrk="0" hangingPunct="1">
              <a:spcBef>
                <a:spcPts val="0"/>
              </a:spcBef>
              <a:spcAft>
                <a:spcPts val="0"/>
              </a:spcAft>
              <a:defRPr kumimoji="0" sz="1200">
                <a:solidFill>
                  <a:schemeClr val="tx1">
                    <a:tint val="95000"/>
                  </a:schemeClr>
                </a:solidFill>
                <a:latin typeface="+mn-lt"/>
              </a:defRPr>
            </a:lvl1pPr>
            <a:extLst/>
          </a:lstStyle>
          <a:p>
            <a:pPr>
              <a:defRPr/>
            </a:pPr>
            <a:endParaRPr lang="ru-RU"/>
          </a:p>
        </p:txBody>
      </p:sp>
      <p:sp>
        <p:nvSpPr>
          <p:cNvPr id="6" name="Номер слайда 5"/>
          <p:cNvSpPr>
            <a:spLocks noGrp="1"/>
          </p:cNvSpPr>
          <p:nvPr>
            <p:ph type="sldNum" sz="quarter" idx="4"/>
          </p:nvPr>
        </p:nvSpPr>
        <p:spPr>
          <a:xfrm>
            <a:off x="8204200" y="6477000"/>
            <a:ext cx="733425" cy="274638"/>
          </a:xfrm>
          <a:prstGeom prst="rect">
            <a:avLst/>
          </a:prstGeom>
        </p:spPr>
        <p:txBody>
          <a:bodyPr vert="horz" bIns="0" rtlCol="0" anchor="b"/>
          <a:lstStyle>
            <a:lvl1pPr algn="r" eaLnBrk="1" fontAlgn="auto" latinLnBrk="0" hangingPunct="1">
              <a:spcBef>
                <a:spcPts val="0"/>
              </a:spcBef>
              <a:spcAft>
                <a:spcPts val="0"/>
              </a:spcAft>
              <a:defRPr kumimoji="0" sz="1200">
                <a:solidFill>
                  <a:schemeClr val="tx1">
                    <a:tint val="95000"/>
                  </a:schemeClr>
                </a:solidFill>
                <a:latin typeface="+mn-lt"/>
              </a:defRPr>
            </a:lvl1pPr>
            <a:extLst/>
          </a:lstStyle>
          <a:p>
            <a:pPr>
              <a:defRPr/>
            </a:pPr>
            <a:fld id="{CAE0597B-9BF0-4673-856B-BB39374DA4EF}"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6041" r:id="rId1"/>
    <p:sldLayoutId id="2147485928" r:id="rId2"/>
    <p:sldLayoutId id="2147486042" r:id="rId3"/>
    <p:sldLayoutId id="2147485929" r:id="rId4"/>
    <p:sldLayoutId id="2147485930" r:id="rId5"/>
    <p:sldLayoutId id="2147485931" r:id="rId6"/>
    <p:sldLayoutId id="2147486043" r:id="rId7"/>
    <p:sldLayoutId id="2147486044" r:id="rId8"/>
    <p:sldLayoutId id="2147486045" r:id="rId9"/>
    <p:sldLayoutId id="2147485932" r:id="rId10"/>
    <p:sldLayoutId id="2147486046"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4500" b="1" kern="1200">
          <a:solidFill>
            <a:srgbClr val="FFC800"/>
          </a:solidFill>
          <a:latin typeface="+mj-lt"/>
          <a:ea typeface="+mj-ea"/>
          <a:cs typeface="+mj-cs"/>
        </a:defRPr>
      </a:lvl1pPr>
      <a:lvl2pPr algn="l" rtl="0" eaLnBrk="0" fontAlgn="base" hangingPunct="0">
        <a:spcBef>
          <a:spcPct val="0"/>
        </a:spcBef>
        <a:spcAft>
          <a:spcPct val="0"/>
        </a:spcAft>
        <a:defRPr sz="4500" b="1">
          <a:solidFill>
            <a:srgbClr val="FFC800"/>
          </a:solidFill>
          <a:latin typeface="Corbel" pitchFamily="34" charset="0"/>
        </a:defRPr>
      </a:lvl2pPr>
      <a:lvl3pPr algn="l" rtl="0" eaLnBrk="0" fontAlgn="base" hangingPunct="0">
        <a:spcBef>
          <a:spcPct val="0"/>
        </a:spcBef>
        <a:spcAft>
          <a:spcPct val="0"/>
        </a:spcAft>
        <a:defRPr sz="4500" b="1">
          <a:solidFill>
            <a:srgbClr val="FFC800"/>
          </a:solidFill>
          <a:latin typeface="Corbel" pitchFamily="34" charset="0"/>
        </a:defRPr>
      </a:lvl3pPr>
      <a:lvl4pPr algn="l" rtl="0" eaLnBrk="0" fontAlgn="base" hangingPunct="0">
        <a:spcBef>
          <a:spcPct val="0"/>
        </a:spcBef>
        <a:spcAft>
          <a:spcPct val="0"/>
        </a:spcAft>
        <a:defRPr sz="4500" b="1">
          <a:solidFill>
            <a:srgbClr val="FFC800"/>
          </a:solidFill>
          <a:latin typeface="Corbel" pitchFamily="34" charset="0"/>
        </a:defRPr>
      </a:lvl4pPr>
      <a:lvl5pPr algn="l" rtl="0" eaLnBrk="0" fontAlgn="base" hangingPunct="0">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E66C7D"/>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6BB76D"/>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362"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5363"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BE508F31-135D-4C20-8F2E-62E2FA5CF75B}" type="datetimeFigureOut">
              <a:rPr lang="ru-RU"/>
              <a:pPr>
                <a:defRPr/>
              </a:pPr>
              <a:t>23.03.2017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1B7128E4-548E-4B0B-BB28-B094AB936744}"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5933" r:id="rId1"/>
    <p:sldLayoutId id="2147485934" r:id="rId2"/>
    <p:sldLayoutId id="2147485935" r:id="rId3"/>
    <p:sldLayoutId id="2147485936" r:id="rId4"/>
    <p:sldLayoutId id="2147485937" r:id="rId5"/>
    <p:sldLayoutId id="2147485938" r:id="rId6"/>
    <p:sldLayoutId id="2147485939" r:id="rId7"/>
    <p:sldLayoutId id="2147485940" r:id="rId8"/>
    <p:sldLayoutId id="2147485941" r:id="rId9"/>
    <p:sldLayoutId id="2147485942" r:id="rId10"/>
    <p:sldLayoutId id="2147485943" r:id="rId11"/>
  </p:sldLayoutIdLst>
  <p:transition>
    <p:fade/>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2"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ru-RU" smtClean="0"/>
              <a:t>Образец заголовка</a:t>
            </a:r>
            <a:endParaRPr lang="en-US"/>
          </a:p>
        </p:txBody>
      </p:sp>
      <p:sp>
        <p:nvSpPr>
          <p:cNvPr id="16393"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defRPr>
            </a:lvl1pPr>
            <a:extLst/>
          </a:lstStyle>
          <a:p>
            <a:pPr>
              <a:defRPr/>
            </a:pPr>
            <a:fld id="{8DC2CA41-319A-401F-BC94-3CF06245FCAC}" type="datetimeFigureOut">
              <a:rPr lang="ru-RU"/>
              <a:pPr>
                <a:defRPr/>
              </a:pPr>
              <a:t>23.03.2017</a:t>
            </a:fld>
            <a:endParaRPr lang="ru-RU"/>
          </a:p>
        </p:txBody>
      </p:sp>
      <p:sp>
        <p:nvSpPr>
          <p:cNvPr id="22" name="Нижний колонтитул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extLst/>
          </a:lstStyle>
          <a:p>
            <a:pPr>
              <a:defRPr/>
            </a:pPr>
            <a:endParaRPr lang="ru-RU"/>
          </a:p>
        </p:txBody>
      </p:sp>
      <p:sp>
        <p:nvSpPr>
          <p:cNvPr id="18" name="Номер слайда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defRPr>
            </a:lvl1pPr>
            <a:extLst/>
          </a:lstStyle>
          <a:p>
            <a:pPr>
              <a:defRPr/>
            </a:pPr>
            <a:fld id="{E6FE179E-C062-4D5C-971B-58A02D314C0C}"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6047" r:id="rId1"/>
    <p:sldLayoutId id="2147485944" r:id="rId2"/>
    <p:sldLayoutId id="2147486048" r:id="rId3"/>
    <p:sldLayoutId id="2147486049" r:id="rId4"/>
    <p:sldLayoutId id="2147486050" r:id="rId5"/>
    <p:sldLayoutId id="2147486051" r:id="rId6"/>
    <p:sldLayoutId id="2147485945" r:id="rId7"/>
    <p:sldLayoutId id="2147486052" r:id="rId8"/>
    <p:sldLayoutId id="2147486053" r:id="rId9"/>
    <p:sldLayoutId id="2147485946" r:id="rId10"/>
    <p:sldLayoutId id="2147485947" r:id="rId11"/>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8D8DA1E-A8A7-478C-80D1-0E6EE26D4167}" type="datetimeFigureOut">
              <a:rPr lang="ru-RU" smtClean="0"/>
              <a:pPr>
                <a:defRPr/>
              </a:pPr>
              <a:t>23.03.2017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2F76011-A90A-4C4A-9D3C-62A53BD3B4EA}"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6063" r:id="rId1"/>
    <p:sldLayoutId id="2147486064" r:id="rId2"/>
    <p:sldLayoutId id="2147486065" r:id="rId3"/>
    <p:sldLayoutId id="2147486066" r:id="rId4"/>
    <p:sldLayoutId id="2147486067" r:id="rId5"/>
    <p:sldLayoutId id="2147486068" r:id="rId6"/>
    <p:sldLayoutId id="2147486069" r:id="rId7"/>
    <p:sldLayoutId id="2147486070" r:id="rId8"/>
    <p:sldLayoutId id="2147486071" r:id="rId9"/>
    <p:sldLayoutId id="2147486072" r:id="rId10"/>
    <p:sldLayoutId id="2147486073" r:id="rId11"/>
  </p:sldLayoutIdLst>
  <p:transition>
    <p:fade/>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8D8DA1E-A8A7-478C-80D1-0E6EE26D4167}" type="datetimeFigureOut">
              <a:rPr lang="ru-RU" smtClean="0"/>
              <a:pPr>
                <a:defRPr/>
              </a:pPr>
              <a:t>23.03.2017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2F76011-A90A-4C4A-9D3C-62A53BD3B4EA}"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6075" r:id="rId1"/>
    <p:sldLayoutId id="2147486076" r:id="rId2"/>
    <p:sldLayoutId id="2147486077" r:id="rId3"/>
    <p:sldLayoutId id="2147486078" r:id="rId4"/>
    <p:sldLayoutId id="2147486079" r:id="rId5"/>
    <p:sldLayoutId id="2147486080" r:id="rId6"/>
    <p:sldLayoutId id="2147486081" r:id="rId7"/>
    <p:sldLayoutId id="2147486082" r:id="rId8"/>
    <p:sldLayoutId id="2147486083" r:id="rId9"/>
    <p:sldLayoutId id="2147486084" r:id="rId10"/>
    <p:sldLayoutId id="2147486085" r:id="rId11"/>
  </p:sldLayoutIdLst>
  <p:transition>
    <p:fade/>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рямоугольник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Прямоугольник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оугольник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Прямоугольник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Прямоугольник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Прямоугольник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Прямоугольник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Прямоугольник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Заголовок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pPr>
              <a:defRPr/>
            </a:pPr>
            <a:fld id="{B8D8DA1E-A8A7-478C-80D1-0E6EE26D4167}" type="datetimeFigureOut">
              <a:rPr lang="ru-RU" smtClean="0"/>
              <a:pPr>
                <a:defRPr/>
              </a:pPr>
              <a:t>23.03.2017</a:t>
            </a:fld>
            <a:endParaRPr lang="ru-RU"/>
          </a:p>
        </p:txBody>
      </p:sp>
      <p:sp>
        <p:nvSpPr>
          <p:cNvPr id="3" name="Нижний колонтитул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pPr>
              <a:defRPr/>
            </a:pPr>
            <a:endParaRPr lang="ru-RU"/>
          </a:p>
        </p:txBody>
      </p:sp>
      <p:sp>
        <p:nvSpPr>
          <p:cNvPr id="23" name="Номер слайда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pPr>
              <a:defRPr/>
            </a:pPr>
            <a:fld id="{A2F76011-A90A-4C4A-9D3C-62A53BD3B4EA}" type="slidenum">
              <a:rPr lang="ru-RU" smtClean="0"/>
              <a:pPr>
                <a:defRPr/>
              </a:pPr>
              <a:t>‹#›</a:t>
            </a:fld>
            <a:endParaRPr lang="ru-RU"/>
          </a:p>
        </p:txBody>
      </p:sp>
    </p:spTree>
  </p:cSld>
  <p:clrMap bg1="dk1" tx1="lt1" bg2="dk2" tx2="lt2" accent1="accent1" accent2="accent2" accent3="accent3" accent4="accent4" accent5="accent5" accent6="accent6" hlink="hlink" folHlink="folHlink"/>
  <p:sldLayoutIdLst>
    <p:sldLayoutId id="2147486087" r:id="rId1"/>
    <p:sldLayoutId id="2147486088" r:id="rId2"/>
    <p:sldLayoutId id="2147486089" r:id="rId3"/>
    <p:sldLayoutId id="2147486090" r:id="rId4"/>
    <p:sldLayoutId id="2147486091" r:id="rId5"/>
    <p:sldLayoutId id="2147486092" r:id="rId6"/>
    <p:sldLayoutId id="2147486093" r:id="rId7"/>
    <p:sldLayoutId id="2147486094" r:id="rId8"/>
    <p:sldLayoutId id="2147486095" r:id="rId9"/>
    <p:sldLayoutId id="2147486096" r:id="rId10"/>
    <p:sldLayoutId id="2147486097" r:id="rId11"/>
  </p:sldLayoutIdLst>
  <p:transition>
    <p:fade/>
  </p:transition>
  <p:timing>
    <p:tnLst>
      <p:par>
        <p:cTn id="1" dur="indefinite" restart="never" nodeType="tmRoot"/>
      </p:par>
    </p:tnLst>
  </p:timing>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66.xml"/><Relationship Id="rId1" Type="http://schemas.openxmlformats.org/officeDocument/2006/relationships/themeOverride" Target="../theme/themeOverride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6.xml"/><Relationship Id="rId1" Type="http://schemas.openxmlformats.org/officeDocument/2006/relationships/themeOverride" Target="../theme/themeOverride14.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3.xml"/><Relationship Id="rId1" Type="http://schemas.openxmlformats.org/officeDocument/2006/relationships/themeOverride" Target="../theme/themeOverride15.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6.xml"/><Relationship Id="rId1" Type="http://schemas.openxmlformats.org/officeDocument/2006/relationships/themeOverride" Target="../theme/themeOverride16.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5.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14.xml"/><Relationship Id="rId1" Type="http://schemas.openxmlformats.org/officeDocument/2006/relationships/themeOverride" Target="../theme/themeOverride1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97.xml"/><Relationship Id="rId1" Type="http://schemas.openxmlformats.org/officeDocument/2006/relationships/themeOverride" Target="../theme/themeOverride18.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51.xml"/><Relationship Id="rId1" Type="http://schemas.openxmlformats.org/officeDocument/2006/relationships/themeOverride" Target="../theme/themeOverride19.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72.xml"/><Relationship Id="rId1" Type="http://schemas.openxmlformats.org/officeDocument/2006/relationships/themeOverride" Target="../theme/themeOverride20.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6.xml"/><Relationship Id="rId1" Type="http://schemas.openxmlformats.org/officeDocument/2006/relationships/themeOverride" Target="../theme/themeOverride2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6.xml"/><Relationship Id="rId1" Type="http://schemas.openxmlformats.org/officeDocument/2006/relationships/themeOverride" Target="../theme/themeOverride2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23.xml"/><Relationship Id="rId1" Type="http://schemas.openxmlformats.org/officeDocument/2006/relationships/themeOverride" Target="../theme/themeOverride23.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3.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06.xml"/><Relationship Id="rId1" Type="http://schemas.openxmlformats.org/officeDocument/2006/relationships/themeOverride" Target="../theme/themeOverride24.xml"/><Relationship Id="rId5" Type="http://schemas.openxmlformats.org/officeDocument/2006/relationships/image" Target="../media/image21.jpeg"/><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86.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156.xml"/><Relationship Id="rId1" Type="http://schemas.openxmlformats.org/officeDocument/2006/relationships/themeOverride" Target="../theme/themeOverride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133.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slideLayout" Target="../slideLayouts/slideLayout130.xml"/><Relationship Id="rId1" Type="http://schemas.openxmlformats.org/officeDocument/2006/relationships/themeOverride" Target="../theme/themeOverride2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53.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85.xml"/><Relationship Id="rId2" Type="http://schemas.openxmlformats.org/officeDocument/2006/relationships/video" Target="file:///D:\&#1042;&#1080;&#1089;&#1090;&#1091;&#1087;%20&#1057;&#1083;&#1086;&#1073;&#1086;&#1076;&#1103;&#1085;&#1102;&#1082;%20&#1040;.&#1040;\Conference%20_.wmv" TargetMode="External"/><Relationship Id="rId1" Type="http://schemas.openxmlformats.org/officeDocument/2006/relationships/themeOverride" Target="../theme/themeOverride29.xml"/><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47.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196.xml"/><Relationship Id="rId1" Type="http://schemas.openxmlformats.org/officeDocument/2006/relationships/video" Target="file:///D:\&#1042;&#1080;&#1089;&#1090;&#1091;&#1087;%20&#1057;&#1083;&#1086;&#1073;&#1086;&#1076;&#1103;&#1085;&#1102;&#1082;%20&#1040;.&#1040;\Concert.wmv" TargetMode="Externa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05.xml"/><Relationship Id="rId1" Type="http://schemas.openxmlformats.org/officeDocument/2006/relationships/themeOverride" Target="../theme/themeOverride3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357158" y="2000240"/>
            <a:ext cx="8429652" cy="4143404"/>
          </a:xfrm>
        </p:spPr>
        <p:txBody>
          <a:bodyPr>
            <a:normAutofit fontScale="90000"/>
          </a:bodyPr>
          <a:lstStyle/>
          <a:p>
            <a:pPr algn="ctr" eaLnBrk="1" fontAlgn="auto" hangingPunct="1">
              <a:spcAft>
                <a:spcPts val="0"/>
              </a:spcAft>
              <a:defRPr/>
            </a:pPr>
            <a:r>
              <a:rPr lang="en-US" sz="3100" i="1" dirty="0" smtClean="0">
                <a:solidFill>
                  <a:schemeClr val="tx1">
                    <a:lumMod val="95000"/>
                    <a:lumOff val="5000"/>
                  </a:schemeClr>
                </a:solidFill>
                <a:effectLst/>
                <a:latin typeface="Bell MT" pitchFamily="18" charset="0"/>
              </a:rPr>
              <a:t/>
            </a:r>
            <a:br>
              <a:rPr lang="en-US" sz="3100" i="1" dirty="0" smtClean="0">
                <a:solidFill>
                  <a:schemeClr val="tx1">
                    <a:lumMod val="95000"/>
                    <a:lumOff val="5000"/>
                  </a:schemeClr>
                </a:solidFill>
                <a:effectLst/>
                <a:latin typeface="Bell MT" pitchFamily="18" charset="0"/>
              </a:rPr>
            </a:br>
            <a:r>
              <a:rPr lang="en-US" sz="3100" i="1" dirty="0" smtClean="0">
                <a:solidFill>
                  <a:schemeClr val="tx1">
                    <a:lumMod val="95000"/>
                    <a:lumOff val="5000"/>
                  </a:schemeClr>
                </a:solidFill>
                <a:effectLst/>
                <a:latin typeface="Bell MT" pitchFamily="18" charset="0"/>
              </a:rPr>
              <a:t/>
            </a:r>
            <a:br>
              <a:rPr lang="en-US" sz="3100" i="1" dirty="0" smtClean="0">
                <a:solidFill>
                  <a:schemeClr val="tx1">
                    <a:lumMod val="95000"/>
                    <a:lumOff val="5000"/>
                  </a:schemeClr>
                </a:solidFill>
                <a:effectLst/>
                <a:latin typeface="Bell MT" pitchFamily="18" charset="0"/>
              </a:rPr>
            </a:br>
            <a:r>
              <a:rPr lang="en-US" sz="3100" i="1" dirty="0" smtClean="0">
                <a:solidFill>
                  <a:srgbClr val="FFFF00"/>
                </a:solidFill>
                <a:effectLst/>
                <a:latin typeface="Bell MT" pitchFamily="18" charset="0"/>
              </a:rPr>
              <a:t> </a:t>
            </a:r>
            <a:r>
              <a:rPr lang="en-US" sz="4000" i="1" dirty="0" smtClean="0">
                <a:solidFill>
                  <a:srgbClr val="FFFF00"/>
                </a:solidFill>
                <a:effectLst/>
                <a:latin typeface="Bell MT" pitchFamily="18" charset="0"/>
              </a:rPr>
              <a:t>Interactive</a:t>
            </a:r>
            <a:r>
              <a:rPr lang="en-US" sz="3600" i="1" dirty="0" smtClean="0">
                <a:solidFill>
                  <a:srgbClr val="FFFF00"/>
                </a:solidFill>
                <a:effectLst/>
              </a:rPr>
              <a:t> Methods</a:t>
            </a:r>
            <a:r>
              <a:rPr lang="ru-RU" sz="3600" i="1" dirty="0" smtClean="0">
                <a:solidFill>
                  <a:srgbClr val="FFFF00"/>
                </a:solidFill>
                <a:effectLst/>
              </a:rPr>
              <a:t/>
            </a:r>
            <a:br>
              <a:rPr lang="ru-RU" sz="3600" i="1" dirty="0" smtClean="0">
                <a:solidFill>
                  <a:srgbClr val="FFFF00"/>
                </a:solidFill>
                <a:effectLst/>
              </a:rPr>
            </a:br>
            <a:r>
              <a:rPr lang="en-US" sz="3600" i="1" dirty="0" smtClean="0">
                <a:solidFill>
                  <a:srgbClr val="FFFF00"/>
                </a:solidFill>
                <a:effectLst/>
              </a:rPr>
              <a:t>for Studying Foreign Languages</a:t>
            </a:r>
            <a:r>
              <a:rPr lang="ru-RU" sz="3600" i="1" dirty="0" smtClean="0">
                <a:solidFill>
                  <a:srgbClr val="FFFF00"/>
                </a:solidFill>
                <a:effectLst/>
              </a:rPr>
              <a:t/>
            </a:r>
            <a:br>
              <a:rPr lang="ru-RU" sz="3600" i="1" dirty="0" smtClean="0">
                <a:solidFill>
                  <a:srgbClr val="FFFF00"/>
                </a:solidFill>
                <a:effectLst/>
              </a:rPr>
            </a:br>
            <a:r>
              <a:rPr lang="en-US" sz="3600" i="1" dirty="0" smtClean="0">
                <a:solidFill>
                  <a:srgbClr val="FFFF00"/>
                </a:solidFill>
                <a:effectLst/>
              </a:rPr>
              <a:t>in Technical Higher Educational Establishments</a:t>
            </a:r>
            <a:r>
              <a:rPr lang="ru-RU" sz="3600" dirty="0" smtClean="0">
                <a:solidFill>
                  <a:schemeClr val="tx1">
                    <a:lumMod val="95000"/>
                    <a:lumOff val="5000"/>
                  </a:schemeClr>
                </a:solidFill>
                <a:effectLst/>
              </a:rPr>
              <a:t/>
            </a:r>
            <a:br>
              <a:rPr lang="ru-RU" sz="3600" dirty="0" smtClean="0">
                <a:solidFill>
                  <a:schemeClr val="tx1">
                    <a:lumMod val="95000"/>
                    <a:lumOff val="5000"/>
                  </a:schemeClr>
                </a:solidFill>
                <a:effectLst/>
              </a:rPr>
            </a:br>
            <a:r>
              <a:rPr lang="en-US" sz="3100" i="1" dirty="0" smtClean="0">
                <a:solidFill>
                  <a:schemeClr val="tx1">
                    <a:lumMod val="95000"/>
                    <a:lumOff val="5000"/>
                  </a:schemeClr>
                </a:solidFill>
              </a:rPr>
              <a:t> </a:t>
            </a:r>
            <a:r>
              <a:rPr lang="ru-RU" sz="3100" dirty="0" smtClean="0">
                <a:solidFill>
                  <a:schemeClr val="tx1">
                    <a:lumMod val="95000"/>
                    <a:lumOff val="5000"/>
                  </a:schemeClr>
                </a:solidFill>
                <a:latin typeface="Arial Black" pitchFamily="34" charset="0"/>
              </a:rPr>
              <a:t/>
            </a:r>
            <a:br>
              <a:rPr lang="ru-RU" sz="3100" dirty="0" smtClean="0">
                <a:solidFill>
                  <a:schemeClr val="tx1">
                    <a:lumMod val="95000"/>
                    <a:lumOff val="5000"/>
                  </a:schemeClr>
                </a:solidFill>
                <a:latin typeface="Arial Black" pitchFamily="34" charset="0"/>
              </a:rPr>
            </a:br>
            <a:r>
              <a:rPr lang="en-US" sz="1000" i="1" dirty="0" smtClean="0"/>
              <a:t> </a:t>
            </a:r>
            <a:r>
              <a:rPr lang="ru-RU" sz="1000" dirty="0" smtClean="0"/>
              <a:t/>
            </a:r>
            <a:br>
              <a:rPr lang="ru-RU" sz="1000" dirty="0" smtClean="0"/>
            </a:br>
            <a:r>
              <a:rPr lang="en-US" sz="1000" i="1" dirty="0" smtClean="0"/>
              <a:t> </a:t>
            </a:r>
            <a:r>
              <a:rPr lang="ru-RU" sz="1000" dirty="0" smtClean="0"/>
              <a:t/>
            </a:r>
            <a:br>
              <a:rPr lang="ru-RU" sz="1000" dirty="0" smtClean="0"/>
            </a:br>
            <a:r>
              <a:rPr lang="en-US" sz="1000" i="1" dirty="0" smtClean="0"/>
              <a:t> </a:t>
            </a:r>
            <a:r>
              <a:rPr lang="ru-RU" sz="1000" dirty="0" smtClean="0"/>
              <a:t/>
            </a:r>
            <a:br>
              <a:rPr lang="ru-RU" sz="1000" dirty="0" smtClean="0"/>
            </a:br>
            <a:r>
              <a:rPr lang="en-US" sz="1400" i="1" dirty="0" smtClean="0">
                <a:solidFill>
                  <a:schemeClr val="tx1">
                    <a:lumMod val="95000"/>
                    <a:lumOff val="5000"/>
                  </a:schemeClr>
                </a:solidFill>
                <a:latin typeface="Arial Black" pitchFamily="34" charset="0"/>
              </a:rPr>
              <a:t> </a:t>
            </a:r>
            <a:r>
              <a:rPr lang="ru-RU" sz="1400" dirty="0" smtClean="0">
                <a:solidFill>
                  <a:schemeClr val="tx1">
                    <a:lumMod val="95000"/>
                    <a:lumOff val="5000"/>
                  </a:schemeClr>
                </a:solidFill>
                <a:latin typeface="Arial Black" pitchFamily="34" charset="0"/>
              </a:rPr>
              <a:t/>
            </a:r>
            <a:br>
              <a:rPr lang="ru-RU" sz="1400" dirty="0" smtClean="0">
                <a:solidFill>
                  <a:schemeClr val="tx1">
                    <a:lumMod val="95000"/>
                    <a:lumOff val="5000"/>
                  </a:schemeClr>
                </a:solidFill>
                <a:latin typeface="Arial Black" pitchFamily="34" charset="0"/>
              </a:rPr>
            </a:br>
            <a:r>
              <a:rPr lang="en-US" sz="2700" i="1" dirty="0" smtClean="0">
                <a:solidFill>
                  <a:schemeClr val="tx1">
                    <a:lumMod val="95000"/>
                    <a:lumOff val="5000"/>
                  </a:schemeClr>
                </a:solidFill>
              </a:rPr>
              <a:t> </a:t>
            </a:r>
            <a:r>
              <a:rPr lang="ru-RU" sz="2700" dirty="0" smtClean="0">
                <a:solidFill>
                  <a:schemeClr val="tx1">
                    <a:lumMod val="95000"/>
                    <a:lumOff val="5000"/>
                  </a:schemeClr>
                </a:solidFill>
              </a:rPr>
              <a:t/>
            </a:r>
            <a:br>
              <a:rPr lang="ru-RU" sz="2700" dirty="0" smtClean="0">
                <a:solidFill>
                  <a:schemeClr val="tx1">
                    <a:lumMod val="95000"/>
                    <a:lumOff val="5000"/>
                  </a:schemeClr>
                </a:solidFill>
              </a:rPr>
            </a:br>
            <a:r>
              <a:rPr lang="en-US" sz="2700" i="1" dirty="0" smtClean="0">
                <a:solidFill>
                  <a:schemeClr val="tx1">
                    <a:lumMod val="95000"/>
                    <a:lumOff val="5000"/>
                  </a:schemeClr>
                </a:solidFill>
              </a:rPr>
              <a:t>                                                                                    </a:t>
            </a:r>
            <a:r>
              <a:rPr lang="en-US" sz="2700" i="1" dirty="0" err="1" smtClean="0">
                <a:solidFill>
                  <a:schemeClr val="tx1">
                    <a:lumMod val="95000"/>
                    <a:lumOff val="5000"/>
                  </a:schemeClr>
                </a:solidFill>
              </a:rPr>
              <a:t>Alla</a:t>
            </a:r>
            <a:r>
              <a:rPr lang="en-US" sz="2700" i="1" dirty="0" smtClean="0">
                <a:solidFill>
                  <a:schemeClr val="tx1">
                    <a:lumMod val="95000"/>
                    <a:lumOff val="5000"/>
                  </a:schemeClr>
                </a:solidFill>
              </a:rPr>
              <a:t> A. </a:t>
            </a:r>
            <a:r>
              <a:rPr lang="en-US" sz="2700" i="1" dirty="0" err="1" smtClean="0">
                <a:solidFill>
                  <a:schemeClr val="tx1">
                    <a:lumMod val="95000"/>
                    <a:lumOff val="5000"/>
                  </a:schemeClr>
                </a:solidFill>
              </a:rPr>
              <a:t>Slobodianiuk</a:t>
            </a:r>
            <a:r>
              <a:rPr lang="en-US" sz="2700" i="1" dirty="0" smtClean="0">
                <a:solidFill>
                  <a:schemeClr val="tx1">
                    <a:lumMod val="95000"/>
                    <a:lumOff val="5000"/>
                  </a:schemeClr>
                </a:solidFill>
              </a:rPr>
              <a:t> </a:t>
            </a:r>
            <a:r>
              <a:rPr lang="ru-RU" sz="2700" dirty="0" smtClean="0">
                <a:solidFill>
                  <a:schemeClr val="tx1">
                    <a:lumMod val="95000"/>
                    <a:lumOff val="5000"/>
                  </a:schemeClr>
                </a:solidFill>
              </a:rPr>
              <a:t/>
            </a:r>
            <a:br>
              <a:rPr lang="ru-RU" sz="2700" dirty="0" smtClean="0">
                <a:solidFill>
                  <a:schemeClr val="tx1">
                    <a:lumMod val="95000"/>
                    <a:lumOff val="5000"/>
                  </a:schemeClr>
                </a:solidFill>
              </a:rPr>
            </a:br>
            <a:r>
              <a:rPr lang="en-US" sz="2700" dirty="0" smtClean="0">
                <a:solidFill>
                  <a:schemeClr val="tx1">
                    <a:lumMod val="95000"/>
                    <a:lumOff val="5000"/>
                  </a:schemeClr>
                </a:solidFill>
              </a:rPr>
              <a:t>                                                               </a:t>
            </a:r>
            <a:r>
              <a:rPr lang="en-US" sz="2700" i="1" dirty="0" smtClean="0">
                <a:solidFill>
                  <a:schemeClr val="tx1">
                    <a:lumMod val="95000"/>
                    <a:lumOff val="5000"/>
                  </a:schemeClr>
                </a:solidFill>
              </a:rPr>
              <a:t> Foreign Languages Department</a:t>
            </a:r>
            <a:r>
              <a:rPr lang="ru-RU" sz="2700" dirty="0" smtClean="0">
                <a:solidFill>
                  <a:schemeClr val="tx1">
                    <a:lumMod val="95000"/>
                    <a:lumOff val="5000"/>
                  </a:schemeClr>
                </a:solidFill>
              </a:rPr>
              <a:t/>
            </a:r>
            <a:br>
              <a:rPr lang="ru-RU" sz="2700" dirty="0" smtClean="0">
                <a:solidFill>
                  <a:schemeClr val="tx1">
                    <a:lumMod val="95000"/>
                    <a:lumOff val="5000"/>
                  </a:schemeClr>
                </a:solidFill>
              </a:rPr>
            </a:br>
            <a:endParaRPr lang="ru-RU" sz="2700" dirty="0">
              <a:solidFill>
                <a:schemeClr val="tx1">
                  <a:lumMod val="95000"/>
                  <a:lumOff val="5000"/>
                </a:schemeClr>
              </a:solidFill>
            </a:endParaRPr>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22882" name="Подзаголовок 2"/>
          <p:cNvSpPr>
            <a:spLocks noGrp="1"/>
          </p:cNvSpPr>
          <p:nvPr>
            <p:ph type="subTitle" idx="1"/>
          </p:nvPr>
        </p:nvSpPr>
        <p:spPr>
          <a:xfrm>
            <a:off x="500034" y="785794"/>
            <a:ext cx="8143932" cy="3071834"/>
          </a:xfrm>
        </p:spPr>
        <p:txBody>
          <a:bodyPr anchor="b"/>
          <a:lstStyle/>
          <a:p>
            <a:pPr marR="0" algn="l" eaLnBrk="1" hangingPunct="1">
              <a:spcBef>
                <a:spcPct val="0"/>
              </a:spcBef>
            </a:pPr>
            <a:r>
              <a:rPr lang="en-US" sz="2900" b="1" i="1" dirty="0" smtClean="0">
                <a:solidFill>
                  <a:schemeClr val="tx1"/>
                </a:solidFill>
                <a:latin typeface="Bell MT" pitchFamily="18" charset="0"/>
              </a:rPr>
              <a:t>  </a:t>
            </a:r>
          </a:p>
          <a:p>
            <a:pPr marR="0" algn="l" eaLnBrk="1" hangingPunct="1">
              <a:spcBef>
                <a:spcPct val="0"/>
              </a:spcBef>
            </a:pPr>
            <a:endParaRPr lang="en-US" sz="2900" b="1" i="1" dirty="0" smtClean="0">
              <a:solidFill>
                <a:schemeClr val="tx1"/>
              </a:solidFill>
              <a:latin typeface="Bell MT" pitchFamily="18" charset="0"/>
            </a:endParaRPr>
          </a:p>
          <a:p>
            <a:pPr marR="0" algn="l" eaLnBrk="1" hangingPunct="1">
              <a:spcBef>
                <a:spcPct val="0"/>
              </a:spcBef>
            </a:pPr>
            <a:endParaRPr lang="en-US" sz="2900" b="1" i="1" dirty="0" smtClean="0">
              <a:solidFill>
                <a:schemeClr val="tx1"/>
              </a:solidFill>
              <a:latin typeface="Bell MT" pitchFamily="18" charset="0"/>
            </a:endParaRPr>
          </a:p>
          <a:p>
            <a:pPr marR="0" algn="l" eaLnBrk="1" hangingPunct="1">
              <a:spcBef>
                <a:spcPct val="0"/>
              </a:spcBef>
            </a:pPr>
            <a:r>
              <a:rPr lang="en-US" sz="2900" b="1" i="1" dirty="0" smtClean="0">
                <a:solidFill>
                  <a:schemeClr val="tx1"/>
                </a:solidFill>
                <a:latin typeface="Bell MT" pitchFamily="18" charset="0"/>
              </a:rPr>
              <a:t>A method </a:t>
            </a:r>
            <a:r>
              <a:rPr lang="en-US" sz="2400" i="1" dirty="0" smtClean="0">
                <a:solidFill>
                  <a:schemeClr val="tx1"/>
                </a:solidFill>
                <a:latin typeface="Bell MT" pitchFamily="18" charset="0"/>
              </a:rPr>
              <a:t>( from Greek - «way» ) </a:t>
            </a:r>
            <a:r>
              <a:rPr lang="en-US" sz="2900" i="1" dirty="0" smtClean="0">
                <a:solidFill>
                  <a:schemeClr val="tx1"/>
                </a:solidFill>
                <a:latin typeface="Bell MT" pitchFamily="18" charset="0"/>
              </a:rPr>
              <a:t>– is a process of co-operation between teachers and students, which results in a transmission and mastering of knowledge, abilities and skills, foreseen by the content of studies.</a:t>
            </a:r>
            <a:r>
              <a:rPr lang="en-US" sz="2900" i="1" dirty="0" smtClean="0">
                <a:solidFill>
                  <a:schemeClr val="tx1"/>
                </a:solidFill>
              </a:rPr>
              <a:t> </a:t>
            </a:r>
            <a:endParaRPr lang="ru-RU" sz="2900" dirty="0" smtClean="0">
              <a:solidFill>
                <a:schemeClr val="tx1"/>
              </a:solidFill>
            </a:endParaRPr>
          </a:p>
          <a:p>
            <a:pPr marR="0" eaLnBrk="1" hangingPunct="1"/>
            <a:endParaRPr lang="ru-RU" sz="2400" dirty="0" smtClean="0"/>
          </a:p>
        </p:txBody>
      </p:sp>
    </p:spTree>
  </p:cSld>
  <p:clrMapOvr>
    <a:overrideClrMapping bg1="lt1" tx1="dk1" bg2="lt2" tx2="dk2" accent1="accent1" accent2="accent2" accent3="accent3" accent4="accent4" accent5="accent5" accent6="accent6" hlink="hlink" folHlink="folHlink"/>
  </p:clrMapOvr>
  <p:transition>
    <p:strips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lumMod val="75000"/>
                <a:lumOff val="25000"/>
              </a:schemeClr>
            </a:gs>
            <a:gs pos="53000">
              <a:srgbClr val="D4DEFF"/>
            </a:gs>
            <a:gs pos="83000">
              <a:srgbClr val="D4DEFF"/>
            </a:gs>
            <a:gs pos="100000">
              <a:srgbClr val="96AB94"/>
            </a:gs>
          </a:gsLst>
          <a:lin ang="5400000" scaled="0"/>
          <a:tileRect/>
        </a:gradFill>
        <a:effectLst/>
      </p:bgPr>
    </p:bg>
    <p:spTree>
      <p:nvGrpSpPr>
        <p:cNvPr id="1" name=""/>
        <p:cNvGrpSpPr/>
        <p:nvPr/>
      </p:nvGrpSpPr>
      <p:grpSpPr>
        <a:xfrm>
          <a:off x="0" y="0"/>
          <a:ext cx="0" cy="0"/>
          <a:chOff x="0" y="0"/>
          <a:chExt cx="0" cy="0"/>
        </a:xfrm>
      </p:grpSpPr>
      <p:sp>
        <p:nvSpPr>
          <p:cNvPr id="17" name="Заголовок 1"/>
          <p:cNvSpPr txBox="1">
            <a:spLocks/>
          </p:cNvSpPr>
          <p:nvPr/>
        </p:nvSpPr>
        <p:spPr>
          <a:xfrm>
            <a:off x="142844" y="285728"/>
            <a:ext cx="5643602" cy="1143000"/>
          </a:xfrm>
          <a:prstGeom prst="rect">
            <a:avLst/>
          </a:prstGeom>
          <a:effectLst>
            <a:glow rad="228600">
              <a:schemeClr val="accent3">
                <a:satMod val="175000"/>
                <a:alpha val="40000"/>
              </a:schemeClr>
            </a:glow>
          </a:effectLst>
        </p:spPr>
        <p:txBody>
          <a:bodyPr vert="horz" anchor="t">
            <a:normAutofit fontScale="3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
            </a:r>
            <a:br>
              <a:rPr kumimoji="0" lang="en-US" sz="36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br>
            <a:r>
              <a:rPr kumimoji="0" lang="en-US" sz="11700" b="1" i="1" u="none" strike="noStrike" kern="1200" cap="all" spc="0" normalizeH="0" baseline="0" noProof="0" dirty="0" smtClean="0">
                <a:ln>
                  <a:noFill/>
                </a:ln>
                <a:solidFill>
                  <a:srgbClr val="91DDB0"/>
                </a:solidFill>
                <a:effectLst>
                  <a:reflection blurRad="12700" stA="48000" endA="300" endPos="55000" dir="5400000" sy="-90000" algn="bl" rotWithShape="0"/>
                </a:effectLst>
                <a:uLnTx/>
                <a:uFillTx/>
                <a:latin typeface="+mj-lt"/>
                <a:ea typeface="+mj-ea"/>
                <a:cs typeface="+mj-cs"/>
              </a:rPr>
              <a:t>The Passive Method </a:t>
            </a:r>
            <a:r>
              <a:rPr kumimoji="0" lang="ru-RU" sz="8400" b="1"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
            </a:r>
            <a:br>
              <a:rPr kumimoji="0" lang="ru-RU" sz="8400" b="1"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br>
            <a:r>
              <a:rPr kumimoji="0" lang="en-US" sz="36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 </a:t>
            </a:r>
            <a:r>
              <a:rPr kumimoji="0" lang="ru-RU" sz="36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
            </a:r>
            <a:br>
              <a:rPr kumimoji="0" lang="ru-RU" sz="3600" b="0"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br>
            <a:endParaRPr kumimoji="0" lang="ru-RU" sz="3600" b="0" i="0"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
        <p:nvSpPr>
          <p:cNvPr id="18" name="Овал 17"/>
          <p:cNvSpPr/>
          <p:nvPr/>
        </p:nvSpPr>
        <p:spPr>
          <a:xfrm>
            <a:off x="5214942" y="1142984"/>
            <a:ext cx="2928958" cy="1285884"/>
          </a:xfrm>
          <a:prstGeom prst="ellipse">
            <a:avLst/>
          </a:prstGeom>
          <a:solidFill>
            <a:srgbClr val="91DDB0"/>
          </a:solidFill>
          <a:ln>
            <a:solidFill>
              <a:srgbClr val="91DDB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sp>
        <p:nvSpPr>
          <p:cNvPr id="20" name="Овал 19"/>
          <p:cNvSpPr/>
          <p:nvPr/>
        </p:nvSpPr>
        <p:spPr>
          <a:xfrm>
            <a:off x="5286375" y="2786063"/>
            <a:ext cx="2786063" cy="1285875"/>
          </a:xfrm>
          <a:prstGeom prst="ellipse">
            <a:avLst/>
          </a:prstGeom>
          <a:solidFill>
            <a:srgbClr val="91DDB0"/>
          </a:solidFill>
          <a:ln>
            <a:solidFill>
              <a:srgbClr val="91DDB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sp>
        <p:nvSpPr>
          <p:cNvPr id="21" name="Овал 20"/>
          <p:cNvSpPr/>
          <p:nvPr/>
        </p:nvSpPr>
        <p:spPr>
          <a:xfrm>
            <a:off x="5214942" y="4572008"/>
            <a:ext cx="3000396" cy="1285884"/>
          </a:xfrm>
          <a:prstGeom prst="ellipse">
            <a:avLst/>
          </a:prstGeom>
          <a:solidFill>
            <a:srgbClr val="91DDB0"/>
          </a:solidFill>
          <a:ln>
            <a:solidFill>
              <a:srgbClr val="91DDB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sp>
        <p:nvSpPr>
          <p:cNvPr id="23" name="Прямоугольник 22"/>
          <p:cNvSpPr/>
          <p:nvPr/>
        </p:nvSpPr>
        <p:spPr>
          <a:xfrm>
            <a:off x="285720" y="2857496"/>
            <a:ext cx="2857520" cy="1357322"/>
          </a:xfrm>
          <a:prstGeom prst="rect">
            <a:avLst/>
          </a:prstGeom>
          <a:solidFill>
            <a:srgbClr val="91DDB0"/>
          </a:solidFill>
          <a:ln>
            <a:solidFill>
              <a:srgbClr val="91DDB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teacher</a:t>
            </a:r>
            <a:endParaRPr lang="ru-RU" sz="3600" i="1" dirty="0">
              <a:solidFill>
                <a:schemeClr val="tx1"/>
              </a:solidFill>
              <a:latin typeface="Arial" pitchFamily="34" charset="0"/>
              <a:cs typeface="Arial" pitchFamily="34" charset="0"/>
            </a:endParaRPr>
          </a:p>
        </p:txBody>
      </p:sp>
      <p:cxnSp>
        <p:nvCxnSpPr>
          <p:cNvPr id="24" name="Прямая со стрелкой 23"/>
          <p:cNvCxnSpPr/>
          <p:nvPr/>
        </p:nvCxnSpPr>
        <p:spPr>
          <a:xfrm>
            <a:off x="3357554" y="3857628"/>
            <a:ext cx="1714512" cy="1071570"/>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p:nvPr/>
        </p:nvCxnSpPr>
        <p:spPr>
          <a:xfrm flipV="1">
            <a:off x="3357563" y="2285992"/>
            <a:ext cx="1714503" cy="928697"/>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a:off x="3357554" y="3571876"/>
            <a:ext cx="1571625" cy="1587"/>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8" name="Овал 27"/>
          <p:cNvSpPr/>
          <p:nvPr/>
        </p:nvSpPr>
        <p:spPr>
          <a:xfrm>
            <a:off x="5286380" y="2786058"/>
            <a:ext cx="2928958" cy="1357322"/>
          </a:xfrm>
          <a:prstGeom prst="ellipse">
            <a:avLst/>
          </a:prstGeom>
          <a:solidFill>
            <a:srgbClr val="91DDB0"/>
          </a:solidFill>
          <a:ln>
            <a:solidFill>
              <a:srgbClr val="91DDB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lumMod val="75000"/>
                <a:lumOff val="25000"/>
              </a:schemeClr>
            </a:gs>
            <a:gs pos="53000">
              <a:srgbClr val="D4DEFF"/>
            </a:gs>
            <a:gs pos="83000">
              <a:srgbClr val="D4DEFF"/>
            </a:gs>
            <a:gs pos="100000">
              <a:srgbClr val="96AB94"/>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2844" y="428604"/>
            <a:ext cx="5857916" cy="1071570"/>
          </a:xfrm>
        </p:spPr>
        <p:txBody>
          <a:bodyPr>
            <a:normAutofit fontScale="90000"/>
          </a:bodyPr>
          <a:lstStyle/>
          <a:p>
            <a:pPr eaLnBrk="1" fontAlgn="auto" hangingPunct="1">
              <a:spcAft>
                <a:spcPts val="0"/>
              </a:spcAft>
              <a:defRPr/>
            </a:pPr>
            <a:r>
              <a:rPr lang="en-US" sz="4900" b="1" i="1" dirty="0" smtClean="0">
                <a:solidFill>
                  <a:srgbClr val="92D050"/>
                </a:solidFill>
              </a:rPr>
              <a:t>The </a:t>
            </a:r>
            <a:r>
              <a:rPr lang="en-US" sz="4900" b="1" i="1" dirty="0">
                <a:solidFill>
                  <a:srgbClr val="92D050"/>
                </a:solidFill>
              </a:rPr>
              <a:t>Active Method </a:t>
            </a:r>
            <a:r>
              <a:rPr lang="ru-RU" dirty="0" smtClean="0"/>
              <a:t/>
            </a:r>
            <a:br>
              <a:rPr lang="ru-RU" dirty="0" smtClean="0"/>
            </a:br>
            <a:r>
              <a:rPr lang="en-US" dirty="0" smtClean="0"/>
              <a:t> </a:t>
            </a:r>
            <a:r>
              <a:rPr lang="ru-RU" dirty="0" smtClean="0"/>
              <a:t/>
            </a:r>
            <a:br>
              <a:rPr lang="ru-RU" dirty="0" smtClean="0"/>
            </a:br>
            <a:endParaRPr lang="ru-RU" dirty="0"/>
          </a:p>
        </p:txBody>
      </p:sp>
      <p:sp>
        <p:nvSpPr>
          <p:cNvPr id="3" name="Подзаголовок 2"/>
          <p:cNvSpPr>
            <a:spLocks noGrp="1"/>
          </p:cNvSpPr>
          <p:nvPr>
            <p:ph type="subTitle" idx="1"/>
          </p:nvPr>
        </p:nvSpPr>
        <p:spPr>
          <a:xfrm>
            <a:off x="357188" y="714356"/>
            <a:ext cx="8501062" cy="5929332"/>
          </a:xfrm>
        </p:spPr>
        <p:txBody>
          <a:bodyPr>
            <a:normAutofit/>
          </a:bodyPr>
          <a:lstStyle/>
          <a:p>
            <a:pPr eaLnBrk="1" fontAlgn="auto" hangingPunct="1">
              <a:spcAft>
                <a:spcPts val="0"/>
              </a:spcAft>
              <a:buFont typeface="Wingdings 2"/>
              <a:buNone/>
              <a:defRPr/>
            </a:pPr>
            <a:endParaRPr lang="en-US" dirty="0" smtClean="0"/>
          </a:p>
          <a:p>
            <a:pPr eaLnBrk="1" fontAlgn="auto" hangingPunct="1">
              <a:spcAft>
                <a:spcPts val="0"/>
              </a:spcAft>
              <a:buFont typeface="Wingdings 2"/>
              <a:buNone/>
              <a:defRPr/>
            </a:pPr>
            <a:endParaRPr lang="en-US" dirty="0"/>
          </a:p>
          <a:p>
            <a:pPr eaLnBrk="1" fontAlgn="auto" hangingPunct="1">
              <a:spcAft>
                <a:spcPts val="0"/>
              </a:spcAft>
              <a:buFont typeface="Wingdings 2"/>
              <a:buNone/>
              <a:defRPr/>
            </a:pPr>
            <a:endParaRPr lang="en-US" dirty="0" smtClean="0"/>
          </a:p>
          <a:p>
            <a:pPr eaLnBrk="1" fontAlgn="auto" hangingPunct="1">
              <a:spcAft>
                <a:spcPts val="0"/>
              </a:spcAft>
              <a:buFont typeface="Wingdings 2"/>
              <a:buNone/>
              <a:defRPr/>
            </a:pPr>
            <a:endParaRPr lang="en-US" dirty="0"/>
          </a:p>
          <a:p>
            <a:pPr eaLnBrk="1" fontAlgn="auto" hangingPunct="1">
              <a:spcAft>
                <a:spcPts val="0"/>
              </a:spcAft>
              <a:buFont typeface="Wingdings 2"/>
              <a:buNone/>
              <a:defRPr/>
            </a:pPr>
            <a:endParaRPr lang="ru-RU" dirty="0"/>
          </a:p>
        </p:txBody>
      </p:sp>
      <p:sp>
        <p:nvSpPr>
          <p:cNvPr id="5" name="Прямоугольник 4"/>
          <p:cNvSpPr/>
          <p:nvPr/>
        </p:nvSpPr>
        <p:spPr>
          <a:xfrm>
            <a:off x="285720" y="2857496"/>
            <a:ext cx="2857520" cy="1285884"/>
          </a:xfrm>
          <a:prstGeom prst="rect">
            <a:avLst/>
          </a:prstGeom>
          <a:solidFill>
            <a:srgbClr val="92D050"/>
          </a:solidFill>
          <a:ln>
            <a:solidFill>
              <a:srgbClr val="92D05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teacher</a:t>
            </a:r>
            <a:endParaRPr lang="ru-RU" sz="3600" i="1" dirty="0">
              <a:solidFill>
                <a:schemeClr val="tx1"/>
              </a:solidFill>
              <a:latin typeface="Arial" pitchFamily="34" charset="0"/>
              <a:cs typeface="Arial" pitchFamily="34" charset="0"/>
            </a:endParaRPr>
          </a:p>
        </p:txBody>
      </p:sp>
      <p:sp>
        <p:nvSpPr>
          <p:cNvPr id="6" name="Овал 5"/>
          <p:cNvSpPr/>
          <p:nvPr/>
        </p:nvSpPr>
        <p:spPr>
          <a:xfrm>
            <a:off x="5643570" y="928670"/>
            <a:ext cx="2928958" cy="1214446"/>
          </a:xfrm>
          <a:prstGeom prst="ellipse">
            <a:avLst/>
          </a:prstGeom>
          <a:solidFill>
            <a:srgbClr val="92D050"/>
          </a:solidFill>
          <a:ln>
            <a:solidFill>
              <a:srgbClr val="92D05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sp>
        <p:nvSpPr>
          <p:cNvPr id="7" name="Овал 6"/>
          <p:cNvSpPr/>
          <p:nvPr/>
        </p:nvSpPr>
        <p:spPr>
          <a:xfrm>
            <a:off x="5572132" y="4857760"/>
            <a:ext cx="2928958" cy="1357322"/>
          </a:xfrm>
          <a:prstGeom prst="ellipse">
            <a:avLst/>
          </a:prstGeom>
          <a:solidFill>
            <a:srgbClr val="92D050"/>
          </a:solidFill>
          <a:ln>
            <a:solidFill>
              <a:srgbClr val="92D05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sp>
        <p:nvSpPr>
          <p:cNvPr id="8" name="Овал 7"/>
          <p:cNvSpPr/>
          <p:nvPr/>
        </p:nvSpPr>
        <p:spPr>
          <a:xfrm>
            <a:off x="5643570" y="2786058"/>
            <a:ext cx="2928958" cy="1357322"/>
          </a:xfrm>
          <a:prstGeom prst="ellipse">
            <a:avLst/>
          </a:prstGeom>
          <a:solidFill>
            <a:srgbClr val="92D050"/>
          </a:solidFill>
          <a:ln>
            <a:solidFill>
              <a:srgbClr val="92D05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cxnSp>
        <p:nvCxnSpPr>
          <p:cNvPr id="10" name="Прямая со стрелкой 9"/>
          <p:cNvCxnSpPr/>
          <p:nvPr/>
        </p:nvCxnSpPr>
        <p:spPr>
          <a:xfrm>
            <a:off x="3357554" y="3357562"/>
            <a:ext cx="2000264" cy="1"/>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p:nvPr/>
        </p:nvCxnSpPr>
        <p:spPr>
          <a:xfrm flipV="1">
            <a:off x="3500438" y="2071678"/>
            <a:ext cx="2071694" cy="1000136"/>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a:off x="3500430" y="4000504"/>
            <a:ext cx="1928826" cy="1143008"/>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rot="10800000" flipV="1">
            <a:off x="3357564" y="1928802"/>
            <a:ext cx="2000254" cy="1000136"/>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rot="10800000">
            <a:off x="3286126" y="3571876"/>
            <a:ext cx="2071692" cy="1"/>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p:nvPr/>
        </p:nvCxnSpPr>
        <p:spPr>
          <a:xfrm rot="10800000">
            <a:off x="3357554" y="4143380"/>
            <a:ext cx="1928828" cy="1214448"/>
          </a:xfrm>
          <a:prstGeom prst="straightConnector1">
            <a:avLst/>
          </a:prstGeom>
          <a:ln w="508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lumMod val="75000"/>
                <a:lumOff val="25000"/>
              </a:schemeClr>
            </a:gs>
            <a:gs pos="53000">
              <a:srgbClr val="D4DEFF"/>
            </a:gs>
            <a:gs pos="83000">
              <a:srgbClr val="D4DEFF"/>
            </a:gs>
            <a:gs pos="100000">
              <a:srgbClr val="96AB94"/>
            </a:gs>
          </a:gsLst>
          <a:lin ang="5400000" scaled="0"/>
          <a:tileRect/>
        </a:gradFill>
        <a:effectLst/>
      </p:bgPr>
    </p:bg>
    <p:spTree>
      <p:nvGrpSpPr>
        <p:cNvPr id="1" name=""/>
        <p:cNvGrpSpPr/>
        <p:nvPr/>
      </p:nvGrpSpPr>
      <p:grpSpPr>
        <a:xfrm>
          <a:off x="0" y="0"/>
          <a:ext cx="0" cy="0"/>
          <a:chOff x="0" y="0"/>
          <a:chExt cx="0" cy="0"/>
        </a:xfrm>
      </p:grpSpPr>
      <p:sp>
        <p:nvSpPr>
          <p:cNvPr id="17" name="Заголовок 1"/>
          <p:cNvSpPr txBox="1">
            <a:spLocks/>
          </p:cNvSpPr>
          <p:nvPr/>
        </p:nvSpPr>
        <p:spPr>
          <a:xfrm>
            <a:off x="0" y="285728"/>
            <a:ext cx="6786610" cy="1071570"/>
          </a:xfrm>
          <a:prstGeom prst="rect">
            <a:avLst/>
          </a:prstGeom>
        </p:spPr>
        <p:txBody>
          <a:bodyPr vert="horz" anchor="t">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1" i="1" u="none" strike="noStrike" kern="1200" cap="all" spc="0" normalizeH="0" baseline="0" noProof="0" dirty="0" smtClean="0">
                <a:ln>
                  <a:noFill/>
                </a:ln>
                <a:solidFill>
                  <a:srgbClr val="00B050"/>
                </a:solidFill>
                <a:effectLst>
                  <a:reflection blurRad="12700" stA="48000" endA="300" endPos="55000" dir="5400000" sy="-90000" algn="bl" rotWithShape="0"/>
                </a:effectLst>
                <a:uLnTx/>
                <a:uFillTx/>
                <a:latin typeface="+mj-lt"/>
                <a:ea typeface="+mj-ea"/>
                <a:cs typeface="+mj-cs"/>
              </a:rPr>
              <a:t>The </a:t>
            </a:r>
            <a:r>
              <a:rPr kumimoji="0" lang="en-US" sz="4400" b="1" i="1" u="none" strike="noStrike" kern="1200" cap="all" spc="0" normalizeH="0" baseline="0" noProof="0" dirty="0" smtClean="0">
                <a:ln>
                  <a:noFill/>
                </a:ln>
                <a:solidFill>
                  <a:srgbClr val="00B050"/>
                </a:solidFill>
                <a:effectLst>
                  <a:reflection blurRad="12700" stA="48000" endA="300" endPos="55000" dir="5400000" sy="-90000" algn="bl" rotWithShape="0"/>
                </a:effectLst>
                <a:uLnTx/>
                <a:uFillTx/>
                <a:latin typeface="+mj-lt"/>
                <a:ea typeface="+mj-ea"/>
                <a:cs typeface="+mj-cs"/>
              </a:rPr>
              <a:t>Interactive</a:t>
            </a:r>
            <a:r>
              <a:rPr kumimoji="0" lang="en-US" sz="4000" b="1" i="1" u="none" strike="noStrike" kern="1200" cap="all" spc="0" normalizeH="0" baseline="0" noProof="0" dirty="0" smtClean="0">
                <a:ln>
                  <a:noFill/>
                </a:ln>
                <a:solidFill>
                  <a:srgbClr val="00B050"/>
                </a:solidFill>
                <a:effectLst>
                  <a:reflection blurRad="12700" stA="48000" endA="300" endPos="55000" dir="5400000" sy="-90000" algn="bl" rotWithShape="0"/>
                </a:effectLst>
                <a:uLnTx/>
                <a:uFillTx/>
                <a:latin typeface="+mj-lt"/>
                <a:ea typeface="+mj-ea"/>
                <a:cs typeface="+mj-cs"/>
              </a:rPr>
              <a:t> </a:t>
            </a:r>
            <a:r>
              <a:rPr kumimoji="0" lang="en-US" sz="4400" b="1" i="1" u="none" strike="noStrike" kern="1200" cap="all" spc="0" normalizeH="0" baseline="0" noProof="0" dirty="0" smtClean="0">
                <a:ln>
                  <a:noFill/>
                </a:ln>
                <a:solidFill>
                  <a:srgbClr val="00B050"/>
                </a:solidFill>
                <a:effectLst>
                  <a:reflection blurRad="12700" stA="48000" endA="300" endPos="55000" dir="5400000" sy="-90000" algn="bl" rotWithShape="0"/>
                </a:effectLst>
                <a:uLnTx/>
                <a:uFillTx/>
                <a:latin typeface="+mj-lt"/>
                <a:ea typeface="+mj-ea"/>
                <a:cs typeface="+mj-cs"/>
              </a:rPr>
              <a:t>Method</a:t>
            </a:r>
            <a:r>
              <a:rPr kumimoji="0" lang="ru-RU" sz="4400" b="1" i="0" u="none" strike="noStrike" kern="1200" cap="all" spc="0" normalizeH="0" baseline="0" noProof="0" dirty="0" smtClean="0">
                <a:ln>
                  <a:noFill/>
                </a:ln>
                <a:solidFill>
                  <a:srgbClr val="00B050"/>
                </a:solidFill>
                <a:effectLst>
                  <a:reflection blurRad="12700" stA="48000" endA="300" endPos="55000" dir="5400000" sy="-90000" algn="bl" rotWithShape="0"/>
                </a:effectLst>
                <a:uLnTx/>
                <a:uFillTx/>
                <a:latin typeface="+mj-lt"/>
                <a:ea typeface="+mj-ea"/>
                <a:cs typeface="+mj-cs"/>
              </a:rPr>
              <a:t> </a:t>
            </a:r>
            <a:endParaRPr kumimoji="0" lang="ru-RU" sz="4400" b="1" i="0" u="none" strike="noStrike" kern="1200" cap="all" spc="0" normalizeH="0" baseline="0" noProof="0" dirty="0">
              <a:ln>
                <a:noFill/>
              </a:ln>
              <a:solidFill>
                <a:srgbClr val="00B050"/>
              </a:solidFill>
              <a:effectLst>
                <a:reflection blurRad="12700" stA="48000" endA="300" endPos="55000" dir="5400000" sy="-90000" algn="bl" rotWithShape="0"/>
              </a:effectLst>
              <a:uLnTx/>
              <a:uFillTx/>
              <a:latin typeface="+mj-lt"/>
              <a:ea typeface="+mj-ea"/>
              <a:cs typeface="+mj-cs"/>
            </a:endParaRPr>
          </a:p>
        </p:txBody>
      </p:sp>
      <p:sp>
        <p:nvSpPr>
          <p:cNvPr id="18" name="Прямоугольник 17"/>
          <p:cNvSpPr/>
          <p:nvPr/>
        </p:nvSpPr>
        <p:spPr>
          <a:xfrm>
            <a:off x="214282" y="3071810"/>
            <a:ext cx="2857520" cy="1285884"/>
          </a:xfrm>
          <a:prstGeom prst="rect">
            <a:avLst/>
          </a:prstGeom>
          <a:solidFill>
            <a:srgbClr val="00B050"/>
          </a:solidFill>
          <a:ln>
            <a:solidFill>
              <a:srgbClr val="00B05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teacher</a:t>
            </a:r>
            <a:endParaRPr lang="ru-RU" sz="3600" i="1" dirty="0">
              <a:solidFill>
                <a:schemeClr val="tx1"/>
              </a:solidFill>
              <a:latin typeface="Arial" pitchFamily="34" charset="0"/>
              <a:cs typeface="Arial" pitchFamily="34" charset="0"/>
            </a:endParaRPr>
          </a:p>
        </p:txBody>
      </p:sp>
      <p:sp>
        <p:nvSpPr>
          <p:cNvPr id="20" name="Овал 19"/>
          <p:cNvSpPr/>
          <p:nvPr/>
        </p:nvSpPr>
        <p:spPr>
          <a:xfrm>
            <a:off x="5715008" y="1142984"/>
            <a:ext cx="2928958" cy="1214446"/>
          </a:xfrm>
          <a:prstGeom prst="ellipse">
            <a:avLst/>
          </a:prstGeom>
          <a:solidFill>
            <a:srgbClr val="00B050"/>
          </a:solidFill>
          <a:ln>
            <a:solidFill>
              <a:srgbClr val="00B05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sp>
        <p:nvSpPr>
          <p:cNvPr id="21" name="Овал 20"/>
          <p:cNvSpPr/>
          <p:nvPr/>
        </p:nvSpPr>
        <p:spPr>
          <a:xfrm>
            <a:off x="5715008" y="3143248"/>
            <a:ext cx="2928958" cy="1214446"/>
          </a:xfrm>
          <a:prstGeom prst="ellipse">
            <a:avLst/>
          </a:prstGeom>
          <a:solidFill>
            <a:srgbClr val="00B050"/>
          </a:solidFill>
          <a:ln>
            <a:solidFill>
              <a:srgbClr val="00B05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sp>
        <p:nvSpPr>
          <p:cNvPr id="23" name="Овал 22"/>
          <p:cNvSpPr/>
          <p:nvPr/>
        </p:nvSpPr>
        <p:spPr>
          <a:xfrm>
            <a:off x="5715008" y="5143512"/>
            <a:ext cx="2928958" cy="1214446"/>
          </a:xfrm>
          <a:prstGeom prst="ellipse">
            <a:avLst/>
          </a:prstGeom>
          <a:solidFill>
            <a:srgbClr val="00B050"/>
          </a:solidFill>
          <a:ln>
            <a:solidFill>
              <a:srgbClr val="00B05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3600" i="1" dirty="0">
                <a:solidFill>
                  <a:schemeClr val="tx1"/>
                </a:solidFill>
                <a:latin typeface="Arial" pitchFamily="34" charset="0"/>
                <a:cs typeface="Arial" pitchFamily="34" charset="0"/>
              </a:rPr>
              <a:t>a student</a:t>
            </a:r>
            <a:endParaRPr lang="ru-RU" sz="3600" i="1" dirty="0">
              <a:solidFill>
                <a:schemeClr val="tx1"/>
              </a:solidFill>
              <a:latin typeface="Arial" pitchFamily="34" charset="0"/>
              <a:cs typeface="Arial" pitchFamily="34" charset="0"/>
            </a:endParaRPr>
          </a:p>
        </p:txBody>
      </p:sp>
      <p:cxnSp>
        <p:nvCxnSpPr>
          <p:cNvPr id="24" name="Прямая со стрелкой 23"/>
          <p:cNvCxnSpPr/>
          <p:nvPr/>
        </p:nvCxnSpPr>
        <p:spPr>
          <a:xfrm flipV="1">
            <a:off x="3357554" y="2285994"/>
            <a:ext cx="2357445" cy="928692"/>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p:nvPr/>
        </p:nvCxnSpPr>
        <p:spPr>
          <a:xfrm rot="10800000" flipV="1">
            <a:off x="3286116" y="2143116"/>
            <a:ext cx="2214578" cy="928694"/>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rot="5400000">
            <a:off x="6929456" y="2786056"/>
            <a:ext cx="428624" cy="1588"/>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rot="5400000" flipH="1" flipV="1">
            <a:off x="7144563" y="2713825"/>
            <a:ext cx="428625" cy="1587"/>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Прямая со стрелкой 28"/>
          <p:cNvCxnSpPr/>
          <p:nvPr/>
        </p:nvCxnSpPr>
        <p:spPr>
          <a:xfrm rot="10800000">
            <a:off x="3286116" y="4214818"/>
            <a:ext cx="2286016" cy="1285884"/>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Прямая со стрелкой 29"/>
          <p:cNvCxnSpPr/>
          <p:nvPr/>
        </p:nvCxnSpPr>
        <p:spPr>
          <a:xfrm rot="10800000" flipV="1">
            <a:off x="3214678" y="3643314"/>
            <a:ext cx="2071702" cy="2"/>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Прямая со стрелкой 30"/>
          <p:cNvCxnSpPr/>
          <p:nvPr/>
        </p:nvCxnSpPr>
        <p:spPr>
          <a:xfrm>
            <a:off x="3214678" y="4429132"/>
            <a:ext cx="2286016" cy="1285884"/>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a:off x="3286116" y="3857628"/>
            <a:ext cx="2071702" cy="1588"/>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Прямая со стрелкой 32"/>
          <p:cNvCxnSpPr/>
          <p:nvPr/>
        </p:nvCxnSpPr>
        <p:spPr>
          <a:xfrm rot="5400000">
            <a:off x="6965172" y="4822042"/>
            <a:ext cx="357192" cy="1588"/>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4" name="Прямая со стрелкой 33"/>
          <p:cNvCxnSpPr/>
          <p:nvPr/>
        </p:nvCxnSpPr>
        <p:spPr>
          <a:xfrm rot="5400000" flipH="1" flipV="1">
            <a:off x="7180281" y="4749811"/>
            <a:ext cx="357189" cy="1587"/>
          </a:xfrm>
          <a:prstGeom prst="straightConnector1">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500063" y="500063"/>
            <a:ext cx="8229600" cy="914400"/>
          </a:xfrm>
        </p:spPr>
        <p:txBody>
          <a:bodyPr/>
          <a:lstStyle/>
          <a:p>
            <a:pPr eaLnBrk="1" fontAlgn="auto" hangingPunct="1">
              <a:spcAft>
                <a:spcPts val="0"/>
              </a:spcAft>
              <a:defRPr/>
            </a:pPr>
            <a:r>
              <a:rPr lang="ru-RU" sz="1200" dirty="0" smtClean="0">
                <a:solidFill>
                  <a:schemeClr val="tx2">
                    <a:satMod val="200000"/>
                  </a:schemeClr>
                </a:solidFill>
              </a:rPr>
              <a:t/>
            </a:r>
            <a:br>
              <a:rPr lang="ru-RU" sz="1200" dirty="0" smtClean="0">
                <a:solidFill>
                  <a:schemeClr val="tx2">
                    <a:satMod val="200000"/>
                  </a:schemeClr>
                </a:solidFill>
              </a:rPr>
            </a:br>
            <a:endParaRPr lang="ru-RU" sz="1200" dirty="0">
              <a:solidFill>
                <a:schemeClr val="tx2">
                  <a:satMod val="200000"/>
                </a:schemeClr>
              </a:solidFill>
            </a:endParaRPr>
          </a:p>
        </p:txBody>
      </p:sp>
      <p:sp>
        <p:nvSpPr>
          <p:cNvPr id="126979" name="Содержимое 2"/>
          <p:cNvSpPr>
            <a:spLocks noGrp="1"/>
          </p:cNvSpPr>
          <p:nvPr>
            <p:ph sz="half" idx="1"/>
          </p:nvPr>
        </p:nvSpPr>
        <p:spPr>
          <a:xfrm>
            <a:off x="465138" y="1770063"/>
            <a:ext cx="4038600" cy="4525962"/>
          </a:xfrm>
        </p:spPr>
        <p:txBody>
          <a:bodyPr/>
          <a:lstStyle/>
          <a:p>
            <a:pPr eaLnBrk="1" hangingPunct="1">
              <a:buFont typeface="Wingdings" pitchFamily="2" charset="2"/>
              <a:buNone/>
            </a:pPr>
            <a:r>
              <a:rPr lang="en-US" i="1" dirty="0" smtClean="0"/>
              <a:t> </a:t>
            </a:r>
            <a:endParaRPr lang="ru-RU" dirty="0" smtClean="0"/>
          </a:p>
          <a:p>
            <a:pPr eaLnBrk="1" hangingPunct="1"/>
            <a:endParaRPr lang="ru-RU" dirty="0" smtClean="0"/>
          </a:p>
        </p:txBody>
      </p:sp>
      <p:cxnSp>
        <p:nvCxnSpPr>
          <p:cNvPr id="9" name="Прямая соединительная линия 8"/>
          <p:cNvCxnSpPr/>
          <p:nvPr/>
        </p:nvCxnSpPr>
        <p:spPr>
          <a:xfrm>
            <a:off x="4000500" y="1428750"/>
            <a:ext cx="3929063" cy="371475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 name="Прямая соединительная линия 9"/>
          <p:cNvCxnSpPr/>
          <p:nvPr/>
        </p:nvCxnSpPr>
        <p:spPr>
          <a:xfrm rot="5400000">
            <a:off x="250031" y="2178844"/>
            <a:ext cx="4500563" cy="3000375"/>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rot="16200000" flipH="1">
            <a:off x="3000375" y="2428875"/>
            <a:ext cx="4429125" cy="2428875"/>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flipV="1">
            <a:off x="1000125" y="5857875"/>
            <a:ext cx="5429250" cy="71438"/>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flipV="1">
            <a:off x="6429375" y="5143500"/>
            <a:ext cx="1500188" cy="714375"/>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flipV="1">
            <a:off x="1428750" y="5286375"/>
            <a:ext cx="4714875" cy="71438"/>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1785938" y="4786313"/>
            <a:ext cx="4071937"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Прямая соединительная линия 15"/>
          <p:cNvCxnSpPr/>
          <p:nvPr/>
        </p:nvCxnSpPr>
        <p:spPr>
          <a:xfrm>
            <a:off x="2214563" y="4143375"/>
            <a:ext cx="3286125"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2571750" y="3571875"/>
            <a:ext cx="2571750"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p:nvPr/>
        </p:nvCxnSpPr>
        <p:spPr>
          <a:xfrm>
            <a:off x="2928938" y="3071813"/>
            <a:ext cx="1928812"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p:cNvCxnSpPr/>
          <p:nvPr/>
        </p:nvCxnSpPr>
        <p:spPr>
          <a:xfrm>
            <a:off x="3214688" y="2571750"/>
            <a:ext cx="1428750"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126991" name="TextBox 19"/>
          <p:cNvSpPr txBox="1">
            <a:spLocks noChangeArrowheads="1"/>
          </p:cNvSpPr>
          <p:nvPr/>
        </p:nvSpPr>
        <p:spPr bwMode="auto">
          <a:xfrm>
            <a:off x="3286125" y="2143125"/>
            <a:ext cx="1143000" cy="461963"/>
          </a:xfrm>
          <a:prstGeom prst="rect">
            <a:avLst/>
          </a:prstGeom>
          <a:noFill/>
          <a:ln w="9525">
            <a:noFill/>
            <a:miter lim="800000"/>
            <a:headEnd/>
            <a:tailEnd/>
          </a:ln>
        </p:spPr>
        <p:txBody>
          <a:bodyPr>
            <a:spAutoFit/>
          </a:bodyPr>
          <a:lstStyle/>
          <a:p>
            <a:pPr algn="ctr"/>
            <a:r>
              <a:rPr lang="en-US" dirty="0">
                <a:latin typeface="Corbel" pitchFamily="34" charset="0"/>
              </a:rPr>
              <a:t>  </a:t>
            </a:r>
            <a:r>
              <a:rPr lang="en-US" sz="2400" i="1" dirty="0">
                <a:latin typeface="Bell MT" pitchFamily="18" charset="0"/>
              </a:rPr>
              <a:t>Lecture       </a:t>
            </a:r>
            <a:endParaRPr lang="ru-RU" sz="2400" i="1" dirty="0">
              <a:latin typeface="Corbel" pitchFamily="34" charset="0"/>
            </a:endParaRPr>
          </a:p>
        </p:txBody>
      </p:sp>
      <p:sp>
        <p:nvSpPr>
          <p:cNvPr id="126992" name="TextBox 20"/>
          <p:cNvSpPr txBox="1">
            <a:spLocks noChangeArrowheads="1"/>
          </p:cNvSpPr>
          <p:nvPr/>
        </p:nvSpPr>
        <p:spPr bwMode="auto">
          <a:xfrm>
            <a:off x="3214688" y="2571750"/>
            <a:ext cx="1285875" cy="461963"/>
          </a:xfrm>
          <a:prstGeom prst="rect">
            <a:avLst/>
          </a:prstGeom>
          <a:noFill/>
          <a:ln w="9525">
            <a:noFill/>
            <a:miter lim="800000"/>
            <a:headEnd/>
            <a:tailEnd/>
          </a:ln>
        </p:spPr>
        <p:txBody>
          <a:bodyPr>
            <a:spAutoFit/>
          </a:bodyPr>
          <a:lstStyle/>
          <a:p>
            <a:pPr algn="ctr"/>
            <a:r>
              <a:rPr lang="en-US" sz="2400" i="1" dirty="0">
                <a:latin typeface="Bell MT" pitchFamily="18" charset="0"/>
              </a:rPr>
              <a:t>Reading              </a:t>
            </a:r>
            <a:endParaRPr lang="ru-RU" sz="2400" i="1" dirty="0">
              <a:latin typeface="Corbel" pitchFamily="34" charset="0"/>
            </a:endParaRPr>
          </a:p>
        </p:txBody>
      </p:sp>
      <p:sp>
        <p:nvSpPr>
          <p:cNvPr id="126993" name="TextBox 21"/>
          <p:cNvSpPr txBox="1">
            <a:spLocks noChangeArrowheads="1"/>
          </p:cNvSpPr>
          <p:nvPr/>
        </p:nvSpPr>
        <p:spPr bwMode="auto">
          <a:xfrm>
            <a:off x="2714625" y="3143250"/>
            <a:ext cx="2214563" cy="461963"/>
          </a:xfrm>
          <a:prstGeom prst="rect">
            <a:avLst/>
          </a:prstGeom>
          <a:noFill/>
          <a:ln w="9525">
            <a:noFill/>
            <a:miter lim="800000"/>
            <a:headEnd/>
            <a:tailEnd/>
          </a:ln>
        </p:spPr>
        <p:txBody>
          <a:bodyPr>
            <a:spAutoFit/>
          </a:bodyPr>
          <a:lstStyle/>
          <a:p>
            <a:pPr algn="ctr"/>
            <a:r>
              <a:rPr lang="en-US">
                <a:latin typeface="Corbel" pitchFamily="34" charset="0"/>
              </a:rPr>
              <a:t> </a:t>
            </a:r>
            <a:r>
              <a:rPr lang="en-US" sz="2400" i="1">
                <a:latin typeface="Bell MT" pitchFamily="18" charset="0"/>
              </a:rPr>
              <a:t>Audio-Visual</a:t>
            </a:r>
            <a:endParaRPr lang="ru-RU" sz="2400" i="1">
              <a:latin typeface="Corbel" pitchFamily="34" charset="0"/>
            </a:endParaRPr>
          </a:p>
        </p:txBody>
      </p:sp>
      <p:sp>
        <p:nvSpPr>
          <p:cNvPr id="126994" name="TextBox 22"/>
          <p:cNvSpPr txBox="1">
            <a:spLocks noChangeArrowheads="1"/>
          </p:cNvSpPr>
          <p:nvPr/>
        </p:nvSpPr>
        <p:spPr bwMode="auto">
          <a:xfrm>
            <a:off x="2714625" y="3714750"/>
            <a:ext cx="2071688" cy="461963"/>
          </a:xfrm>
          <a:prstGeom prst="rect">
            <a:avLst/>
          </a:prstGeom>
          <a:noFill/>
          <a:ln w="9525">
            <a:noFill/>
            <a:miter lim="800000"/>
            <a:headEnd/>
            <a:tailEnd/>
          </a:ln>
        </p:spPr>
        <p:txBody>
          <a:bodyPr>
            <a:spAutoFit/>
          </a:bodyPr>
          <a:lstStyle/>
          <a:p>
            <a:pPr algn="ctr"/>
            <a:r>
              <a:rPr lang="en-US">
                <a:latin typeface="Corbel" pitchFamily="34" charset="0"/>
              </a:rPr>
              <a:t> </a:t>
            </a:r>
            <a:r>
              <a:rPr lang="en-US" sz="2400" i="1">
                <a:latin typeface="Bell MT" pitchFamily="18" charset="0"/>
              </a:rPr>
              <a:t>Demonstration</a:t>
            </a:r>
            <a:endParaRPr lang="ru-RU" sz="2400" i="1">
              <a:latin typeface="Corbel" pitchFamily="34" charset="0"/>
            </a:endParaRPr>
          </a:p>
        </p:txBody>
      </p:sp>
      <p:sp>
        <p:nvSpPr>
          <p:cNvPr id="126995" name="TextBox 23"/>
          <p:cNvSpPr txBox="1">
            <a:spLocks noChangeArrowheads="1"/>
          </p:cNvSpPr>
          <p:nvPr/>
        </p:nvSpPr>
        <p:spPr bwMode="auto">
          <a:xfrm>
            <a:off x="2571750" y="4286250"/>
            <a:ext cx="2428875" cy="461963"/>
          </a:xfrm>
          <a:prstGeom prst="rect">
            <a:avLst/>
          </a:prstGeom>
          <a:noFill/>
          <a:ln w="9525">
            <a:noFill/>
            <a:miter lim="800000"/>
            <a:headEnd/>
            <a:tailEnd/>
          </a:ln>
        </p:spPr>
        <p:txBody>
          <a:bodyPr>
            <a:spAutoFit/>
          </a:bodyPr>
          <a:lstStyle/>
          <a:p>
            <a:r>
              <a:rPr lang="en-US" sz="2400" i="1">
                <a:latin typeface="Bell MT" pitchFamily="18" charset="0"/>
              </a:rPr>
              <a:t> Discussion Group</a:t>
            </a:r>
            <a:endParaRPr lang="ru-RU" sz="2400" i="1">
              <a:latin typeface="Corbel" pitchFamily="34" charset="0"/>
            </a:endParaRPr>
          </a:p>
        </p:txBody>
      </p:sp>
      <p:sp>
        <p:nvSpPr>
          <p:cNvPr id="126996" name="TextBox 24"/>
          <p:cNvSpPr txBox="1">
            <a:spLocks noChangeArrowheads="1"/>
          </p:cNvSpPr>
          <p:nvPr/>
        </p:nvSpPr>
        <p:spPr bwMode="auto">
          <a:xfrm>
            <a:off x="2428875" y="4929188"/>
            <a:ext cx="2500313" cy="461962"/>
          </a:xfrm>
          <a:prstGeom prst="rect">
            <a:avLst/>
          </a:prstGeom>
          <a:noFill/>
          <a:ln w="9525">
            <a:noFill/>
            <a:miter lim="800000"/>
            <a:headEnd/>
            <a:tailEnd/>
          </a:ln>
        </p:spPr>
        <p:txBody>
          <a:bodyPr>
            <a:spAutoFit/>
          </a:bodyPr>
          <a:lstStyle/>
          <a:p>
            <a:r>
              <a:rPr lang="en-US">
                <a:latin typeface="Corbel" pitchFamily="34" charset="0"/>
              </a:rPr>
              <a:t> </a:t>
            </a:r>
            <a:r>
              <a:rPr lang="en-US" sz="2400" i="1">
                <a:latin typeface="Bell MT" pitchFamily="18" charset="0"/>
              </a:rPr>
              <a:t>Practice by Doing</a:t>
            </a:r>
            <a:endParaRPr lang="ru-RU" sz="2400" i="1">
              <a:latin typeface="Corbel" pitchFamily="34" charset="0"/>
            </a:endParaRPr>
          </a:p>
        </p:txBody>
      </p:sp>
      <p:sp>
        <p:nvSpPr>
          <p:cNvPr id="126997" name="TextBox 25"/>
          <p:cNvSpPr txBox="1">
            <a:spLocks noChangeArrowheads="1"/>
          </p:cNvSpPr>
          <p:nvPr/>
        </p:nvSpPr>
        <p:spPr bwMode="auto">
          <a:xfrm>
            <a:off x="1500188" y="5500688"/>
            <a:ext cx="4357687" cy="461962"/>
          </a:xfrm>
          <a:prstGeom prst="rect">
            <a:avLst/>
          </a:prstGeom>
          <a:noFill/>
          <a:ln w="9525">
            <a:noFill/>
            <a:miter lim="800000"/>
            <a:headEnd/>
            <a:tailEnd/>
          </a:ln>
        </p:spPr>
        <p:txBody>
          <a:bodyPr>
            <a:spAutoFit/>
          </a:bodyPr>
          <a:lstStyle/>
          <a:p>
            <a:pPr algn="ctr"/>
            <a:r>
              <a:rPr lang="en-US" sz="2400" i="1">
                <a:latin typeface="Bell MT" pitchFamily="18" charset="0"/>
              </a:rPr>
              <a:t> Teach Others / Immediate Use</a:t>
            </a:r>
            <a:endParaRPr lang="ru-RU" sz="2400" i="1">
              <a:latin typeface="Corbel" pitchFamily="34" charset="0"/>
            </a:endParaRPr>
          </a:p>
        </p:txBody>
      </p:sp>
      <p:cxnSp>
        <p:nvCxnSpPr>
          <p:cNvPr id="27" name="Прямая соединительная линия 26"/>
          <p:cNvCxnSpPr/>
          <p:nvPr/>
        </p:nvCxnSpPr>
        <p:spPr>
          <a:xfrm flipV="1">
            <a:off x="6143625" y="4714875"/>
            <a:ext cx="1285875" cy="57150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8" name="Прямая соединительная линия 27"/>
          <p:cNvCxnSpPr/>
          <p:nvPr/>
        </p:nvCxnSpPr>
        <p:spPr>
          <a:xfrm flipV="1">
            <a:off x="5857875" y="4286250"/>
            <a:ext cx="1143000" cy="500063"/>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9" name="Прямая соединительная линия 28"/>
          <p:cNvCxnSpPr/>
          <p:nvPr/>
        </p:nvCxnSpPr>
        <p:spPr>
          <a:xfrm flipV="1">
            <a:off x="5500688" y="3786188"/>
            <a:ext cx="928687" cy="357187"/>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0" name="Прямая соединительная линия 29"/>
          <p:cNvCxnSpPr/>
          <p:nvPr/>
        </p:nvCxnSpPr>
        <p:spPr>
          <a:xfrm flipV="1">
            <a:off x="5143500" y="3286125"/>
            <a:ext cx="785813" cy="28575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 name="Прямая соединительная линия 30"/>
          <p:cNvCxnSpPr/>
          <p:nvPr/>
        </p:nvCxnSpPr>
        <p:spPr>
          <a:xfrm flipV="1">
            <a:off x="4857750" y="2857500"/>
            <a:ext cx="642938" cy="214313"/>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 name="Прямая соединительная линия 31"/>
          <p:cNvCxnSpPr/>
          <p:nvPr/>
        </p:nvCxnSpPr>
        <p:spPr>
          <a:xfrm flipV="1">
            <a:off x="4572000" y="2428875"/>
            <a:ext cx="500063" cy="142875"/>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127004" name="TextBox 32"/>
          <p:cNvSpPr txBox="1">
            <a:spLocks noChangeArrowheads="1"/>
          </p:cNvSpPr>
          <p:nvPr/>
        </p:nvSpPr>
        <p:spPr bwMode="auto">
          <a:xfrm>
            <a:off x="4500563" y="2143125"/>
            <a:ext cx="714375" cy="461963"/>
          </a:xfrm>
          <a:prstGeom prst="rect">
            <a:avLst/>
          </a:prstGeom>
          <a:noFill/>
          <a:ln w="9525">
            <a:noFill/>
            <a:miter lim="800000"/>
            <a:headEnd/>
            <a:tailEnd/>
          </a:ln>
        </p:spPr>
        <p:txBody>
          <a:bodyPr>
            <a:spAutoFit/>
          </a:bodyPr>
          <a:lstStyle/>
          <a:p>
            <a:r>
              <a:rPr lang="en-US" sz="2400">
                <a:latin typeface="Bell MT" pitchFamily="18" charset="0"/>
              </a:rPr>
              <a:t>5%</a:t>
            </a:r>
            <a:endParaRPr lang="ru-RU" sz="2400">
              <a:latin typeface="Corbel" pitchFamily="34" charset="0"/>
            </a:endParaRPr>
          </a:p>
        </p:txBody>
      </p:sp>
      <p:sp>
        <p:nvSpPr>
          <p:cNvPr id="127005" name="TextBox 33"/>
          <p:cNvSpPr txBox="1">
            <a:spLocks noChangeArrowheads="1"/>
          </p:cNvSpPr>
          <p:nvPr/>
        </p:nvSpPr>
        <p:spPr bwMode="auto">
          <a:xfrm>
            <a:off x="4714875" y="2571750"/>
            <a:ext cx="785813" cy="461963"/>
          </a:xfrm>
          <a:prstGeom prst="rect">
            <a:avLst/>
          </a:prstGeom>
          <a:noFill/>
          <a:ln w="9525">
            <a:noFill/>
            <a:miter lim="800000"/>
            <a:headEnd/>
            <a:tailEnd/>
          </a:ln>
        </p:spPr>
        <p:txBody>
          <a:bodyPr>
            <a:spAutoFit/>
          </a:bodyPr>
          <a:lstStyle/>
          <a:p>
            <a:r>
              <a:rPr lang="en-US" sz="2400">
                <a:latin typeface="Bell MT" pitchFamily="18" charset="0"/>
              </a:rPr>
              <a:t>10%</a:t>
            </a:r>
            <a:endParaRPr lang="ru-RU" sz="2400">
              <a:latin typeface="Corbel" pitchFamily="34" charset="0"/>
            </a:endParaRPr>
          </a:p>
        </p:txBody>
      </p:sp>
      <p:sp>
        <p:nvSpPr>
          <p:cNvPr id="127006" name="TextBox 34"/>
          <p:cNvSpPr txBox="1">
            <a:spLocks noChangeArrowheads="1"/>
          </p:cNvSpPr>
          <p:nvPr/>
        </p:nvSpPr>
        <p:spPr bwMode="auto">
          <a:xfrm>
            <a:off x="5072063" y="3000375"/>
            <a:ext cx="714375" cy="461963"/>
          </a:xfrm>
          <a:prstGeom prst="rect">
            <a:avLst/>
          </a:prstGeom>
          <a:noFill/>
          <a:ln w="9525">
            <a:noFill/>
            <a:miter lim="800000"/>
            <a:headEnd/>
            <a:tailEnd/>
          </a:ln>
        </p:spPr>
        <p:txBody>
          <a:bodyPr>
            <a:spAutoFit/>
          </a:bodyPr>
          <a:lstStyle/>
          <a:p>
            <a:r>
              <a:rPr lang="en-US" sz="2400">
                <a:latin typeface="Bell MT" pitchFamily="18" charset="0"/>
              </a:rPr>
              <a:t>20%</a:t>
            </a:r>
            <a:endParaRPr lang="ru-RU" sz="2400">
              <a:latin typeface="Corbel" pitchFamily="34" charset="0"/>
            </a:endParaRPr>
          </a:p>
        </p:txBody>
      </p:sp>
      <p:sp>
        <p:nvSpPr>
          <p:cNvPr id="127007" name="TextBox 35"/>
          <p:cNvSpPr txBox="1">
            <a:spLocks noChangeArrowheads="1"/>
          </p:cNvSpPr>
          <p:nvPr/>
        </p:nvSpPr>
        <p:spPr bwMode="auto">
          <a:xfrm>
            <a:off x="5357813" y="3500438"/>
            <a:ext cx="785812" cy="461962"/>
          </a:xfrm>
          <a:prstGeom prst="rect">
            <a:avLst/>
          </a:prstGeom>
          <a:noFill/>
          <a:ln w="9525">
            <a:noFill/>
            <a:miter lim="800000"/>
            <a:headEnd/>
            <a:tailEnd/>
          </a:ln>
        </p:spPr>
        <p:txBody>
          <a:bodyPr>
            <a:spAutoFit/>
          </a:bodyPr>
          <a:lstStyle/>
          <a:p>
            <a:r>
              <a:rPr lang="en-US" sz="2400">
                <a:latin typeface="Bell MT" pitchFamily="18" charset="0"/>
              </a:rPr>
              <a:t>30%</a:t>
            </a:r>
            <a:endParaRPr lang="ru-RU" sz="2400">
              <a:latin typeface="Corbel" pitchFamily="34" charset="0"/>
            </a:endParaRPr>
          </a:p>
        </p:txBody>
      </p:sp>
      <p:sp>
        <p:nvSpPr>
          <p:cNvPr id="127008" name="TextBox 36"/>
          <p:cNvSpPr txBox="1">
            <a:spLocks noChangeArrowheads="1"/>
          </p:cNvSpPr>
          <p:nvPr/>
        </p:nvSpPr>
        <p:spPr bwMode="auto">
          <a:xfrm>
            <a:off x="5786438" y="4071938"/>
            <a:ext cx="785812" cy="461962"/>
          </a:xfrm>
          <a:prstGeom prst="rect">
            <a:avLst/>
          </a:prstGeom>
          <a:noFill/>
          <a:ln w="9525">
            <a:noFill/>
            <a:miter lim="800000"/>
            <a:headEnd/>
            <a:tailEnd/>
          </a:ln>
        </p:spPr>
        <p:txBody>
          <a:bodyPr>
            <a:spAutoFit/>
          </a:bodyPr>
          <a:lstStyle/>
          <a:p>
            <a:r>
              <a:rPr lang="en-US" sz="2400">
                <a:latin typeface="Bell MT" pitchFamily="18" charset="0"/>
              </a:rPr>
              <a:t>50%</a:t>
            </a:r>
            <a:endParaRPr lang="ru-RU" sz="2400">
              <a:latin typeface="Corbel" pitchFamily="34" charset="0"/>
            </a:endParaRPr>
          </a:p>
        </p:txBody>
      </p:sp>
      <p:sp>
        <p:nvSpPr>
          <p:cNvPr id="127009" name="TextBox 37"/>
          <p:cNvSpPr txBox="1">
            <a:spLocks noChangeArrowheads="1"/>
          </p:cNvSpPr>
          <p:nvPr/>
        </p:nvSpPr>
        <p:spPr bwMode="auto">
          <a:xfrm>
            <a:off x="6215063" y="4572000"/>
            <a:ext cx="714375" cy="461963"/>
          </a:xfrm>
          <a:prstGeom prst="rect">
            <a:avLst/>
          </a:prstGeom>
          <a:noFill/>
          <a:ln w="9525">
            <a:noFill/>
            <a:miter lim="800000"/>
            <a:headEnd/>
            <a:tailEnd/>
          </a:ln>
        </p:spPr>
        <p:txBody>
          <a:bodyPr>
            <a:spAutoFit/>
          </a:bodyPr>
          <a:lstStyle/>
          <a:p>
            <a:r>
              <a:rPr lang="en-US" sz="2400">
                <a:latin typeface="Bell MT" pitchFamily="18" charset="0"/>
              </a:rPr>
              <a:t>75%</a:t>
            </a:r>
            <a:endParaRPr lang="ru-RU" sz="2400">
              <a:latin typeface="Corbel" pitchFamily="34" charset="0"/>
            </a:endParaRPr>
          </a:p>
        </p:txBody>
      </p:sp>
      <p:sp>
        <p:nvSpPr>
          <p:cNvPr id="127010" name="TextBox 38"/>
          <p:cNvSpPr txBox="1">
            <a:spLocks noChangeArrowheads="1"/>
          </p:cNvSpPr>
          <p:nvPr/>
        </p:nvSpPr>
        <p:spPr bwMode="auto">
          <a:xfrm>
            <a:off x="6500813" y="5072063"/>
            <a:ext cx="785812" cy="461962"/>
          </a:xfrm>
          <a:prstGeom prst="rect">
            <a:avLst/>
          </a:prstGeom>
          <a:noFill/>
          <a:ln w="9525">
            <a:noFill/>
            <a:miter lim="800000"/>
            <a:headEnd/>
            <a:tailEnd/>
          </a:ln>
        </p:spPr>
        <p:txBody>
          <a:bodyPr>
            <a:spAutoFit/>
          </a:bodyPr>
          <a:lstStyle/>
          <a:p>
            <a:r>
              <a:rPr lang="en-US" sz="2400">
                <a:latin typeface="Bell MT" pitchFamily="18" charset="0"/>
              </a:rPr>
              <a:t>90%</a:t>
            </a:r>
            <a:endParaRPr lang="ru-RU" sz="2400">
              <a:latin typeface="Corbel" pitchFamily="34" charset="0"/>
            </a:endParaRPr>
          </a:p>
        </p:txBody>
      </p:sp>
      <p:sp>
        <p:nvSpPr>
          <p:cNvPr id="127011" name="Прямоугольник 39"/>
          <p:cNvSpPr>
            <a:spLocks noChangeArrowheads="1"/>
          </p:cNvSpPr>
          <p:nvPr/>
        </p:nvSpPr>
        <p:spPr bwMode="auto">
          <a:xfrm>
            <a:off x="285750" y="428625"/>
            <a:ext cx="4929188" cy="830263"/>
          </a:xfrm>
          <a:prstGeom prst="rect">
            <a:avLst/>
          </a:prstGeom>
          <a:noFill/>
          <a:ln w="9525">
            <a:noFill/>
            <a:miter lim="800000"/>
            <a:headEnd/>
            <a:tailEnd/>
          </a:ln>
        </p:spPr>
        <p:txBody>
          <a:bodyPr>
            <a:spAutoFit/>
          </a:bodyPr>
          <a:lstStyle/>
          <a:p>
            <a:r>
              <a:rPr lang="en-US" sz="4800" i="1" dirty="0">
                <a:solidFill>
                  <a:schemeClr val="bg2"/>
                </a:solidFill>
                <a:latin typeface="Bell MT" pitchFamily="18" charset="0"/>
              </a:rPr>
              <a:t>Learning Pyramid</a:t>
            </a:r>
          </a:p>
        </p:txBody>
      </p:sp>
    </p:spTree>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1428760"/>
          </a:xfrm>
        </p:spPr>
        <p:txBody>
          <a:bodyPr>
            <a:normAutofit fontScale="90000"/>
          </a:bodyPr>
          <a:lstStyle/>
          <a:p>
            <a:pPr marL="54864" indent="0" eaLnBrk="1" fontAlgn="auto" hangingPunct="1">
              <a:spcAft>
                <a:spcPts val="0"/>
              </a:spcAft>
              <a:defRPr/>
            </a:pPr>
            <a:r>
              <a:rPr lang="en-US" sz="5300" b="1" i="1" dirty="0" smtClean="0">
                <a:solidFill>
                  <a:schemeClr val="accent2">
                    <a:lumMod val="60000"/>
                    <a:lumOff val="40000"/>
                  </a:schemeClr>
                </a:solidFill>
                <a:latin typeface="Arial" pitchFamily="34" charset="0"/>
                <a:cs typeface="Arial" pitchFamily="34" charset="0"/>
              </a:rPr>
              <a:t/>
            </a:r>
            <a:br>
              <a:rPr lang="en-US" sz="5300" b="1" i="1" dirty="0" smtClean="0">
                <a:solidFill>
                  <a:schemeClr val="accent2">
                    <a:lumMod val="60000"/>
                    <a:lumOff val="40000"/>
                  </a:schemeClr>
                </a:solidFill>
                <a:latin typeface="Arial" pitchFamily="34" charset="0"/>
                <a:cs typeface="Arial" pitchFamily="34" charset="0"/>
              </a:rPr>
            </a:br>
            <a:r>
              <a:rPr lang="en-US" sz="5300" b="1" i="1" dirty="0" smtClean="0">
                <a:solidFill>
                  <a:schemeClr val="accent2">
                    <a:lumMod val="60000"/>
                    <a:lumOff val="40000"/>
                  </a:schemeClr>
                </a:solidFill>
                <a:latin typeface="Arial" pitchFamily="34" charset="0"/>
                <a:cs typeface="Arial" pitchFamily="34" charset="0"/>
              </a:rPr>
              <a:t/>
            </a:r>
            <a:br>
              <a:rPr lang="en-US" sz="5300" b="1" i="1" dirty="0" smtClean="0">
                <a:solidFill>
                  <a:schemeClr val="accent2">
                    <a:lumMod val="60000"/>
                    <a:lumOff val="40000"/>
                  </a:schemeClr>
                </a:solidFill>
                <a:latin typeface="Arial" pitchFamily="34" charset="0"/>
                <a:cs typeface="Arial" pitchFamily="34" charset="0"/>
              </a:rPr>
            </a:br>
            <a:r>
              <a:rPr lang="en-US" sz="5300" b="1" i="1" dirty="0" smtClean="0">
                <a:solidFill>
                  <a:schemeClr val="accent2">
                    <a:lumMod val="60000"/>
                    <a:lumOff val="40000"/>
                  </a:schemeClr>
                </a:solidFill>
                <a:latin typeface="Arial" pitchFamily="34" charset="0"/>
                <a:cs typeface="Arial" pitchFamily="34" charset="0"/>
              </a:rPr>
              <a:t/>
            </a:r>
            <a:br>
              <a:rPr lang="en-US" sz="5300" b="1" i="1" dirty="0" smtClean="0">
                <a:solidFill>
                  <a:schemeClr val="accent2">
                    <a:lumMod val="60000"/>
                    <a:lumOff val="40000"/>
                  </a:schemeClr>
                </a:solidFill>
                <a:latin typeface="Arial" pitchFamily="34" charset="0"/>
                <a:cs typeface="Arial" pitchFamily="34" charset="0"/>
              </a:rPr>
            </a:br>
            <a:r>
              <a:rPr lang="en-US" sz="5300" b="1" i="1" dirty="0" smtClean="0">
                <a:solidFill>
                  <a:schemeClr val="accent2">
                    <a:lumMod val="60000"/>
                    <a:lumOff val="40000"/>
                  </a:schemeClr>
                </a:solidFill>
                <a:latin typeface="Arial" pitchFamily="34" charset="0"/>
                <a:cs typeface="Arial" pitchFamily="34" charset="0"/>
              </a:rPr>
              <a:t/>
            </a:r>
            <a:br>
              <a:rPr lang="en-US" sz="5300" b="1" i="1" dirty="0" smtClean="0">
                <a:solidFill>
                  <a:schemeClr val="accent2">
                    <a:lumMod val="60000"/>
                    <a:lumOff val="40000"/>
                  </a:schemeClr>
                </a:solidFill>
                <a:latin typeface="Arial" pitchFamily="34" charset="0"/>
                <a:cs typeface="Arial" pitchFamily="34" charset="0"/>
              </a:rPr>
            </a:br>
            <a:r>
              <a:rPr lang="en-US" sz="5300" b="1" i="1" dirty="0" smtClean="0">
                <a:solidFill>
                  <a:schemeClr val="accent2">
                    <a:lumMod val="60000"/>
                    <a:lumOff val="40000"/>
                  </a:schemeClr>
                </a:solidFill>
                <a:latin typeface="Arial" pitchFamily="34" charset="0"/>
                <a:cs typeface="Arial" pitchFamily="34" charset="0"/>
              </a:rPr>
              <a:t/>
            </a:r>
            <a:br>
              <a:rPr lang="en-US" sz="5300" b="1" i="1" dirty="0" smtClean="0">
                <a:solidFill>
                  <a:schemeClr val="accent2">
                    <a:lumMod val="60000"/>
                    <a:lumOff val="40000"/>
                  </a:schemeClr>
                </a:solidFill>
                <a:latin typeface="Arial" pitchFamily="34" charset="0"/>
                <a:cs typeface="Arial" pitchFamily="34" charset="0"/>
              </a:rPr>
            </a:br>
            <a:r>
              <a:rPr lang="en-US" sz="5300" b="1" i="1" dirty="0" smtClean="0">
                <a:solidFill>
                  <a:schemeClr val="accent2">
                    <a:lumMod val="60000"/>
                    <a:lumOff val="40000"/>
                  </a:schemeClr>
                </a:solidFill>
                <a:latin typeface="Arial" pitchFamily="34" charset="0"/>
                <a:cs typeface="Arial" pitchFamily="34" charset="0"/>
              </a:rPr>
              <a:t/>
            </a:r>
            <a:br>
              <a:rPr lang="en-US" sz="5300" b="1" i="1" dirty="0" smtClean="0">
                <a:solidFill>
                  <a:schemeClr val="accent2">
                    <a:lumMod val="60000"/>
                    <a:lumOff val="40000"/>
                  </a:schemeClr>
                </a:solidFill>
                <a:latin typeface="Arial" pitchFamily="34" charset="0"/>
                <a:cs typeface="Arial" pitchFamily="34" charset="0"/>
              </a:rPr>
            </a:br>
            <a:r>
              <a:rPr lang="ru-RU" sz="5300" i="1" dirty="0" smtClean="0">
                <a:solidFill>
                  <a:srgbClr val="FFFF00"/>
                </a:solidFill>
                <a:latin typeface="Arial" pitchFamily="34" charset="0"/>
                <a:cs typeface="Arial" pitchFamily="34" charset="0"/>
              </a:rPr>
              <a:t>“</a:t>
            </a:r>
            <a:r>
              <a:rPr lang="ru-RU" sz="5300" i="1" dirty="0" err="1" smtClean="0">
                <a:solidFill>
                  <a:srgbClr val="FFFF00"/>
                </a:solidFill>
                <a:latin typeface="Arial" pitchFamily="34" charset="0"/>
                <a:cs typeface="Arial" pitchFamily="34" charset="0"/>
              </a:rPr>
              <a:t>Double</a:t>
            </a:r>
            <a:r>
              <a:rPr lang="ru-RU" sz="5300" i="1" dirty="0" smtClean="0">
                <a:solidFill>
                  <a:srgbClr val="FFFF00"/>
                </a:solidFill>
                <a:latin typeface="Arial" pitchFamily="34" charset="0"/>
                <a:cs typeface="Arial" pitchFamily="34" charset="0"/>
              </a:rPr>
              <a:t> T” </a:t>
            </a:r>
            <a:r>
              <a:rPr lang="en-US" sz="5300" i="1" dirty="0" smtClean="0">
                <a:solidFill>
                  <a:srgbClr val="FFFF00"/>
                </a:solidFill>
                <a:latin typeface="Arial" pitchFamily="34" charset="0"/>
                <a:cs typeface="Arial" pitchFamily="34" charset="0"/>
              </a:rPr>
              <a:t>F</a:t>
            </a:r>
            <a:r>
              <a:rPr lang="ru-RU" sz="5300" i="1" dirty="0" err="1" smtClean="0">
                <a:solidFill>
                  <a:srgbClr val="FFFF00"/>
                </a:solidFill>
                <a:latin typeface="Arial" pitchFamily="34" charset="0"/>
                <a:cs typeface="Arial" pitchFamily="34" charset="0"/>
              </a:rPr>
              <a:t>ormation</a:t>
            </a:r>
            <a:r>
              <a:rPr lang="ru-RU" i="1" dirty="0" smtClean="0">
                <a:solidFill>
                  <a:schemeClr val="accent2">
                    <a:lumMod val="60000"/>
                    <a:lumOff val="40000"/>
                  </a:schemeClr>
                </a:solidFill>
                <a:latin typeface="Arial" pitchFamily="34" charset="0"/>
                <a:cs typeface="Arial" pitchFamily="34" charset="0"/>
              </a:rPr>
              <a:t/>
            </a:r>
            <a:br>
              <a:rPr lang="ru-RU" i="1" dirty="0" smtClean="0">
                <a:solidFill>
                  <a:schemeClr val="accent2">
                    <a:lumMod val="60000"/>
                    <a:lumOff val="40000"/>
                  </a:schemeClr>
                </a:solidFill>
                <a:latin typeface="Arial" pitchFamily="34" charset="0"/>
                <a:cs typeface="Arial" pitchFamily="34" charset="0"/>
              </a:rPr>
            </a:br>
            <a:endParaRPr lang="ru-RU" i="1" dirty="0">
              <a:solidFill>
                <a:schemeClr val="accent2">
                  <a:lumMod val="60000"/>
                  <a:lumOff val="40000"/>
                </a:schemeClr>
              </a:solidFill>
              <a:latin typeface="Arial" pitchFamily="34" charset="0"/>
              <a:cs typeface="Arial" pitchFamily="34" charset="0"/>
            </a:endParaRPr>
          </a:p>
        </p:txBody>
      </p:sp>
      <p:sp>
        <p:nvSpPr>
          <p:cNvPr id="128003" name="Содержимое 2"/>
          <p:cNvSpPr>
            <a:spLocks noGrp="1"/>
          </p:cNvSpPr>
          <p:nvPr>
            <p:ph idx="1"/>
          </p:nvPr>
        </p:nvSpPr>
        <p:spPr/>
        <p:txBody>
          <a:bodyPr/>
          <a:lstStyle/>
          <a:p>
            <a:pPr eaLnBrk="1" hangingPunct="1"/>
            <a:endParaRPr lang="en-US" smtClean="0"/>
          </a:p>
          <a:p>
            <a:pPr eaLnBrk="1" hangingPunct="1"/>
            <a:endParaRPr lang="en-US" smtClean="0"/>
          </a:p>
          <a:p>
            <a:pPr eaLnBrk="1" hangingPunct="1"/>
            <a:endParaRPr lang="en-US" smtClean="0"/>
          </a:p>
          <a:p>
            <a:pPr eaLnBrk="1" hangingPunct="1"/>
            <a:endParaRPr lang="ru-RU" smtClean="0"/>
          </a:p>
        </p:txBody>
      </p:sp>
      <p:pic>
        <p:nvPicPr>
          <p:cNvPr id="4" name="Рисунок 3"/>
          <p:cNvPicPr/>
          <p:nvPr/>
        </p:nvPicPr>
        <p:blipFill>
          <a:blip r:embed="rId2" cstate="print"/>
          <a:srcRect/>
          <a:stretch>
            <a:fillRect/>
          </a:stretch>
        </p:blipFill>
        <p:spPr bwMode="auto">
          <a:xfrm>
            <a:off x="785786" y="2000240"/>
            <a:ext cx="7572428" cy="4143404"/>
          </a:xfrm>
          <a:prstGeom prst="rect">
            <a:avLst/>
          </a:prstGeom>
          <a:solidFill>
            <a:srgbClr val="00B0F0"/>
          </a:solidFill>
          <a:ln w="9525">
            <a:noFill/>
            <a:miter lim="800000"/>
            <a:headEnd/>
            <a:tailEnd/>
          </a:ln>
          <a:effectLst>
            <a:glow rad="139700">
              <a:schemeClr val="accent5">
                <a:satMod val="175000"/>
                <a:alpha val="40000"/>
              </a:schemeClr>
            </a:glow>
          </a:effectLst>
        </p:spPr>
      </p:pic>
    </p:spTree>
  </p:cSld>
  <p:clrMapOvr>
    <a:overrideClrMapping bg1="dk1" tx1="lt1" bg2="dk2" tx2="lt2" accent1="accent1" accent2="accent2" accent3="accent3" accent4="accent4" accent5="accent5" accent6="accent6" hlink="hlink" folHlink="folHlink"/>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1143000"/>
          </a:xfrm>
        </p:spPr>
        <p:txBody>
          <a:bodyPr/>
          <a:lstStyle/>
          <a:p>
            <a:pPr marL="54864" indent="0" eaLnBrk="1" fontAlgn="auto" hangingPunct="1">
              <a:spcAft>
                <a:spcPts val="0"/>
              </a:spcAft>
              <a:defRPr/>
            </a:pPr>
            <a:r>
              <a:rPr lang="ru-RU" sz="4800" i="1" dirty="0">
                <a:solidFill>
                  <a:srgbClr val="3AE63A"/>
                </a:solidFill>
                <a:latin typeface="Arial" pitchFamily="34" charset="0"/>
                <a:cs typeface="Arial" pitchFamily="34" charset="0"/>
              </a:rPr>
              <a:t>“U” </a:t>
            </a:r>
            <a:r>
              <a:rPr lang="en-US" sz="4800" i="1" dirty="0" smtClean="0">
                <a:solidFill>
                  <a:srgbClr val="3AE63A"/>
                </a:solidFill>
                <a:latin typeface="Arial" pitchFamily="34" charset="0"/>
                <a:cs typeface="Arial" pitchFamily="34" charset="0"/>
              </a:rPr>
              <a:t> F</a:t>
            </a:r>
            <a:r>
              <a:rPr lang="ru-RU" sz="4800" i="1" dirty="0" err="1" smtClean="0">
                <a:solidFill>
                  <a:srgbClr val="3AE63A"/>
                </a:solidFill>
                <a:latin typeface="Arial" pitchFamily="34" charset="0"/>
                <a:cs typeface="Arial" pitchFamily="34" charset="0"/>
              </a:rPr>
              <a:t>ormation</a:t>
            </a:r>
            <a:endParaRPr lang="ru-RU" sz="4800" dirty="0">
              <a:solidFill>
                <a:srgbClr val="3AE63A"/>
              </a:solidFill>
              <a:latin typeface="Arial" pitchFamily="34" charset="0"/>
              <a:cs typeface="Arial" pitchFamily="34" charset="0"/>
            </a:endParaRPr>
          </a:p>
        </p:txBody>
      </p:sp>
      <p:pic>
        <p:nvPicPr>
          <p:cNvPr id="4" name="Содержимое 3"/>
          <p:cNvPicPr>
            <a:picLocks noGrp="1"/>
          </p:cNvPicPr>
          <p:nvPr>
            <p:ph idx="1"/>
          </p:nvPr>
        </p:nvPicPr>
        <p:blipFill>
          <a:blip r:embed="rId3" cstate="print"/>
          <a:stretch>
            <a:fillRect/>
          </a:stretch>
        </p:blipFill>
        <p:spPr>
          <a:xfrm>
            <a:off x="714348" y="1857364"/>
            <a:ext cx="7715304" cy="4357718"/>
          </a:xfrm>
          <a:effectLst>
            <a:glow rad="228600">
              <a:schemeClr val="accent4">
                <a:satMod val="175000"/>
                <a:alpha val="40000"/>
              </a:schemeClr>
            </a:glow>
          </a:effectLst>
        </p:spPr>
      </p:pic>
    </p:spTree>
  </p:cSld>
  <p:clrMapOvr>
    <a:overrideClrMapping bg1="dk1" tx1="lt1" bg2="dk2" tx2="lt2" accent1="accent1" accent2="accent2" accent3="accent3" accent4="accent4" accent5="accent5" accent6="accent6" hlink="hlink" folHlink="folHlink"/>
  </p:clrMapOvr>
  <p:transition>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512763"/>
            <a:ext cx="8229600" cy="914400"/>
          </a:xfrm>
        </p:spPr>
        <p:txBody>
          <a:bodyPr/>
          <a:lstStyle/>
          <a:p>
            <a:pPr eaLnBrk="1" fontAlgn="auto" hangingPunct="1">
              <a:spcAft>
                <a:spcPts val="0"/>
              </a:spcAft>
              <a:defRPr/>
            </a:pPr>
            <a:r>
              <a:rPr lang="ru-RU" sz="1200" dirty="0" smtClean="0">
                <a:solidFill>
                  <a:schemeClr val="tx2">
                    <a:satMod val="200000"/>
                  </a:schemeClr>
                </a:solidFill>
              </a:rPr>
              <a:t/>
            </a:r>
            <a:br>
              <a:rPr lang="ru-RU" sz="1200" dirty="0" smtClean="0">
                <a:solidFill>
                  <a:schemeClr val="tx2">
                    <a:satMod val="200000"/>
                  </a:schemeClr>
                </a:solidFill>
              </a:rPr>
            </a:br>
            <a:endParaRPr lang="ru-RU" sz="1200" dirty="0">
              <a:solidFill>
                <a:schemeClr val="tx2">
                  <a:satMod val="200000"/>
                </a:schemeClr>
              </a:solidFill>
            </a:endParaRPr>
          </a:p>
        </p:txBody>
      </p:sp>
      <p:sp>
        <p:nvSpPr>
          <p:cNvPr id="3" name="Содержимое 2"/>
          <p:cNvSpPr>
            <a:spLocks noGrp="1"/>
          </p:cNvSpPr>
          <p:nvPr>
            <p:ph sz="half" idx="1"/>
          </p:nvPr>
        </p:nvSpPr>
        <p:spPr>
          <a:xfrm>
            <a:off x="465138" y="1770063"/>
            <a:ext cx="4038600" cy="4525962"/>
          </a:xfrm>
        </p:spPr>
        <p:txBody>
          <a:bodyPr>
            <a:normAutofit fontScale="70000" lnSpcReduction="20000"/>
          </a:bodyPr>
          <a:lstStyle/>
          <a:p>
            <a:pPr marL="411480" eaLnBrk="1" fontAlgn="auto" hangingPunct="1">
              <a:spcAft>
                <a:spcPts val="0"/>
              </a:spcAft>
              <a:buFont typeface="Wingdings"/>
              <a:buNone/>
              <a:defRPr/>
            </a:pPr>
            <a:r>
              <a:rPr lang="en-US" i="1" dirty="0"/>
              <a:t> </a:t>
            </a:r>
            <a:endParaRPr lang="ru-RU" dirty="0"/>
          </a:p>
          <a:p>
            <a:pPr marL="411480" eaLnBrk="1" fontAlgn="auto" hangingPunct="1">
              <a:spcAft>
                <a:spcPts val="0"/>
              </a:spcAft>
              <a:buFont typeface="Wingdings"/>
              <a:buChar char=""/>
              <a:defRPr/>
            </a:pPr>
            <a:endParaRPr lang="ru-RU" dirty="0"/>
          </a:p>
        </p:txBody>
      </p:sp>
      <p:sp>
        <p:nvSpPr>
          <p:cNvPr id="6" name="Содержимое 5"/>
          <p:cNvSpPr>
            <a:spLocks noGrp="1"/>
          </p:cNvSpPr>
          <p:nvPr>
            <p:ph sz="half" idx="2"/>
          </p:nvPr>
        </p:nvSpPr>
        <p:spPr>
          <a:xfrm>
            <a:off x="142875" y="500063"/>
            <a:ext cx="3857625" cy="5000625"/>
          </a:xfrm>
        </p:spPr>
        <p:txBody>
          <a:bodyPr>
            <a:normAutofit fontScale="70000" lnSpcReduction="20000"/>
          </a:bodyPr>
          <a:lstStyle/>
          <a:p>
            <a:pPr marL="411480" eaLnBrk="1" fontAlgn="auto" hangingPunct="1">
              <a:spcAft>
                <a:spcPts val="0"/>
              </a:spcAft>
              <a:buFont typeface="Wingdings"/>
              <a:buNone/>
              <a:defRPr/>
            </a:pPr>
            <a:r>
              <a:rPr lang="en-US" sz="3500" b="1" i="1" dirty="0" smtClean="0">
                <a:latin typeface="Bell MT" pitchFamily="18" charset="0"/>
              </a:rPr>
              <a:t>     Small  Groups</a:t>
            </a:r>
            <a:r>
              <a:rPr lang="ru-RU" dirty="0" smtClean="0">
                <a:latin typeface="Arial Narrow" pitchFamily="34" charset="0"/>
              </a:rPr>
              <a:t/>
            </a:r>
            <a:br>
              <a:rPr lang="ru-RU" dirty="0" smtClean="0">
                <a:latin typeface="Arial Narrow" pitchFamily="34" charset="0"/>
              </a:rPr>
            </a:br>
            <a:r>
              <a:rPr lang="en-US" b="1" i="1" dirty="0" smtClean="0">
                <a:latin typeface="Bell MT" pitchFamily="18" charset="0"/>
              </a:rPr>
              <a:t> </a:t>
            </a:r>
            <a:r>
              <a:rPr lang="ru-RU" dirty="0" smtClean="0">
                <a:latin typeface="Arial Narrow" pitchFamily="34" charset="0"/>
              </a:rPr>
              <a:t/>
            </a:r>
            <a:br>
              <a:rPr lang="ru-RU" dirty="0" smtClean="0">
                <a:latin typeface="Arial Narrow" pitchFamily="34" charset="0"/>
              </a:rPr>
            </a:br>
            <a:r>
              <a:rPr lang="en-US" i="1" dirty="0" smtClean="0">
                <a:latin typeface="Bell MT" pitchFamily="18" charset="0"/>
              </a:rPr>
              <a:t>Students can be divided into groups of two or three people. Smaller groups are better as they facilitate more discussion, they help the students  get interested in the topics being discussed and they build better relationships. The teacher can listen in on each group as they discuss to ensure that they are following instructions and discussing ideas relevant to the question. After the discussion, each group can present its ideas.</a:t>
            </a:r>
            <a:endParaRPr lang="ru-RU" dirty="0">
              <a:latin typeface="Arial Narrow" pitchFamily="34" charset="0"/>
            </a:endParaRPr>
          </a:p>
        </p:txBody>
      </p:sp>
      <p:pic>
        <p:nvPicPr>
          <p:cNvPr id="130053" name="Picture 3"/>
          <p:cNvPicPr>
            <a:picLocks noChangeAspect="1" noChangeArrowheads="1"/>
          </p:cNvPicPr>
          <p:nvPr/>
        </p:nvPicPr>
        <p:blipFill>
          <a:blip r:embed="rId3" cstate="print"/>
          <a:srcRect/>
          <a:stretch>
            <a:fillRect/>
          </a:stretch>
        </p:blipFill>
        <p:spPr bwMode="auto">
          <a:xfrm>
            <a:off x="4214810" y="1500174"/>
            <a:ext cx="4572000" cy="500064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5643570" y="571480"/>
            <a:ext cx="2643206" cy="5572164"/>
          </a:xfrm>
        </p:spPr>
        <p:txBody>
          <a:bodyPr>
            <a:noAutofit/>
          </a:bodyPr>
          <a:lstStyle/>
          <a:p>
            <a:pPr eaLnBrk="1" fontAlgn="auto" hangingPunct="1">
              <a:spcAft>
                <a:spcPts val="0"/>
              </a:spcAft>
              <a:defRPr/>
            </a:pPr>
            <a:r>
              <a:rPr lang="en-US" sz="2800" i="1" dirty="0" smtClean="0">
                <a:latin typeface="Bodoni MT Condensed" pitchFamily="18" charset="0"/>
              </a:rPr>
              <a:t>                      </a:t>
            </a:r>
            <a:br>
              <a:rPr lang="en-US" sz="2800" i="1" dirty="0" smtClean="0">
                <a:latin typeface="Bodoni MT Condensed" pitchFamily="18" charset="0"/>
              </a:rPr>
            </a:br>
            <a:r>
              <a:rPr lang="en-US" sz="2800" i="1" dirty="0" smtClean="0">
                <a:latin typeface="Bodoni MT Condensed" pitchFamily="18" charset="0"/>
              </a:rPr>
              <a:t>                </a:t>
            </a:r>
            <a:br>
              <a:rPr lang="en-US" sz="2800" i="1" dirty="0" smtClean="0">
                <a:latin typeface="Bodoni MT Condensed" pitchFamily="18" charset="0"/>
              </a:rPr>
            </a:br>
            <a:r>
              <a:rPr lang="en-US" sz="2800" i="1" dirty="0" smtClean="0">
                <a:latin typeface="Bodoni MT Condensed" pitchFamily="18" charset="0"/>
              </a:rPr>
              <a:t/>
            </a:r>
            <a:br>
              <a:rPr lang="en-US" sz="2800" i="1" dirty="0" smtClean="0">
                <a:latin typeface="Bodoni MT Condensed" pitchFamily="18" charset="0"/>
              </a:rPr>
            </a:br>
            <a:r>
              <a:rPr lang="en-US" sz="2800" i="1" dirty="0" smtClean="0">
                <a:latin typeface="Bodoni MT Condensed" pitchFamily="18" charset="0"/>
              </a:rPr>
              <a:t/>
            </a:r>
            <a:br>
              <a:rPr lang="en-US" sz="2800" i="1" dirty="0" smtClean="0">
                <a:latin typeface="Bodoni MT Condensed" pitchFamily="18" charset="0"/>
              </a:rPr>
            </a:br>
            <a:r>
              <a:rPr lang="en-US" sz="2800" i="1" dirty="0" smtClean="0">
                <a:latin typeface="Bodoni MT Condensed" pitchFamily="18" charset="0"/>
              </a:rPr>
              <a:t/>
            </a:r>
            <a:br>
              <a:rPr lang="en-US" sz="2800" i="1" dirty="0" smtClean="0">
                <a:latin typeface="Bodoni MT Condensed" pitchFamily="18" charset="0"/>
              </a:rPr>
            </a:br>
            <a:r>
              <a:rPr lang="en-US" sz="2800" i="1" dirty="0" smtClean="0">
                <a:latin typeface="Bodoni MT Condensed" pitchFamily="18" charset="0"/>
              </a:rPr>
              <a:t/>
            </a:r>
            <a:br>
              <a:rPr lang="en-US" sz="2800" i="1" dirty="0" smtClean="0">
                <a:latin typeface="Bodoni MT Condensed" pitchFamily="18" charset="0"/>
              </a:rPr>
            </a:br>
            <a:r>
              <a:rPr lang="en-US" sz="2800" i="1" dirty="0" smtClean="0">
                <a:latin typeface="Bodoni MT Condensed" pitchFamily="18" charset="0"/>
              </a:rPr>
              <a:t> </a:t>
            </a:r>
            <a:r>
              <a:rPr lang="ru-RU" sz="2400" dirty="0" smtClean="0"/>
              <a:t/>
            </a:r>
            <a:br>
              <a:rPr lang="ru-RU" sz="2400" dirty="0" smtClean="0"/>
            </a:br>
            <a:endParaRPr lang="ru-RU" sz="1600" b="0" dirty="0"/>
          </a:p>
        </p:txBody>
      </p:sp>
      <p:sp>
        <p:nvSpPr>
          <p:cNvPr id="131075" name="Содержимое 2"/>
          <p:cNvSpPr>
            <a:spLocks noGrp="1"/>
          </p:cNvSpPr>
          <p:nvPr>
            <p:ph type="body" sz="half" idx="2"/>
          </p:nvPr>
        </p:nvSpPr>
        <p:spPr>
          <a:xfrm>
            <a:off x="5389563" y="3282950"/>
            <a:ext cx="3429000" cy="1920875"/>
          </a:xfrm>
        </p:spPr>
        <p:txBody>
          <a:bodyPr/>
          <a:lstStyle/>
          <a:p>
            <a:pPr eaLnBrk="1" hangingPunct="1">
              <a:spcBef>
                <a:spcPct val="0"/>
              </a:spcBef>
            </a:pPr>
            <a:r>
              <a:rPr lang="en-US" i="1" smtClean="0"/>
              <a:t> </a:t>
            </a:r>
            <a:endParaRPr lang="ru-RU" smtClean="0"/>
          </a:p>
          <a:p>
            <a:pPr eaLnBrk="1" hangingPunct="1">
              <a:spcBef>
                <a:spcPct val="0"/>
              </a:spcBef>
            </a:pPr>
            <a:endParaRPr lang="ru-RU" smtClean="0"/>
          </a:p>
        </p:txBody>
      </p:sp>
      <p:pic>
        <p:nvPicPr>
          <p:cNvPr id="1026" name="Picture 2" descr="D:\ALLA\UNIVERSITY\Пленарне засідання\Фоткиfffffff\DSC03553.JPG"/>
          <p:cNvPicPr>
            <a:picLocks noGrp="1" noChangeAspect="1" noChangeArrowheads="1"/>
          </p:cNvPicPr>
          <p:nvPr>
            <p:ph type="pic" idx="1"/>
          </p:nvPr>
        </p:nvPicPr>
        <p:blipFill>
          <a:blip r:embed="rId2" cstate="print"/>
          <a:srcRect l="152" r="152"/>
          <a:stretch>
            <a:fillRect/>
          </a:stretch>
        </p:blipFill>
        <p:spPr>
          <a:xfrm>
            <a:off x="642910" y="1142984"/>
            <a:ext cx="4206240" cy="4206240"/>
          </a:xfrm>
          <a:noFill/>
        </p:spPr>
      </p:pic>
      <p:sp>
        <p:nvSpPr>
          <p:cNvPr id="131077" name="Содержимое 4"/>
          <p:cNvSpPr>
            <a:spLocks noGrp="1"/>
          </p:cNvSpPr>
          <p:nvPr>
            <p:ph sz="half" idx="4294967295"/>
          </p:nvPr>
        </p:nvSpPr>
        <p:spPr>
          <a:xfrm>
            <a:off x="5072066" y="357166"/>
            <a:ext cx="3895756" cy="4071943"/>
          </a:xfrm>
        </p:spPr>
        <p:txBody>
          <a:bodyPr/>
          <a:lstStyle/>
          <a:p>
            <a:pPr eaLnBrk="1" hangingPunct="1">
              <a:buFont typeface="Wingdings 2" pitchFamily="18" charset="2"/>
              <a:buNone/>
            </a:pPr>
            <a:r>
              <a:rPr lang="en-US" i="1" dirty="0" smtClean="0"/>
              <a:t> </a:t>
            </a:r>
            <a:r>
              <a:rPr lang="en-US" sz="3200" b="1" dirty="0" smtClean="0">
                <a:latin typeface="Bell MT" pitchFamily="18" charset="0"/>
              </a:rPr>
              <a:t>              </a:t>
            </a:r>
            <a:r>
              <a:rPr lang="en-US" sz="3200" b="1" i="1" dirty="0" smtClean="0">
                <a:latin typeface="Bell MT" pitchFamily="18" charset="0"/>
              </a:rPr>
              <a:t>Pair Work </a:t>
            </a:r>
            <a:r>
              <a:rPr lang="en-US" sz="2800" i="1" dirty="0" smtClean="0">
                <a:latin typeface="Bell MT" pitchFamily="18" charset="0"/>
              </a:rPr>
              <a:t> </a:t>
            </a:r>
            <a:br>
              <a:rPr lang="en-US" sz="2800" i="1" dirty="0" smtClean="0">
                <a:latin typeface="Bell MT" pitchFamily="18" charset="0"/>
              </a:rPr>
            </a:br>
            <a:r>
              <a:rPr lang="ru-RU" sz="2800" dirty="0" smtClean="0"/>
              <a:t/>
            </a:r>
            <a:br>
              <a:rPr lang="ru-RU" sz="2800" dirty="0" smtClean="0"/>
            </a:br>
            <a:r>
              <a:rPr lang="en-US" sz="2400" i="1" dirty="0" smtClean="0">
                <a:latin typeface="Bell MT" pitchFamily="18" charset="0"/>
              </a:rPr>
              <a:t>Pair work is a classroom activity in which the whole group is divided into pairs. The idea of pair work is to improve listening and speaking skills by requiring students to exchange information with each other. </a:t>
            </a:r>
            <a:endParaRPr lang="ru-RU" sz="2400" dirty="0" smtClean="0"/>
          </a:p>
        </p:txBody>
      </p:sp>
    </p:spTree>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одержимое 7"/>
          <p:cNvSpPr>
            <a:spLocks noGrp="1"/>
          </p:cNvSpPr>
          <p:nvPr>
            <p:ph sz="half" idx="1"/>
          </p:nvPr>
        </p:nvSpPr>
        <p:spPr>
          <a:xfrm>
            <a:off x="4071934" y="357166"/>
            <a:ext cx="4214811" cy="3143249"/>
          </a:xfrm>
        </p:spPr>
        <p:txBody>
          <a:bodyPr>
            <a:normAutofit fontScale="55000" lnSpcReduction="20000"/>
          </a:bodyPr>
          <a:lstStyle/>
          <a:p>
            <a:pPr marL="448056" indent="-384048" algn="just" eaLnBrk="1" fontAlgn="auto" hangingPunct="1">
              <a:spcAft>
                <a:spcPts val="0"/>
              </a:spcAft>
              <a:buFont typeface="Wingdings 2"/>
              <a:buNone/>
              <a:defRPr/>
            </a:pPr>
            <a:r>
              <a:rPr lang="en-US" sz="3400" b="1" dirty="0" smtClean="0">
                <a:latin typeface="Agency FB" pitchFamily="34" charset="0"/>
              </a:rPr>
              <a:t>	Games</a:t>
            </a:r>
            <a:r>
              <a:rPr lang="en-US" sz="3400" dirty="0" smtClean="0">
                <a:latin typeface="Agency FB" pitchFamily="34" charset="0"/>
              </a:rPr>
              <a:t> are efficient techniques to achieve learning goals by providing a background in which linguistic units are repeated and reinforced. To be effective, games should not be time consuming; they should involve most students; and they should be adaptable to most classes and student levels of proficiency. </a:t>
            </a:r>
            <a:endParaRPr lang="ru-RU" sz="3400" dirty="0" smtClean="0"/>
          </a:p>
          <a:p>
            <a:pPr marL="448056" indent="-384048" algn="just" eaLnBrk="1" fontAlgn="auto" hangingPunct="1">
              <a:spcAft>
                <a:spcPts val="0"/>
              </a:spcAft>
              <a:buFont typeface="Wingdings 2"/>
              <a:buNone/>
              <a:defRPr/>
            </a:pPr>
            <a:r>
              <a:rPr lang="en-US" b="1" dirty="0" smtClean="0"/>
              <a:t>		</a:t>
            </a:r>
            <a:endParaRPr lang="ru-RU" dirty="0"/>
          </a:p>
        </p:txBody>
      </p:sp>
      <p:sp>
        <p:nvSpPr>
          <p:cNvPr id="9" name="Содержимое 8"/>
          <p:cNvSpPr>
            <a:spLocks noGrp="1"/>
          </p:cNvSpPr>
          <p:nvPr>
            <p:ph sz="half" idx="2"/>
          </p:nvPr>
        </p:nvSpPr>
        <p:spPr>
          <a:xfrm>
            <a:off x="0" y="2928934"/>
            <a:ext cx="4071935" cy="3543312"/>
          </a:xfrm>
        </p:spPr>
        <p:txBody>
          <a:bodyPr>
            <a:normAutofit fontScale="55000" lnSpcReduction="20000"/>
          </a:bodyPr>
          <a:lstStyle/>
          <a:p>
            <a:pPr marL="448056" indent="-384048" algn="just" eaLnBrk="1" fontAlgn="auto" hangingPunct="1">
              <a:spcAft>
                <a:spcPts val="0"/>
              </a:spcAft>
              <a:buFont typeface="Wingdings 2"/>
              <a:buNone/>
              <a:defRPr/>
            </a:pPr>
            <a:r>
              <a:rPr lang="en-US" b="1" dirty="0" smtClean="0"/>
              <a:t>	</a:t>
            </a:r>
            <a:r>
              <a:rPr lang="en-US" sz="3400" b="1" dirty="0" smtClean="0">
                <a:latin typeface="Agency FB" pitchFamily="34" charset="0"/>
              </a:rPr>
              <a:t>Business games</a:t>
            </a:r>
            <a:r>
              <a:rPr lang="en-US" sz="3400" dirty="0" smtClean="0">
                <a:latin typeface="Agency FB" pitchFamily="34" charset="0"/>
              </a:rPr>
              <a:t> that mirror an entire company's operations can be used to teach students about decision making, and the impact a single decision can make on the entire organization. Playing business games teaches students about critical organizational rules and the relationships necessary to meet and exceed performance expectations. </a:t>
            </a:r>
            <a:endParaRPr lang="ru-RU" dirty="0"/>
          </a:p>
        </p:txBody>
      </p:sp>
    </p:spTree>
  </p:cSld>
  <p:clrMapOvr>
    <a:masterClrMapping/>
  </p:clrMapOvr>
  <p:transition>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33122" name="Текст 4"/>
          <p:cNvSpPr>
            <a:spLocks noGrp="1"/>
          </p:cNvSpPr>
          <p:nvPr>
            <p:ph type="body" sz="half" idx="2"/>
          </p:nvPr>
        </p:nvSpPr>
        <p:spPr>
          <a:xfrm>
            <a:off x="357158" y="5000636"/>
            <a:ext cx="8501062" cy="1428770"/>
          </a:xfrm>
        </p:spPr>
        <p:txBody>
          <a:bodyPr/>
          <a:lstStyle/>
          <a:p>
            <a:pPr algn="just" eaLnBrk="1" hangingPunct="1">
              <a:lnSpc>
                <a:spcPct val="80000"/>
              </a:lnSpc>
              <a:spcBef>
                <a:spcPct val="0"/>
              </a:spcBef>
            </a:pPr>
            <a:r>
              <a:rPr lang="en-US" sz="2400" b="1" i="1" dirty="0" smtClean="0">
                <a:solidFill>
                  <a:srgbClr val="002060"/>
                </a:solidFill>
                <a:latin typeface="Bell MT" pitchFamily="18" charset="0"/>
                <a:ea typeface="Calibri" pitchFamily="34" charset="0"/>
                <a:cs typeface="Times New Roman" pitchFamily="18" charset="0"/>
              </a:rPr>
              <a:t>Discussion</a:t>
            </a:r>
            <a:r>
              <a:rPr lang="en-US" sz="2400" i="1" dirty="0" smtClean="0">
                <a:solidFill>
                  <a:srgbClr val="002060"/>
                </a:solidFill>
                <a:latin typeface="Bell MT" pitchFamily="18" charset="0"/>
                <a:ea typeface="Calibri" pitchFamily="34" charset="0"/>
                <a:cs typeface="Times New Roman" pitchFamily="18" charset="0"/>
              </a:rPr>
              <a:t> is interactive, student-centered exploration of realistic and specific narratives. The students are engaged in the intellectual and emotional exercise of facing complex problems and making critical decisions within limited time and information, and pervasive uncertainty.</a:t>
            </a:r>
          </a:p>
          <a:p>
            <a:pPr eaLnBrk="1" hangingPunct="1">
              <a:spcBef>
                <a:spcPct val="0"/>
              </a:spcBef>
            </a:pPr>
            <a:endParaRPr lang="ru-RU" sz="2400" dirty="0" smtClean="0">
              <a:ea typeface="Calibri" pitchFamily="34" charset="0"/>
              <a:cs typeface="Times New Roman" pitchFamily="18" charset="0"/>
            </a:endParaRPr>
          </a:p>
        </p:txBody>
      </p:sp>
      <p:pic>
        <p:nvPicPr>
          <p:cNvPr id="3074" name="Picture 2" descr="D:\ALLA\UNIVERSITY\Пленарне засідання\Фоткиfffffff\DSC03558.JPG"/>
          <p:cNvPicPr>
            <a:picLocks noGrp="1" noChangeAspect="1" noChangeArrowheads="1"/>
          </p:cNvPicPr>
          <p:nvPr>
            <p:ph type="pic" idx="1"/>
          </p:nvPr>
        </p:nvPicPr>
        <p:blipFill>
          <a:blip r:embed="rId3" cstate="print"/>
          <a:srcRect t="16071" b="16071"/>
          <a:stretch>
            <a:fillRect/>
          </a:stretch>
        </p:blipFill>
        <p:spPr>
          <a:prstGeom prst="rect">
            <a:avLst/>
          </a:prstGeom>
          <a:noFill/>
        </p:spPr>
      </p:pic>
    </p:spTree>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1"/>
          <p:cNvSpPr>
            <a:spLocks noChangeArrowheads="1"/>
          </p:cNvSpPr>
          <p:nvPr/>
        </p:nvSpPr>
        <p:spPr bwMode="auto">
          <a:xfrm>
            <a:off x="285750" y="371475"/>
            <a:ext cx="7429500" cy="4708525"/>
          </a:xfrm>
          <a:prstGeom prst="rect">
            <a:avLst/>
          </a:prstGeom>
          <a:noFill/>
          <a:ln w="9525">
            <a:noFill/>
            <a:miter lim="800000"/>
            <a:headEnd/>
            <a:tailEnd/>
          </a:ln>
          <a:effectLst/>
        </p:spPr>
        <p:txBody>
          <a:bodyPr anchor="ctr">
            <a:spAutoFit/>
          </a:bodyPr>
          <a:lstStyle/>
          <a:p>
            <a:pPr>
              <a:defRPr/>
            </a:pPr>
            <a:r>
              <a:rPr lang="en-US" sz="2800" b="1" dirty="0">
                <a:latin typeface="Bodoni MT Condensed" pitchFamily="18" charset="0"/>
                <a:ea typeface="Calibri" pitchFamily="34" charset="0"/>
                <a:cs typeface="Times New Roman" pitchFamily="18" charset="0"/>
              </a:rPr>
              <a:t>  </a:t>
            </a:r>
            <a:endParaRPr lang="ru-RU" sz="2800" dirty="0">
              <a:latin typeface="Arial" pitchFamily="34" charset="0"/>
            </a:endParaRPr>
          </a:p>
          <a:p>
            <a:pPr algn="r" eaLnBrk="0" hangingPunct="0">
              <a:defRPr/>
            </a:pPr>
            <a:r>
              <a:rPr lang="en-US" sz="2800" b="1" i="1" dirty="0">
                <a:solidFill>
                  <a:schemeClr val="bg1">
                    <a:lumMod val="75000"/>
                  </a:schemeClr>
                </a:solidFill>
                <a:latin typeface="Bell MT" pitchFamily="18" charset="0"/>
                <a:ea typeface="Calibri" pitchFamily="34" charset="0"/>
                <a:cs typeface="Times New Roman" pitchFamily="18" charset="0"/>
              </a:rPr>
              <a:t>Brainstorming</a:t>
            </a:r>
          </a:p>
          <a:p>
            <a:pPr algn="just" eaLnBrk="0" hangingPunct="0">
              <a:defRPr/>
            </a:pPr>
            <a:endParaRPr lang="en-US" sz="2800" i="1" dirty="0">
              <a:latin typeface="Bodoni MT Condensed" pitchFamily="18" charset="0"/>
              <a:ea typeface="Calibri" pitchFamily="34" charset="0"/>
              <a:cs typeface="Times New Roman" pitchFamily="18" charset="0"/>
            </a:endParaRPr>
          </a:p>
          <a:p>
            <a:pPr algn="just" eaLnBrk="0" hangingPunct="0">
              <a:defRPr/>
            </a:pPr>
            <a:r>
              <a:rPr lang="en-US" sz="2400" i="1" dirty="0">
                <a:solidFill>
                  <a:schemeClr val="bg1">
                    <a:lumMod val="75000"/>
                  </a:schemeClr>
                </a:solidFill>
                <a:latin typeface="Bell MT" pitchFamily="18" charset="0"/>
                <a:ea typeface="Calibri" pitchFamily="34" charset="0"/>
                <a:cs typeface="Times New Roman" pitchFamily="18" charset="0"/>
              </a:rPr>
              <a:t>Brainstorming is the name given to a situation when a group of people meet to generate new ideas around a specific area of interest. Using rules which remove inhibitions, people are able to think more freely and move into new areas of thought and so create numerous new ideas and solutions. The participants shout out ideas as they occur to them and then build on the ideas raised by others. All the ideas are noted down and are not criticized. Only when the brainstorming session is over </a:t>
            </a:r>
            <a:r>
              <a:rPr lang="en-US" sz="2400" i="1" dirty="0" smtClean="0">
                <a:solidFill>
                  <a:schemeClr val="bg1">
                    <a:lumMod val="75000"/>
                  </a:schemeClr>
                </a:solidFill>
                <a:latin typeface="Bell MT" pitchFamily="18" charset="0"/>
                <a:ea typeface="Calibri" pitchFamily="34" charset="0"/>
                <a:cs typeface="Times New Roman" pitchFamily="18" charset="0"/>
              </a:rPr>
              <a:t>the </a:t>
            </a:r>
            <a:r>
              <a:rPr lang="en-US" sz="2400" i="1" dirty="0">
                <a:solidFill>
                  <a:schemeClr val="bg1">
                    <a:lumMod val="75000"/>
                  </a:schemeClr>
                </a:solidFill>
                <a:latin typeface="Bell MT" pitchFamily="18" charset="0"/>
                <a:ea typeface="Calibri" pitchFamily="34" charset="0"/>
                <a:cs typeface="Times New Roman" pitchFamily="18" charset="0"/>
              </a:rPr>
              <a:t>ideas </a:t>
            </a:r>
            <a:r>
              <a:rPr lang="en-US" sz="2400" i="1" dirty="0" smtClean="0">
                <a:solidFill>
                  <a:schemeClr val="bg1">
                    <a:lumMod val="75000"/>
                  </a:schemeClr>
                </a:solidFill>
                <a:latin typeface="Bell MT" pitchFamily="18" charset="0"/>
                <a:ea typeface="Calibri" pitchFamily="34" charset="0"/>
                <a:cs typeface="Times New Roman" pitchFamily="18" charset="0"/>
              </a:rPr>
              <a:t>are evaluated</a:t>
            </a:r>
            <a:r>
              <a:rPr lang="en-US" sz="2400" i="1" dirty="0">
                <a:solidFill>
                  <a:schemeClr val="bg1">
                    <a:lumMod val="75000"/>
                  </a:schemeClr>
                </a:solidFill>
                <a:latin typeface="Bell MT" pitchFamily="18" charset="0"/>
                <a:ea typeface="Calibri" pitchFamily="34" charset="0"/>
                <a:cs typeface="Times New Roman" pitchFamily="18" charset="0"/>
              </a:rPr>
              <a:t>.</a:t>
            </a:r>
            <a:endParaRPr lang="en-US" sz="2400" i="1" dirty="0">
              <a:solidFill>
                <a:schemeClr val="bg1">
                  <a:lumMod val="75000"/>
                </a:schemeClr>
              </a:solidFill>
              <a:latin typeface="Bell MT" pitchFamily="18" charset="0"/>
            </a:endParaRPr>
          </a:p>
        </p:txBody>
      </p:sp>
    </p:spTree>
  </p:cSld>
  <p:clrMapOvr>
    <a:masterClrMapping/>
  </p:clrMapOvr>
  <p:transition>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89441" name="Rectangle 1"/>
          <p:cNvSpPr>
            <a:spLocks noChangeArrowheads="1"/>
          </p:cNvSpPr>
          <p:nvPr/>
        </p:nvSpPr>
        <p:spPr bwMode="auto">
          <a:xfrm>
            <a:off x="642938" y="1371600"/>
            <a:ext cx="7572375" cy="3538538"/>
          </a:xfrm>
          <a:prstGeom prst="rect">
            <a:avLst/>
          </a:prstGeom>
          <a:noFill/>
          <a:ln w="9525">
            <a:noFill/>
            <a:miter lim="800000"/>
            <a:headEnd/>
            <a:tailEnd/>
          </a:ln>
          <a:effectLst/>
        </p:spPr>
        <p:txBody>
          <a:bodyPr anchor="ctr">
            <a:spAutoFit/>
          </a:bodyPr>
          <a:lstStyle/>
          <a:p>
            <a:pPr algn="just">
              <a:defRPr/>
            </a:pPr>
            <a:r>
              <a:rPr lang="en-US" sz="3200" b="1" i="1" dirty="0">
                <a:solidFill>
                  <a:schemeClr val="bg1">
                    <a:lumMod val="10000"/>
                  </a:schemeClr>
                </a:solidFill>
                <a:latin typeface="Bell MT" pitchFamily="18" charset="0"/>
                <a:ea typeface="Calibri" pitchFamily="34" charset="0"/>
                <a:cs typeface="Times New Roman" pitchFamily="18" charset="0"/>
              </a:rPr>
              <a:t>Problem Solving</a:t>
            </a:r>
          </a:p>
          <a:p>
            <a:pPr algn="just">
              <a:defRPr/>
            </a:pPr>
            <a:endParaRPr lang="ru-RU" sz="2400" i="1" dirty="0">
              <a:solidFill>
                <a:schemeClr val="bg1">
                  <a:lumMod val="10000"/>
                </a:schemeClr>
              </a:solidFill>
              <a:latin typeface="Arial" pitchFamily="34" charset="0"/>
            </a:endParaRPr>
          </a:p>
          <a:p>
            <a:pPr algn="just" eaLnBrk="0" hangingPunct="0">
              <a:defRPr/>
            </a:pPr>
            <a:r>
              <a:rPr lang="en-US" sz="2400" i="1" dirty="0">
                <a:solidFill>
                  <a:schemeClr val="bg1">
                    <a:lumMod val="10000"/>
                  </a:schemeClr>
                </a:solidFill>
                <a:latin typeface="Bell MT" pitchFamily="18" charset="0"/>
                <a:ea typeface="Calibri" pitchFamily="34" charset="0"/>
                <a:cs typeface="Times New Roman" pitchFamily="18" charset="0"/>
              </a:rPr>
              <a:t>Commonly used in adult classes, problem solving focuses on meaningful content. The problem may be simple (giving directions) or complex (dealing with a social issue). To solve the problem efficiently, the members of the group must interact and reach a consensus after analyzing all the aspects of the problem. Similarly, decision-making techniques require students to make a decision in a given situation. </a:t>
            </a:r>
            <a:endParaRPr lang="en-US" sz="2400" i="1" dirty="0">
              <a:solidFill>
                <a:schemeClr val="bg1">
                  <a:lumMod val="10000"/>
                </a:schemeClr>
              </a:solidFill>
              <a:latin typeface="Bell MT" pitchFamily="18" charset="0"/>
            </a:endParaRPr>
          </a:p>
        </p:txBody>
      </p:sp>
    </p:spTree>
  </p:cSld>
  <p:clrMapOvr>
    <a:overrideClrMapping bg1="dk1" tx1="lt1" bg2="dk2" tx2="lt2" accent1="accent1" accent2="accent2" accent3="accent3" accent4="accent4" accent5="accent5" accent6="accent6" hlink="hlink" folHlink="folHlink"/>
  </p:clrMapOvr>
  <p:transition>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4" name="Текст 3"/>
          <p:cNvSpPr>
            <a:spLocks noGrp="1"/>
          </p:cNvSpPr>
          <p:nvPr>
            <p:ph type="body" idx="2"/>
          </p:nvPr>
        </p:nvSpPr>
        <p:spPr>
          <a:xfrm>
            <a:off x="4929188" y="428625"/>
            <a:ext cx="4000500" cy="5357813"/>
          </a:xfrm>
        </p:spPr>
        <p:txBody>
          <a:bodyPr>
            <a:noAutofit/>
          </a:bodyPr>
          <a:lstStyle/>
          <a:p>
            <a:pPr algn="ctr" eaLnBrk="1" fontAlgn="auto" hangingPunct="1">
              <a:spcAft>
                <a:spcPts val="0"/>
              </a:spcAft>
              <a:buFont typeface="Wingdings 2"/>
              <a:buNone/>
              <a:defRPr/>
            </a:pPr>
            <a:r>
              <a:rPr lang="en-US" sz="2800" b="1" i="1" dirty="0" smtClean="0">
                <a:solidFill>
                  <a:schemeClr val="accent5">
                    <a:lumMod val="50000"/>
                  </a:schemeClr>
                </a:solidFill>
                <a:latin typeface="Bodoni MT" pitchFamily="18" charset="0"/>
              </a:rPr>
              <a:t>Opinion Exchange</a:t>
            </a:r>
          </a:p>
          <a:p>
            <a:pPr algn="just" eaLnBrk="1" fontAlgn="auto" hangingPunct="1">
              <a:spcAft>
                <a:spcPts val="0"/>
              </a:spcAft>
              <a:buFont typeface="Wingdings 2"/>
              <a:buNone/>
              <a:defRPr/>
            </a:pPr>
            <a:endParaRPr lang="en-US" sz="2400" b="1" i="1" dirty="0" smtClean="0">
              <a:solidFill>
                <a:schemeClr val="accent5">
                  <a:lumMod val="50000"/>
                </a:schemeClr>
              </a:solidFill>
              <a:latin typeface="Bodoni MT Condensed" pitchFamily="18" charset="0"/>
            </a:endParaRPr>
          </a:p>
          <a:p>
            <a:pPr algn="just" eaLnBrk="1" fontAlgn="auto" hangingPunct="1">
              <a:spcAft>
                <a:spcPts val="0"/>
              </a:spcAft>
              <a:buFont typeface="Wingdings 2"/>
              <a:buNone/>
              <a:defRPr/>
            </a:pPr>
            <a:r>
              <a:rPr lang="en-US" sz="2400" i="1" dirty="0" smtClean="0">
                <a:solidFill>
                  <a:schemeClr val="accent5">
                    <a:lumMod val="50000"/>
                  </a:schemeClr>
                </a:solidFill>
                <a:latin typeface="Bodoni MT Condensed" pitchFamily="18" charset="0"/>
              </a:rPr>
              <a:t>Opinion exchange deals mostly with beliefs and feelings. It may involve issues like cultural differences, marriage, human rights and politics. Teachers should select the topics carefully, as some of them may involve personal opinions that may be ridiculed or offend other students. Before the activity, the teacher should explain to the students that all opinions deserve to be valued.</a:t>
            </a:r>
            <a:endParaRPr lang="ru-RU" sz="2400" dirty="0"/>
          </a:p>
        </p:txBody>
      </p:sp>
      <p:pic>
        <p:nvPicPr>
          <p:cNvPr id="136195" name="Picture 2"/>
          <p:cNvPicPr>
            <a:picLocks noGrp="1" noChangeAspect="1" noChangeArrowheads="1"/>
          </p:cNvPicPr>
          <p:nvPr>
            <p:ph sz="half" idx="1"/>
          </p:nvPr>
        </p:nvPicPr>
        <p:blipFill>
          <a:blip r:embed="rId2" cstate="print"/>
          <a:srcRect/>
          <a:stretch>
            <a:fillRect/>
          </a:stretch>
        </p:blipFill>
        <p:spPr>
          <a:xfrm>
            <a:off x="428625" y="2214563"/>
            <a:ext cx="4060825" cy="4143375"/>
          </a:xfrm>
        </p:spPr>
      </p:pic>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3500438" y="357188"/>
            <a:ext cx="5014912" cy="914400"/>
          </a:xfrm>
        </p:spPr>
        <p:txBody>
          <a:bodyPr/>
          <a:lstStyle/>
          <a:p>
            <a:pPr eaLnBrk="1" fontAlgn="auto" hangingPunct="1">
              <a:spcAft>
                <a:spcPts val="0"/>
              </a:spcAft>
              <a:defRPr/>
            </a:pPr>
            <a:r>
              <a:rPr lang="ru-RU" sz="1200" dirty="0" smtClean="0">
                <a:solidFill>
                  <a:schemeClr val="tx2">
                    <a:satMod val="200000"/>
                  </a:schemeClr>
                </a:solidFill>
              </a:rPr>
              <a:t/>
            </a:r>
            <a:br>
              <a:rPr lang="ru-RU" sz="1200" dirty="0" smtClean="0">
                <a:solidFill>
                  <a:schemeClr val="tx2">
                    <a:satMod val="200000"/>
                  </a:schemeClr>
                </a:solidFill>
              </a:rPr>
            </a:br>
            <a:endParaRPr lang="ru-RU" sz="1200" dirty="0">
              <a:solidFill>
                <a:schemeClr val="tx2">
                  <a:satMod val="200000"/>
                </a:schemeClr>
              </a:solidFill>
            </a:endParaRPr>
          </a:p>
        </p:txBody>
      </p:sp>
      <p:sp>
        <p:nvSpPr>
          <p:cNvPr id="137219" name="Содержимое 2"/>
          <p:cNvSpPr>
            <a:spLocks noGrp="1"/>
          </p:cNvSpPr>
          <p:nvPr>
            <p:ph sz="half" idx="1"/>
          </p:nvPr>
        </p:nvSpPr>
        <p:spPr>
          <a:xfrm>
            <a:off x="465138" y="1770063"/>
            <a:ext cx="4038600" cy="4525962"/>
          </a:xfrm>
        </p:spPr>
        <p:txBody>
          <a:bodyPr/>
          <a:lstStyle/>
          <a:p>
            <a:pPr eaLnBrk="1" hangingPunct="1">
              <a:buFont typeface="Wingdings" pitchFamily="2" charset="2"/>
              <a:buNone/>
            </a:pPr>
            <a:r>
              <a:rPr lang="en-US" i="1" smtClean="0"/>
              <a:t> </a:t>
            </a:r>
            <a:endParaRPr lang="ru-RU" smtClean="0"/>
          </a:p>
          <a:p>
            <a:pPr eaLnBrk="1" hangingPunct="1"/>
            <a:endParaRPr lang="ru-RU" smtClean="0"/>
          </a:p>
        </p:txBody>
      </p:sp>
      <p:sp>
        <p:nvSpPr>
          <p:cNvPr id="8" name="Прямоугольник 7"/>
          <p:cNvSpPr/>
          <p:nvPr/>
        </p:nvSpPr>
        <p:spPr>
          <a:xfrm>
            <a:off x="6000760" y="4429132"/>
            <a:ext cx="1714512" cy="914400"/>
          </a:xfrm>
          <a:prstGeom prst="rect">
            <a:avLst/>
          </a:prstGeom>
          <a:solidFill>
            <a:srgbClr val="FF9900"/>
          </a:solidFill>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2400" dirty="0">
                <a:latin typeface="Bodoni MT" pitchFamily="18" charset="0"/>
              </a:rPr>
              <a:t>Video Film</a:t>
            </a:r>
            <a:endParaRPr lang="ru-RU" sz="2400" dirty="0"/>
          </a:p>
        </p:txBody>
      </p:sp>
      <p:sp>
        <p:nvSpPr>
          <p:cNvPr id="9" name="Прямоугольник 8"/>
          <p:cNvSpPr/>
          <p:nvPr/>
        </p:nvSpPr>
        <p:spPr>
          <a:xfrm>
            <a:off x="1214414" y="4429132"/>
            <a:ext cx="1785950" cy="914400"/>
          </a:xfrm>
          <a:prstGeom prst="rect">
            <a:avLst/>
          </a:prstGeom>
          <a:solidFill>
            <a:srgbClr val="FF9900"/>
          </a:solidFill>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2800" dirty="0">
                <a:latin typeface="Bodoni MT" pitchFamily="18" charset="0"/>
              </a:rPr>
              <a:t>Article</a:t>
            </a:r>
            <a:endParaRPr lang="ru-RU" sz="2800" dirty="0"/>
          </a:p>
        </p:txBody>
      </p:sp>
      <p:sp>
        <p:nvSpPr>
          <p:cNvPr id="10" name="Прямоугольник 9"/>
          <p:cNvSpPr/>
          <p:nvPr/>
        </p:nvSpPr>
        <p:spPr>
          <a:xfrm>
            <a:off x="4714876" y="5500702"/>
            <a:ext cx="1785950" cy="914400"/>
          </a:xfrm>
          <a:prstGeom prst="rect">
            <a:avLst/>
          </a:prstGeom>
          <a:solidFill>
            <a:srgbClr val="FF9900"/>
          </a:solidFill>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2800" dirty="0">
                <a:latin typeface="Bodoni MT" pitchFamily="18" charset="0"/>
              </a:rPr>
              <a:t>Album</a:t>
            </a:r>
            <a:endParaRPr lang="ru-RU" sz="2800" dirty="0"/>
          </a:p>
        </p:txBody>
      </p:sp>
      <p:sp>
        <p:nvSpPr>
          <p:cNvPr id="11" name="Прямоугольник 10"/>
          <p:cNvSpPr/>
          <p:nvPr/>
        </p:nvSpPr>
        <p:spPr>
          <a:xfrm>
            <a:off x="214282" y="2285992"/>
            <a:ext cx="1785950" cy="914400"/>
          </a:xfrm>
          <a:prstGeom prst="rect">
            <a:avLst/>
          </a:prstGeom>
          <a:solidFill>
            <a:srgbClr val="FF9900"/>
          </a:solidFill>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2800" dirty="0">
                <a:latin typeface="Bodoni MT" pitchFamily="18" charset="0"/>
              </a:rPr>
              <a:t>Game</a:t>
            </a:r>
            <a:endParaRPr lang="ru-RU" sz="2800" dirty="0"/>
          </a:p>
        </p:txBody>
      </p:sp>
      <p:sp>
        <p:nvSpPr>
          <p:cNvPr id="12" name="Прямоугольник 11"/>
          <p:cNvSpPr/>
          <p:nvPr/>
        </p:nvSpPr>
        <p:spPr>
          <a:xfrm>
            <a:off x="2500298" y="5500702"/>
            <a:ext cx="1785950" cy="914400"/>
          </a:xfrm>
          <a:prstGeom prst="rect">
            <a:avLst/>
          </a:prstGeom>
          <a:solidFill>
            <a:srgbClr val="FF9900"/>
          </a:solidFill>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2800" dirty="0">
                <a:latin typeface="Bodoni MT" pitchFamily="18" charset="0"/>
              </a:rPr>
              <a:t>Placard</a:t>
            </a:r>
            <a:endParaRPr lang="ru-RU" sz="2800" dirty="0"/>
          </a:p>
        </p:txBody>
      </p:sp>
      <p:sp>
        <p:nvSpPr>
          <p:cNvPr id="13" name="Прямоугольник 12"/>
          <p:cNvSpPr/>
          <p:nvPr/>
        </p:nvSpPr>
        <p:spPr>
          <a:xfrm>
            <a:off x="6500826" y="3357562"/>
            <a:ext cx="1785950" cy="914400"/>
          </a:xfrm>
          <a:prstGeom prst="rect">
            <a:avLst/>
          </a:prstGeom>
          <a:solidFill>
            <a:srgbClr val="FF9900"/>
          </a:solidFill>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2800" dirty="0">
                <a:latin typeface="Bodoni MT" pitchFamily="18" charset="0"/>
              </a:rPr>
              <a:t>Report</a:t>
            </a:r>
            <a:endParaRPr lang="ru-RU" sz="2800" dirty="0"/>
          </a:p>
        </p:txBody>
      </p:sp>
      <p:sp>
        <p:nvSpPr>
          <p:cNvPr id="14" name="Прямоугольник 13"/>
          <p:cNvSpPr/>
          <p:nvPr/>
        </p:nvSpPr>
        <p:spPr>
          <a:xfrm>
            <a:off x="642910" y="3357562"/>
            <a:ext cx="1857388" cy="914400"/>
          </a:xfrm>
          <a:prstGeom prst="rect">
            <a:avLst/>
          </a:prstGeom>
          <a:solidFill>
            <a:srgbClr val="FF9900"/>
          </a:solidFill>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2400" dirty="0">
                <a:latin typeface="Bodoni MT" pitchFamily="18" charset="0"/>
              </a:rPr>
              <a:t>Performance</a:t>
            </a:r>
            <a:endParaRPr lang="ru-RU" sz="2400" dirty="0"/>
          </a:p>
        </p:txBody>
      </p:sp>
      <p:sp>
        <p:nvSpPr>
          <p:cNvPr id="15" name="Прямоугольник 14"/>
          <p:cNvSpPr/>
          <p:nvPr/>
        </p:nvSpPr>
        <p:spPr>
          <a:xfrm>
            <a:off x="7072330" y="2285992"/>
            <a:ext cx="1785950" cy="914400"/>
          </a:xfrm>
          <a:prstGeom prst="rect">
            <a:avLst/>
          </a:prstGeom>
          <a:solidFill>
            <a:srgbClr val="FF9900"/>
          </a:solidFill>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2800" dirty="0">
                <a:latin typeface="Bodoni MT" pitchFamily="18" charset="0"/>
              </a:rPr>
              <a:t>Website</a:t>
            </a:r>
            <a:endParaRPr lang="ru-RU" sz="2800" dirty="0"/>
          </a:p>
        </p:txBody>
      </p:sp>
      <p:cxnSp>
        <p:nvCxnSpPr>
          <p:cNvPr id="16" name="Прямая со стрелкой 15"/>
          <p:cNvCxnSpPr/>
          <p:nvPr/>
        </p:nvCxnSpPr>
        <p:spPr>
          <a:xfrm rot="10800000" flipV="1">
            <a:off x="1285875" y="1071563"/>
            <a:ext cx="5072063" cy="107156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rot="10800000" flipV="1">
            <a:off x="2357438" y="1071563"/>
            <a:ext cx="4000500" cy="214312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rot="10800000" flipV="1">
            <a:off x="2786063" y="1071563"/>
            <a:ext cx="3571875" cy="321468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rot="5400000">
            <a:off x="2821782" y="1821656"/>
            <a:ext cx="4286250" cy="278606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rot="5400000">
            <a:off x="3679032" y="2678906"/>
            <a:ext cx="4286250" cy="107156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rot="5400000">
            <a:off x="4679157" y="2607469"/>
            <a:ext cx="3214687" cy="14287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rot="16200000" flipH="1">
            <a:off x="5500688" y="1928813"/>
            <a:ext cx="2071687" cy="35718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a:off x="6357938" y="1071563"/>
            <a:ext cx="1500187" cy="107156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137252" name="Прямоугольник 23"/>
          <p:cNvSpPr>
            <a:spLocks noChangeArrowheads="1"/>
          </p:cNvSpPr>
          <p:nvPr/>
        </p:nvSpPr>
        <p:spPr bwMode="auto">
          <a:xfrm>
            <a:off x="3786188" y="285750"/>
            <a:ext cx="4714875" cy="769938"/>
          </a:xfrm>
          <a:prstGeom prst="rect">
            <a:avLst/>
          </a:prstGeom>
          <a:noFill/>
          <a:ln w="9525">
            <a:noFill/>
            <a:miter lim="800000"/>
            <a:headEnd/>
            <a:tailEnd/>
          </a:ln>
        </p:spPr>
        <p:txBody>
          <a:bodyPr>
            <a:spAutoFit/>
          </a:bodyPr>
          <a:lstStyle/>
          <a:p>
            <a:r>
              <a:rPr lang="en-US" sz="4400" i="1" dirty="0">
                <a:solidFill>
                  <a:srgbClr val="FF9900"/>
                </a:solidFill>
                <a:latin typeface="Bodoni MT" pitchFamily="18" charset="0"/>
              </a:rPr>
              <a:t>The Project Method</a:t>
            </a:r>
            <a:endParaRPr lang="ru-RU" sz="4400" i="1" dirty="0">
              <a:solidFill>
                <a:srgbClr val="FF9900"/>
              </a:solidFill>
              <a:latin typeface="Corbel" pitchFamily="34" charset="0"/>
            </a:endParaRPr>
          </a:p>
        </p:txBody>
      </p:sp>
    </p:spTree>
  </p:cSld>
  <p:clrMapOvr>
    <a:masterClrMapping/>
  </p:clrMapOvr>
  <p:transition>
    <p:wheel spokes="8"/>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p:cNvPicPr>
            <a:picLocks noGrp="1" noChangeAspect="1" noChangeArrowheads="1"/>
          </p:cNvPicPr>
          <p:nvPr>
            <p:ph idx="1"/>
          </p:nvPr>
        </p:nvPicPr>
        <p:blipFill>
          <a:blip r:embed="rId3" cstate="print"/>
          <a:srcRect/>
          <a:stretch>
            <a:fillRect/>
          </a:stretch>
        </p:blipFill>
        <p:spPr>
          <a:xfrm>
            <a:off x="1285875" y="357188"/>
            <a:ext cx="6572250" cy="4846637"/>
          </a:xfrm>
        </p:spPr>
      </p:pic>
      <p:sp>
        <p:nvSpPr>
          <p:cNvPr id="28" name="Прямоугольник 27"/>
          <p:cNvSpPr/>
          <p:nvPr/>
        </p:nvSpPr>
        <p:spPr>
          <a:xfrm>
            <a:off x="2428875" y="5572125"/>
            <a:ext cx="4143375" cy="769938"/>
          </a:xfrm>
          <a:prstGeom prst="rect">
            <a:avLst/>
          </a:prstGeom>
        </p:spPr>
        <p:txBody>
          <a:bodyPr>
            <a:spAutoFit/>
          </a:bodyPr>
          <a:lstStyle/>
          <a:p>
            <a:pPr fontAlgn="auto">
              <a:spcBef>
                <a:spcPts val="0"/>
              </a:spcBef>
              <a:spcAft>
                <a:spcPts val="0"/>
              </a:spcAft>
              <a:defRPr/>
            </a:pPr>
            <a:r>
              <a:rPr lang="en-US" sz="4400" b="1" i="1" dirty="0">
                <a:solidFill>
                  <a:schemeClr val="tx2">
                    <a:lumMod val="10000"/>
                  </a:schemeClr>
                </a:solidFill>
                <a:latin typeface="Bell MT" pitchFamily="18" charset="0"/>
              </a:rPr>
              <a:t>Jigsaw Reading</a:t>
            </a:r>
            <a:endParaRPr lang="ru-RU" sz="4400" dirty="0">
              <a:solidFill>
                <a:schemeClr val="tx2">
                  <a:lumMod val="10000"/>
                </a:schemeClr>
              </a:solidFill>
              <a:latin typeface="+mn-lt"/>
            </a:endParaRPr>
          </a:p>
        </p:txBody>
      </p:sp>
    </p:spTree>
  </p:cSld>
  <p:clrMapOvr>
    <a:masterClrMapping/>
  </p:clrMapOvr>
  <p:transition>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20000">
              <a:srgbClr val="FFC000"/>
            </a:gs>
            <a:gs pos="100000">
              <a:schemeClr val="bg2">
                <a:tint val="95000"/>
                <a:shade val="55000"/>
                <a:satMod val="355000"/>
              </a:schemeClr>
            </a:gs>
          </a:gsLst>
          <a:lin ang="13500000" scaled="1"/>
          <a:tileRect/>
        </a:grad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14282" y="214290"/>
            <a:ext cx="3643338" cy="1071570"/>
          </a:xfrm>
        </p:spPr>
        <p:txBody>
          <a:bodyPr>
            <a:normAutofit fontScale="90000"/>
          </a:bodyPr>
          <a:lstStyle/>
          <a:p>
            <a:pPr eaLnBrk="1" fontAlgn="auto" hangingPunct="1">
              <a:spcAft>
                <a:spcPts val="0"/>
              </a:spcAft>
              <a:defRPr/>
            </a:pPr>
            <a:r>
              <a:rPr lang="en-US" sz="4400" dirty="0" smtClean="0"/>
              <a:t/>
            </a:r>
            <a:br>
              <a:rPr lang="en-US" sz="4400" dirty="0" smtClean="0"/>
            </a:br>
            <a:r>
              <a:rPr lang="en-US" sz="4400" i="1" dirty="0" smtClean="0">
                <a:solidFill>
                  <a:srgbClr val="FF9900"/>
                </a:solidFill>
              </a:rPr>
              <a:t>Multiple choice</a:t>
            </a:r>
            <a:r>
              <a:rPr lang="ru-RU" dirty="0" smtClean="0"/>
              <a:t/>
            </a:r>
            <a:br>
              <a:rPr lang="ru-RU" dirty="0" smtClean="0"/>
            </a:br>
            <a:endParaRPr lang="ru-RU" dirty="0"/>
          </a:p>
        </p:txBody>
      </p:sp>
      <p:sp>
        <p:nvSpPr>
          <p:cNvPr id="10" name="Содержимое 9"/>
          <p:cNvSpPr>
            <a:spLocks noGrp="1"/>
          </p:cNvSpPr>
          <p:nvPr>
            <p:ph idx="1"/>
          </p:nvPr>
        </p:nvSpPr>
        <p:spPr>
          <a:xfrm>
            <a:off x="2643188" y="142875"/>
            <a:ext cx="6329362" cy="6429375"/>
          </a:xfrm>
        </p:spPr>
        <p:txBody>
          <a:bodyPr>
            <a:normAutofit fontScale="25000" lnSpcReduction="20000"/>
          </a:bodyPr>
          <a:lstStyle/>
          <a:p>
            <a:pPr algn="r" eaLnBrk="1" fontAlgn="auto" hangingPunct="1">
              <a:lnSpc>
                <a:spcPct val="90000"/>
              </a:lnSpc>
              <a:spcAft>
                <a:spcPts val="0"/>
              </a:spcAft>
              <a:buFont typeface="Wingdings 2"/>
              <a:buNone/>
              <a:defRPr/>
            </a:pPr>
            <a:r>
              <a:rPr lang="en-US" sz="8000" b="1" i="1" dirty="0" smtClean="0">
                <a:solidFill>
                  <a:schemeClr val="bg1"/>
                </a:solidFill>
                <a:latin typeface="Bodoni MT" pitchFamily="18" charset="0"/>
                <a:cs typeface="Arial" pitchFamily="34" charset="0"/>
              </a:rPr>
              <a:t>                     </a:t>
            </a:r>
            <a:r>
              <a:rPr lang="en-US" sz="9600" b="1" i="1" dirty="0" smtClean="0">
                <a:solidFill>
                  <a:schemeClr val="bg1"/>
                </a:solidFill>
                <a:latin typeface="Bodoni MT" pitchFamily="18" charset="0"/>
                <a:cs typeface="Arial" pitchFamily="34" charset="0"/>
              </a:rPr>
              <a:t>Choose the proper word to     </a:t>
            </a:r>
          </a:p>
          <a:p>
            <a:pPr algn="r" eaLnBrk="1" fontAlgn="auto" hangingPunct="1">
              <a:lnSpc>
                <a:spcPct val="90000"/>
              </a:lnSpc>
              <a:spcAft>
                <a:spcPts val="0"/>
              </a:spcAft>
              <a:buFont typeface="Wingdings 2"/>
              <a:buNone/>
              <a:defRPr/>
            </a:pPr>
            <a:r>
              <a:rPr lang="en-US" sz="9600" b="1" i="1" dirty="0" smtClean="0">
                <a:solidFill>
                  <a:schemeClr val="bg1"/>
                </a:solidFill>
                <a:latin typeface="Bodoni MT" pitchFamily="18" charset="0"/>
                <a:cs typeface="Arial" pitchFamily="34" charset="0"/>
              </a:rPr>
              <a:t>                              finish the definition.</a:t>
            </a:r>
          </a:p>
          <a:p>
            <a:pPr eaLnBrk="1" fontAlgn="auto" hangingPunct="1">
              <a:lnSpc>
                <a:spcPct val="90000"/>
              </a:lnSpc>
              <a:spcAft>
                <a:spcPts val="0"/>
              </a:spcAft>
              <a:buFont typeface="Wingdings 2"/>
              <a:buNone/>
              <a:defRPr/>
            </a:pPr>
            <a:endParaRPr lang="ru-RU" dirty="0" smtClean="0">
              <a:solidFill>
                <a:schemeClr val="bg1"/>
              </a:solidFill>
              <a:latin typeface="Arial" pitchFamily="34" charset="0"/>
              <a:cs typeface="Arial" pitchFamily="34" charset="0"/>
            </a:endParaRPr>
          </a:p>
          <a:p>
            <a:pPr eaLnBrk="1" fontAlgn="auto" hangingPunct="1">
              <a:lnSpc>
                <a:spcPct val="90000"/>
              </a:lnSpc>
              <a:spcAft>
                <a:spcPts val="0"/>
              </a:spcAft>
              <a:buFont typeface="Wingdings 2"/>
              <a:buNone/>
              <a:defRPr/>
            </a:pPr>
            <a:r>
              <a:rPr lang="en-US" sz="7200" b="1" i="1" dirty="0" smtClean="0">
                <a:solidFill>
                  <a:schemeClr val="bg1"/>
                </a:solidFill>
                <a:latin typeface="Bodoni MT" pitchFamily="18" charset="0"/>
                <a:cs typeface="Arial" pitchFamily="34" charset="0"/>
              </a:rPr>
              <a:t> </a:t>
            </a:r>
          </a:p>
          <a:p>
            <a:pPr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1.To inspire, to give reason to someone to do something.</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A</a:t>
            </a:r>
            <a:r>
              <a:rPr lang="en-US" sz="8000" dirty="0" smtClean="0">
                <a:solidFill>
                  <a:schemeClr val="bg1"/>
                </a:solidFill>
                <a:latin typeface="Bodoni MT" pitchFamily="18" charset="0"/>
                <a:cs typeface="Arial" pitchFamily="34" charset="0"/>
              </a:rPr>
              <a:t>  motivate</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B</a:t>
            </a:r>
            <a:r>
              <a:rPr lang="en-US" sz="8000" dirty="0" smtClean="0">
                <a:solidFill>
                  <a:schemeClr val="bg1"/>
                </a:solidFill>
                <a:latin typeface="Bodoni MT" pitchFamily="18" charset="0"/>
                <a:cs typeface="Arial" pitchFamily="34" charset="0"/>
              </a:rPr>
              <a:t>  promote</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C</a:t>
            </a:r>
            <a:r>
              <a:rPr lang="en-US" sz="8000" dirty="0" smtClean="0">
                <a:solidFill>
                  <a:schemeClr val="bg1"/>
                </a:solidFill>
                <a:latin typeface="Bodoni MT" pitchFamily="18" charset="0"/>
                <a:cs typeface="Arial" pitchFamily="34" charset="0"/>
              </a:rPr>
              <a:t>  provoke</a:t>
            </a:r>
            <a:endParaRPr lang="ru-RU" sz="8000" dirty="0" smtClean="0">
              <a:solidFill>
                <a:schemeClr val="bg1"/>
              </a:solidFill>
              <a:latin typeface="Arial" pitchFamily="34" charset="0"/>
              <a:cs typeface="Arial" pitchFamily="34" charset="0"/>
            </a:endParaRPr>
          </a:p>
          <a:p>
            <a:pPr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2.A person employed by someone else, working for money.</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A </a:t>
            </a:r>
            <a:r>
              <a:rPr lang="en-US" sz="8000" dirty="0" smtClean="0">
                <a:solidFill>
                  <a:schemeClr val="bg1"/>
                </a:solidFill>
                <a:latin typeface="Bodoni MT" pitchFamily="18" charset="0"/>
                <a:cs typeface="Arial" pitchFamily="34" charset="0"/>
              </a:rPr>
              <a:t> earner</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B</a:t>
            </a:r>
            <a:r>
              <a:rPr lang="en-US" sz="8000" dirty="0" smtClean="0">
                <a:solidFill>
                  <a:schemeClr val="bg1"/>
                </a:solidFill>
                <a:latin typeface="Bodoni MT" pitchFamily="18" charset="0"/>
                <a:cs typeface="Arial" pitchFamily="34" charset="0"/>
              </a:rPr>
              <a:t>  employee</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C</a:t>
            </a:r>
            <a:r>
              <a:rPr lang="en-US" sz="8000" dirty="0" smtClean="0">
                <a:solidFill>
                  <a:schemeClr val="bg1"/>
                </a:solidFill>
                <a:latin typeface="Bodoni MT" pitchFamily="18" charset="0"/>
                <a:cs typeface="Arial" pitchFamily="34" charset="0"/>
              </a:rPr>
              <a:t>  employer</a:t>
            </a:r>
            <a:endParaRPr lang="ru-RU" sz="8000" dirty="0" smtClean="0">
              <a:solidFill>
                <a:schemeClr val="bg1"/>
              </a:solidFill>
              <a:latin typeface="Arial" pitchFamily="34" charset="0"/>
              <a:cs typeface="Arial" pitchFamily="34" charset="0"/>
            </a:endParaRPr>
          </a:p>
          <a:p>
            <a:pPr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3.Relations between employers and employees.</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A</a:t>
            </a:r>
            <a:r>
              <a:rPr lang="en-US" sz="8000" dirty="0" smtClean="0">
                <a:solidFill>
                  <a:schemeClr val="bg1"/>
                </a:solidFill>
                <a:latin typeface="Bodoni MT" pitchFamily="18" charset="0"/>
                <a:cs typeface="Arial" pitchFamily="34" charset="0"/>
              </a:rPr>
              <a:t>  human relations</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B</a:t>
            </a:r>
            <a:r>
              <a:rPr lang="en-US" sz="8000" dirty="0" smtClean="0">
                <a:solidFill>
                  <a:schemeClr val="bg1"/>
                </a:solidFill>
                <a:latin typeface="Bodoni MT" pitchFamily="18" charset="0"/>
                <a:cs typeface="Arial" pitchFamily="34" charset="0"/>
              </a:rPr>
              <a:t>  </a:t>
            </a:r>
            <a:r>
              <a:rPr lang="en-US" sz="8000" dirty="0" err="1" smtClean="0">
                <a:solidFill>
                  <a:schemeClr val="bg1"/>
                </a:solidFill>
                <a:latin typeface="Bodoni MT" pitchFamily="18" charset="0"/>
                <a:cs typeface="Arial" pitchFamily="34" charset="0"/>
              </a:rPr>
              <a:t>labour</a:t>
            </a:r>
            <a:r>
              <a:rPr lang="en-US" sz="8000" dirty="0" smtClean="0">
                <a:solidFill>
                  <a:schemeClr val="bg1"/>
                </a:solidFill>
                <a:latin typeface="Bodoni MT" pitchFamily="18" charset="0"/>
                <a:cs typeface="Arial" pitchFamily="34" charset="0"/>
              </a:rPr>
              <a:t> relations</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C</a:t>
            </a:r>
            <a:r>
              <a:rPr lang="en-US" sz="8000" dirty="0" smtClean="0">
                <a:solidFill>
                  <a:schemeClr val="bg1"/>
                </a:solidFill>
                <a:latin typeface="Bodoni MT" pitchFamily="18" charset="0"/>
                <a:cs typeface="Arial" pitchFamily="34" charset="0"/>
              </a:rPr>
              <a:t>  human unions</a:t>
            </a:r>
            <a:endParaRPr lang="ru-RU" sz="8000" dirty="0" smtClean="0">
              <a:solidFill>
                <a:schemeClr val="bg1"/>
              </a:solidFill>
              <a:latin typeface="Arial" pitchFamily="34" charset="0"/>
              <a:cs typeface="Arial" pitchFamily="34" charset="0"/>
            </a:endParaRPr>
          </a:p>
          <a:p>
            <a:pPr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4.Having control of something as part of your job.</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A</a:t>
            </a:r>
            <a:r>
              <a:rPr lang="en-US" sz="8000" dirty="0" smtClean="0">
                <a:solidFill>
                  <a:schemeClr val="bg1"/>
                </a:solidFill>
                <a:latin typeface="Bodoni MT" pitchFamily="18" charset="0"/>
                <a:cs typeface="Arial" pitchFamily="34" charset="0"/>
              </a:rPr>
              <a:t>  command </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B</a:t>
            </a:r>
            <a:r>
              <a:rPr lang="en-US" sz="8000" dirty="0" smtClean="0">
                <a:solidFill>
                  <a:schemeClr val="bg1"/>
                </a:solidFill>
                <a:latin typeface="Bodoni MT" pitchFamily="18" charset="0"/>
                <a:cs typeface="Arial" pitchFamily="34" charset="0"/>
              </a:rPr>
              <a:t>  power</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C</a:t>
            </a:r>
            <a:r>
              <a:rPr lang="en-US" sz="8000" dirty="0" smtClean="0">
                <a:solidFill>
                  <a:schemeClr val="bg1"/>
                </a:solidFill>
                <a:latin typeface="Bodoni MT" pitchFamily="18" charset="0"/>
                <a:cs typeface="Arial" pitchFamily="34" charset="0"/>
              </a:rPr>
              <a:t>  responsibility</a:t>
            </a:r>
            <a:endParaRPr lang="ru-RU" sz="8000" dirty="0" smtClean="0">
              <a:solidFill>
                <a:schemeClr val="bg1"/>
              </a:solidFill>
              <a:latin typeface="Arial" pitchFamily="34" charset="0"/>
              <a:cs typeface="Arial" pitchFamily="34" charset="0"/>
            </a:endParaRPr>
          </a:p>
          <a:p>
            <a:pPr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5.Money paid per hour, day, week, to manual workers.</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A</a:t>
            </a:r>
            <a:r>
              <a:rPr lang="en-US" sz="8000" dirty="0" smtClean="0">
                <a:solidFill>
                  <a:schemeClr val="bg1"/>
                </a:solidFill>
                <a:latin typeface="Bodoni MT" pitchFamily="18" charset="0"/>
                <a:cs typeface="Arial" pitchFamily="34" charset="0"/>
              </a:rPr>
              <a:t>  earnings</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B</a:t>
            </a:r>
            <a:r>
              <a:rPr lang="en-US" sz="8000" dirty="0" smtClean="0">
                <a:solidFill>
                  <a:schemeClr val="bg1"/>
                </a:solidFill>
                <a:latin typeface="Bodoni MT" pitchFamily="18" charset="0"/>
                <a:cs typeface="Arial" pitchFamily="34" charset="0"/>
              </a:rPr>
              <a:t>  salary</a:t>
            </a:r>
            <a:endParaRPr lang="ru-RU" sz="8000" dirty="0" smtClean="0">
              <a:solidFill>
                <a:schemeClr val="bg1"/>
              </a:solidFill>
              <a:latin typeface="Arial" pitchFamily="34" charset="0"/>
              <a:cs typeface="Arial" pitchFamily="34" charset="0"/>
            </a:endParaRPr>
          </a:p>
          <a:p>
            <a:pPr lvl="1" eaLnBrk="1" fontAlgn="auto" hangingPunct="1">
              <a:lnSpc>
                <a:spcPct val="90000"/>
              </a:lnSpc>
              <a:spcAft>
                <a:spcPts val="0"/>
              </a:spcAft>
              <a:buFont typeface="Wingdings 2"/>
              <a:buNone/>
              <a:defRPr/>
            </a:pPr>
            <a:r>
              <a:rPr lang="en-US" sz="8000" dirty="0" smtClean="0">
                <a:solidFill>
                  <a:schemeClr val="bg1"/>
                </a:solidFill>
                <a:latin typeface="Bodoni MT" pitchFamily="18" charset="0"/>
                <a:cs typeface="Arial" pitchFamily="34" charset="0"/>
              </a:rPr>
              <a:t>	</a:t>
            </a:r>
            <a:r>
              <a:rPr lang="en-US" sz="8000" b="1" dirty="0" smtClean="0">
                <a:solidFill>
                  <a:schemeClr val="bg1"/>
                </a:solidFill>
                <a:latin typeface="Bodoni MT" pitchFamily="18" charset="0"/>
                <a:cs typeface="Arial" pitchFamily="34" charset="0"/>
              </a:rPr>
              <a:t>C</a:t>
            </a:r>
            <a:r>
              <a:rPr lang="en-US" sz="8000" dirty="0" smtClean="0">
                <a:solidFill>
                  <a:schemeClr val="bg1"/>
                </a:solidFill>
                <a:latin typeface="Bodoni MT" pitchFamily="18" charset="0"/>
                <a:cs typeface="Arial" pitchFamily="34" charset="0"/>
              </a:rPr>
              <a:t>  wages</a:t>
            </a:r>
            <a:endParaRPr lang="ru-RU" sz="8000" dirty="0" smtClean="0">
              <a:solidFill>
                <a:schemeClr val="bg1"/>
              </a:solidFill>
              <a:latin typeface="Arial" pitchFamily="34" charset="0"/>
              <a:cs typeface="Arial" pitchFamily="34" charset="0"/>
            </a:endParaRPr>
          </a:p>
          <a:p>
            <a:pPr eaLnBrk="1" fontAlgn="auto" hangingPunct="1">
              <a:spcAft>
                <a:spcPts val="0"/>
              </a:spcAft>
              <a:buFont typeface="Wingdings 2"/>
              <a:buChar char=""/>
              <a:defRPr/>
            </a:pPr>
            <a:endParaRPr lang="ru-RU" dirty="0"/>
          </a:p>
        </p:txBody>
      </p:sp>
    </p:spTree>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3D4A8"/>
            </a:gs>
            <a:gs pos="25000">
              <a:srgbClr val="21D6E0"/>
            </a:gs>
            <a:gs pos="75000">
              <a:srgbClr val="0087E6"/>
            </a:gs>
            <a:gs pos="100000">
              <a:srgbClr val="005CBF"/>
            </a:gs>
          </a:gsLst>
          <a:lin ang="54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842946"/>
          </a:xfrm>
        </p:spPr>
        <p:txBody>
          <a:bodyPr>
            <a:noAutofit/>
          </a:bodyPr>
          <a:lstStyle/>
          <a:p>
            <a:pPr eaLnBrk="1" fontAlgn="auto" hangingPunct="1">
              <a:spcAft>
                <a:spcPts val="0"/>
              </a:spcAft>
              <a:defRPr/>
            </a:pPr>
            <a:r>
              <a:rPr lang="en-US" sz="4800" b="1" i="1" dirty="0" smtClean="0">
                <a:solidFill>
                  <a:srgbClr val="002060"/>
                </a:solidFill>
                <a:latin typeface="Bodoni MT" pitchFamily="18" charset="0"/>
              </a:rPr>
              <a:t>Matching</a:t>
            </a:r>
            <a:endParaRPr lang="ru-RU" sz="4800" b="1" i="1" dirty="0">
              <a:solidFill>
                <a:srgbClr val="002060"/>
              </a:solidFill>
            </a:endParaRPr>
          </a:p>
        </p:txBody>
      </p:sp>
      <p:pic>
        <p:nvPicPr>
          <p:cNvPr id="4" name="Содержимое 3"/>
          <p:cNvPicPr>
            <a:picLocks noGrp="1"/>
          </p:cNvPicPr>
          <p:nvPr>
            <p:ph idx="1"/>
          </p:nvPr>
        </p:nvPicPr>
        <p:blipFill>
          <a:blip r:embed="rId2" cstate="print"/>
          <a:stretch>
            <a:fillRect/>
          </a:stretch>
        </p:blipFill>
        <p:spPr>
          <a:xfrm>
            <a:off x="1062037" y="1785926"/>
            <a:ext cx="7172325" cy="3786214"/>
          </a:xfrm>
          <a:effectLst>
            <a:glow rad="101600">
              <a:schemeClr val="accent1">
                <a:lumMod val="40000"/>
                <a:lumOff val="60000"/>
                <a:alpha val="60000"/>
              </a:schemeClr>
            </a:glow>
          </a:effectLst>
        </p:spPr>
      </p:pic>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idx="4294967295"/>
          </p:nvPr>
        </p:nvSpPr>
        <p:spPr>
          <a:xfrm>
            <a:off x="4857750" y="142875"/>
            <a:ext cx="4286250" cy="1214438"/>
          </a:xfrm>
        </p:spPr>
        <p:txBody>
          <a:bodyPr>
            <a:normAutofit fontScale="90000"/>
          </a:bodyPr>
          <a:lstStyle/>
          <a:p>
            <a:pPr eaLnBrk="1" fontAlgn="auto" hangingPunct="1">
              <a:spcAft>
                <a:spcPts val="0"/>
              </a:spcAft>
              <a:defRPr/>
            </a:pPr>
            <a:r>
              <a:rPr lang="en-US" sz="5300" b="1" i="1" dirty="0" smtClean="0">
                <a:solidFill>
                  <a:srgbClr val="FF00FF"/>
                </a:solidFill>
                <a:latin typeface="Arial Black" pitchFamily="34" charset="0"/>
              </a:rPr>
              <a:t>True | False </a:t>
            </a:r>
            <a:r>
              <a:rPr lang="en-US" sz="5300" b="1" i="1" dirty="0" smtClean="0">
                <a:solidFill>
                  <a:schemeClr val="tx2">
                    <a:satMod val="200000"/>
                  </a:schemeClr>
                </a:solidFill>
              </a:rPr>
              <a:t/>
            </a:r>
            <a:br>
              <a:rPr lang="en-US" sz="5300" b="1" i="1" dirty="0" smtClean="0">
                <a:solidFill>
                  <a:schemeClr val="tx2">
                    <a:satMod val="200000"/>
                  </a:schemeClr>
                </a:solidFill>
              </a:rPr>
            </a:br>
            <a:r>
              <a:rPr lang="en-US" sz="5300" i="1" dirty="0" smtClean="0">
                <a:solidFill>
                  <a:schemeClr val="tx2">
                    <a:satMod val="200000"/>
                  </a:schemeClr>
                </a:solidFill>
              </a:rPr>
              <a:t/>
            </a:r>
            <a:br>
              <a:rPr lang="en-US" sz="5300" i="1" dirty="0" smtClean="0">
                <a:solidFill>
                  <a:schemeClr val="tx2">
                    <a:satMod val="200000"/>
                  </a:schemeClr>
                </a:solidFill>
              </a:rPr>
            </a:br>
            <a:r>
              <a:rPr lang="ru-RU" dirty="0" smtClean="0">
                <a:solidFill>
                  <a:schemeClr val="tx2">
                    <a:satMod val="200000"/>
                  </a:schemeClr>
                </a:solidFill>
              </a:rPr>
              <a:t/>
            </a:r>
            <a:br>
              <a:rPr lang="ru-RU" dirty="0" smtClean="0">
                <a:solidFill>
                  <a:schemeClr val="tx2">
                    <a:satMod val="200000"/>
                  </a:schemeClr>
                </a:solidFill>
              </a:rPr>
            </a:br>
            <a:endParaRPr lang="ru-RU" dirty="0">
              <a:solidFill>
                <a:schemeClr val="tx2">
                  <a:satMod val="200000"/>
                </a:schemeClr>
              </a:solidFill>
            </a:endParaRPr>
          </a:p>
        </p:txBody>
      </p:sp>
      <p:pic>
        <p:nvPicPr>
          <p:cNvPr id="141315" name="Рисунок 3"/>
          <p:cNvPicPr>
            <a:picLocks noChangeAspect="1" noChangeArrowheads="1"/>
          </p:cNvPicPr>
          <p:nvPr/>
        </p:nvPicPr>
        <p:blipFill>
          <a:blip r:embed="rId3" cstate="print"/>
          <a:srcRect/>
          <a:stretch>
            <a:fillRect/>
          </a:stretch>
        </p:blipFill>
        <p:spPr bwMode="auto">
          <a:xfrm>
            <a:off x="2286000" y="2428875"/>
            <a:ext cx="1435100" cy="1069975"/>
          </a:xfrm>
          <a:prstGeom prst="rect">
            <a:avLst/>
          </a:prstGeom>
          <a:noFill/>
          <a:ln w="9525">
            <a:noFill/>
            <a:miter lim="800000"/>
            <a:headEnd/>
            <a:tailEnd/>
          </a:ln>
        </p:spPr>
      </p:pic>
      <p:sp>
        <p:nvSpPr>
          <p:cNvPr id="141316" name="Rectangle 1"/>
          <p:cNvSpPr>
            <a:spLocks noChangeArrowheads="1"/>
          </p:cNvSpPr>
          <p:nvPr/>
        </p:nvSpPr>
        <p:spPr bwMode="auto">
          <a:xfrm>
            <a:off x="142875" y="214313"/>
            <a:ext cx="4000500" cy="984250"/>
          </a:xfrm>
          <a:prstGeom prst="rect">
            <a:avLst/>
          </a:prstGeom>
          <a:noFill/>
          <a:ln w="9525">
            <a:noFill/>
            <a:miter lim="800000"/>
            <a:headEnd/>
            <a:tailEnd/>
          </a:ln>
        </p:spPr>
        <p:txBody>
          <a:bodyPr anchor="ctr">
            <a:spAutoFit/>
          </a:bodyPr>
          <a:lstStyle/>
          <a:p>
            <a:pPr eaLnBrk="0" hangingPunct="0"/>
            <a:r>
              <a:rPr lang="en-US" sz="2000" i="1">
                <a:cs typeface="Times New Roman" pitchFamily="18" charset="0"/>
              </a:rPr>
              <a:t>Study the graphs below and say if the statements are </a:t>
            </a:r>
            <a:r>
              <a:rPr lang="en-US" sz="2000" b="1" i="1">
                <a:cs typeface="Times New Roman" pitchFamily="18" charset="0"/>
              </a:rPr>
              <a:t>true or false.</a:t>
            </a:r>
            <a:endParaRPr lang="ru-RU" sz="2000" i="1"/>
          </a:p>
          <a:p>
            <a:pPr algn="ctr" eaLnBrk="0" hangingPunct="0"/>
            <a:endParaRPr lang="en-US"/>
          </a:p>
        </p:txBody>
      </p:sp>
      <p:pic>
        <p:nvPicPr>
          <p:cNvPr id="141317" name="Рисунок 8"/>
          <p:cNvPicPr>
            <a:picLocks noChangeAspect="1" noChangeArrowheads="1"/>
          </p:cNvPicPr>
          <p:nvPr/>
        </p:nvPicPr>
        <p:blipFill>
          <a:blip r:embed="rId4" cstate="print"/>
          <a:srcRect/>
          <a:stretch>
            <a:fillRect/>
          </a:stretch>
        </p:blipFill>
        <p:spPr bwMode="auto">
          <a:xfrm>
            <a:off x="357188" y="2357438"/>
            <a:ext cx="1484312" cy="1143000"/>
          </a:xfrm>
          <a:prstGeom prst="rect">
            <a:avLst/>
          </a:prstGeom>
          <a:noFill/>
          <a:ln w="9525">
            <a:noFill/>
            <a:miter lim="800000"/>
            <a:headEnd/>
            <a:tailEnd/>
          </a:ln>
        </p:spPr>
      </p:pic>
      <p:sp>
        <p:nvSpPr>
          <p:cNvPr id="141318" name="Rectangle 2"/>
          <p:cNvSpPr>
            <a:spLocks noChangeArrowheads="1"/>
          </p:cNvSpPr>
          <p:nvPr/>
        </p:nvSpPr>
        <p:spPr bwMode="auto">
          <a:xfrm>
            <a:off x="142875" y="3694113"/>
            <a:ext cx="3643313" cy="585787"/>
          </a:xfrm>
          <a:prstGeom prst="rect">
            <a:avLst/>
          </a:prstGeom>
          <a:noFill/>
          <a:ln w="9525">
            <a:noFill/>
            <a:miter lim="800000"/>
            <a:headEnd/>
            <a:tailEnd/>
          </a:ln>
        </p:spPr>
        <p:txBody>
          <a:bodyPr anchor="ctr">
            <a:spAutoFit/>
          </a:bodyPr>
          <a:lstStyle/>
          <a:p>
            <a:r>
              <a:rPr lang="en-US" sz="1600" b="1" i="1">
                <a:cs typeface="Times New Roman" pitchFamily="18" charset="0"/>
              </a:rPr>
              <a:t>Proportions of Women in the Labour Force  per 100 Workers.</a:t>
            </a:r>
            <a:endParaRPr lang="en-US" sz="1600" i="1"/>
          </a:p>
        </p:txBody>
      </p:sp>
      <p:pic>
        <p:nvPicPr>
          <p:cNvPr id="141319" name="Рисунок 12"/>
          <p:cNvPicPr>
            <a:picLocks noChangeAspect="1" noChangeArrowheads="1"/>
          </p:cNvPicPr>
          <p:nvPr/>
        </p:nvPicPr>
        <p:blipFill>
          <a:blip r:embed="rId5" cstate="print"/>
          <a:srcRect/>
          <a:stretch>
            <a:fillRect/>
          </a:stretch>
        </p:blipFill>
        <p:spPr bwMode="auto">
          <a:xfrm>
            <a:off x="142875" y="4500563"/>
            <a:ext cx="3638550" cy="2143125"/>
          </a:xfrm>
          <a:prstGeom prst="rect">
            <a:avLst/>
          </a:prstGeom>
          <a:noFill/>
          <a:ln w="9525">
            <a:noFill/>
            <a:miter lim="800000"/>
            <a:headEnd/>
            <a:tailEnd/>
          </a:ln>
        </p:spPr>
      </p:pic>
      <p:sp>
        <p:nvSpPr>
          <p:cNvPr id="16387" name="Rectangle 3"/>
          <p:cNvSpPr>
            <a:spLocks noChangeArrowheads="1"/>
          </p:cNvSpPr>
          <p:nvPr/>
        </p:nvSpPr>
        <p:spPr bwMode="auto">
          <a:xfrm>
            <a:off x="4000500" y="1214438"/>
            <a:ext cx="5000625" cy="5478462"/>
          </a:xfrm>
          <a:prstGeom prst="rect">
            <a:avLst/>
          </a:prstGeom>
          <a:noFill/>
          <a:ln w="9525">
            <a:noFill/>
            <a:miter lim="800000"/>
            <a:headEnd/>
            <a:tailEnd/>
          </a:ln>
          <a:effectLst/>
        </p:spPr>
        <p:txBody>
          <a:bodyPr anchor="ctr">
            <a:spAutoFit/>
          </a:bodyPr>
          <a:lstStyle/>
          <a:p>
            <a:pPr>
              <a:defRPr/>
            </a:pPr>
            <a:endParaRPr lang="en-US" sz="1400" dirty="0">
              <a:latin typeface="Arial" pitchFamily="34" charset="0"/>
              <a:ea typeface="Times New Roman" pitchFamily="18" charset="0"/>
            </a:endParaRPr>
          </a:p>
          <a:p>
            <a:pPr marL="342900" indent="-342900">
              <a:defRPr/>
            </a:pPr>
            <a:r>
              <a:rPr lang="en-US" dirty="0">
                <a:latin typeface="Arial" pitchFamily="34" charset="0"/>
                <a:ea typeface="Times New Roman" pitchFamily="18" charset="0"/>
              </a:rPr>
              <a:t>1. The proportion of women in the labor force   </a:t>
            </a:r>
          </a:p>
          <a:p>
            <a:pPr marL="342900" indent="-342900">
              <a:defRPr/>
            </a:pPr>
            <a:r>
              <a:rPr lang="en-US" dirty="0">
                <a:latin typeface="Arial" pitchFamily="34" charset="0"/>
                <a:ea typeface="Times New Roman" pitchFamily="18" charset="0"/>
              </a:rPr>
              <a:t>     has remained about the same since 1940. </a:t>
            </a:r>
            <a:endParaRPr lang="ru-RU" dirty="0">
              <a:latin typeface="Arial" pitchFamily="34" charset="0"/>
            </a:endParaRPr>
          </a:p>
          <a:p>
            <a:pPr eaLnBrk="0" hangingPunct="0">
              <a:defRPr/>
            </a:pPr>
            <a:r>
              <a:rPr lang="en-US" dirty="0">
                <a:latin typeface="Arial" pitchFamily="34" charset="0"/>
                <a:ea typeface="Times New Roman" pitchFamily="18" charset="0"/>
              </a:rPr>
              <a:t>2. Less than 4 percent of the labor force today  </a:t>
            </a:r>
          </a:p>
          <a:p>
            <a:pPr eaLnBrk="0" hangingPunct="0">
              <a:defRPr/>
            </a:pPr>
            <a:r>
              <a:rPr lang="en-US" dirty="0">
                <a:latin typeface="Arial" pitchFamily="34" charset="0"/>
                <a:ea typeface="Times New Roman" pitchFamily="18" charset="0"/>
              </a:rPr>
              <a:t>     is involved in farm work.</a:t>
            </a:r>
            <a:endParaRPr lang="ru-RU" dirty="0">
              <a:latin typeface="Arial" pitchFamily="34" charset="0"/>
            </a:endParaRPr>
          </a:p>
          <a:p>
            <a:pPr eaLnBrk="0" hangingPunct="0">
              <a:defRPr/>
            </a:pPr>
            <a:r>
              <a:rPr lang="en-US" dirty="0">
                <a:latin typeface="Arial" pitchFamily="34" charset="0"/>
                <a:ea typeface="Times New Roman" pitchFamily="18" charset="0"/>
              </a:rPr>
              <a:t>3. Productivity gains were the result of  </a:t>
            </a:r>
          </a:p>
          <a:p>
            <a:pPr eaLnBrk="0" hangingPunct="0">
              <a:defRPr/>
            </a:pPr>
            <a:r>
              <a:rPr lang="en-US" dirty="0">
                <a:latin typeface="Arial" pitchFamily="34" charset="0"/>
                <a:ea typeface="Times New Roman" pitchFamily="18" charset="0"/>
              </a:rPr>
              <a:t>    improving technology and methods of  </a:t>
            </a:r>
          </a:p>
          <a:p>
            <a:pPr eaLnBrk="0" hangingPunct="0">
              <a:defRPr/>
            </a:pPr>
            <a:r>
              <a:rPr lang="en-US" dirty="0">
                <a:latin typeface="Arial" pitchFamily="34" charset="0"/>
                <a:ea typeface="Times New Roman" pitchFamily="18" charset="0"/>
              </a:rPr>
              <a:t>    production.</a:t>
            </a:r>
            <a:endParaRPr lang="ru-RU" dirty="0">
              <a:latin typeface="Arial" pitchFamily="34" charset="0"/>
            </a:endParaRPr>
          </a:p>
          <a:p>
            <a:pPr eaLnBrk="0" hangingPunct="0">
              <a:defRPr/>
            </a:pPr>
            <a:r>
              <a:rPr lang="en-US" dirty="0">
                <a:latin typeface="Arial" pitchFamily="34" charset="0"/>
                <a:ea typeface="Times New Roman" pitchFamily="18" charset="0"/>
              </a:rPr>
              <a:t>4. Female workers earn less than male  </a:t>
            </a:r>
          </a:p>
          <a:p>
            <a:pPr eaLnBrk="0" hangingPunct="0">
              <a:defRPr/>
            </a:pPr>
            <a:r>
              <a:rPr lang="en-US" dirty="0">
                <a:latin typeface="Arial" pitchFamily="34" charset="0"/>
                <a:ea typeface="Times New Roman" pitchFamily="18" charset="0"/>
              </a:rPr>
              <a:t>     workers.</a:t>
            </a:r>
            <a:endParaRPr lang="ru-RU" dirty="0">
              <a:latin typeface="Arial" pitchFamily="34" charset="0"/>
            </a:endParaRPr>
          </a:p>
          <a:p>
            <a:pPr eaLnBrk="0" hangingPunct="0">
              <a:defRPr/>
            </a:pPr>
            <a:r>
              <a:rPr lang="en-US" dirty="0">
                <a:latin typeface="Arial" pitchFamily="34" charset="0"/>
                <a:ea typeface="Times New Roman" pitchFamily="18" charset="0"/>
              </a:rPr>
              <a:t>5. The data indicate that work­ers with more  </a:t>
            </a:r>
          </a:p>
          <a:p>
            <a:pPr eaLnBrk="0" hangingPunct="0">
              <a:defRPr/>
            </a:pPr>
            <a:r>
              <a:rPr lang="en-US" dirty="0">
                <a:latin typeface="Arial" pitchFamily="34" charset="0"/>
                <a:ea typeface="Times New Roman" pitchFamily="18" charset="0"/>
              </a:rPr>
              <a:t>     schooling earn higher wages than those  </a:t>
            </a:r>
          </a:p>
          <a:p>
            <a:pPr eaLnBrk="0" hangingPunct="0">
              <a:defRPr/>
            </a:pPr>
            <a:r>
              <a:rPr lang="en-US" dirty="0">
                <a:latin typeface="Arial" pitchFamily="34" charset="0"/>
                <a:ea typeface="Times New Roman" pitchFamily="18" charset="0"/>
              </a:rPr>
              <a:t>     with less schooling.</a:t>
            </a:r>
            <a:endParaRPr lang="ru-RU" dirty="0">
              <a:latin typeface="Arial" pitchFamily="34" charset="0"/>
            </a:endParaRPr>
          </a:p>
          <a:p>
            <a:pPr eaLnBrk="0" hangingPunct="0">
              <a:defRPr/>
            </a:pPr>
            <a:r>
              <a:rPr lang="en-US" dirty="0">
                <a:latin typeface="Arial" pitchFamily="34" charset="0"/>
                <a:ea typeface="Times New Roman" pitchFamily="18" charset="0"/>
              </a:rPr>
              <a:t>6. The most significant differ­ence in earnings </a:t>
            </a:r>
          </a:p>
          <a:p>
            <a:pPr eaLnBrk="0" hangingPunct="0">
              <a:defRPr/>
            </a:pPr>
            <a:r>
              <a:rPr lang="en-US" dirty="0">
                <a:latin typeface="Arial" pitchFamily="34" charset="0"/>
                <a:ea typeface="Times New Roman" pitchFamily="18" charset="0"/>
              </a:rPr>
              <a:t>      is between those who graduated from high  </a:t>
            </a:r>
          </a:p>
          <a:p>
            <a:pPr eaLnBrk="0" hangingPunct="0">
              <a:defRPr/>
            </a:pPr>
            <a:r>
              <a:rPr lang="en-US" dirty="0">
                <a:latin typeface="Arial" pitchFamily="34" charset="0"/>
                <a:ea typeface="Times New Roman" pitchFamily="18" charset="0"/>
              </a:rPr>
              <a:t>      school and those who did not.</a:t>
            </a:r>
            <a:endParaRPr lang="ru-RU" dirty="0">
              <a:latin typeface="Arial" pitchFamily="34" charset="0"/>
            </a:endParaRPr>
          </a:p>
          <a:p>
            <a:pPr eaLnBrk="0" hangingPunct="0">
              <a:defRPr/>
            </a:pPr>
            <a:r>
              <a:rPr lang="en-US" dirty="0">
                <a:latin typeface="Arial" pitchFamily="34" charset="0"/>
                <a:ea typeface="Times New Roman" pitchFamily="18" charset="0"/>
              </a:rPr>
              <a:t>7. It is very likely, if trends con­tinue, that all  </a:t>
            </a:r>
          </a:p>
          <a:p>
            <a:pPr eaLnBrk="0" hangingPunct="0">
              <a:defRPr/>
            </a:pPr>
            <a:r>
              <a:rPr lang="en-US" dirty="0">
                <a:latin typeface="Arial" pitchFamily="34" charset="0"/>
                <a:ea typeface="Times New Roman" pitchFamily="18" charset="0"/>
              </a:rPr>
              <a:t>     workers will  need at least a high school  </a:t>
            </a:r>
          </a:p>
          <a:p>
            <a:pPr eaLnBrk="0" hangingPunct="0">
              <a:defRPr/>
            </a:pPr>
            <a:r>
              <a:rPr lang="en-US" dirty="0">
                <a:latin typeface="Arial" pitchFamily="34" charset="0"/>
                <a:ea typeface="Times New Roman" pitchFamily="18" charset="0"/>
              </a:rPr>
              <a:t>     diploma by the year 2000. </a:t>
            </a:r>
            <a:r>
              <a:rPr lang="en-US" sz="1200" dirty="0">
                <a:latin typeface="Arial" pitchFamily="34" charset="0"/>
                <a:ea typeface="Times New Roman" pitchFamily="18" charset="0"/>
              </a:rPr>
              <a:t>                                                                                               </a:t>
            </a:r>
            <a:endParaRPr lang="en-US" dirty="0">
              <a:latin typeface="Arial" pitchFamily="34" charset="0"/>
            </a:endParaRPr>
          </a:p>
        </p:txBody>
      </p:sp>
      <p:sp>
        <p:nvSpPr>
          <p:cNvPr id="141321" name="Прямоугольник 13"/>
          <p:cNvSpPr>
            <a:spLocks noChangeArrowheads="1"/>
          </p:cNvSpPr>
          <p:nvPr/>
        </p:nvSpPr>
        <p:spPr bwMode="auto">
          <a:xfrm>
            <a:off x="214313" y="1785938"/>
            <a:ext cx="3467100" cy="338137"/>
          </a:xfrm>
          <a:prstGeom prst="rect">
            <a:avLst/>
          </a:prstGeom>
          <a:noFill/>
          <a:ln w="9525">
            <a:noFill/>
            <a:miter lim="800000"/>
            <a:headEnd/>
            <a:tailEnd/>
          </a:ln>
        </p:spPr>
        <p:txBody>
          <a:bodyPr wrap="none">
            <a:spAutoFit/>
          </a:bodyPr>
          <a:lstStyle/>
          <a:p>
            <a:r>
              <a:rPr lang="en-US" sz="1600" b="1" i="1">
                <a:ea typeface="Times New Roman" pitchFamily="18" charset="0"/>
                <a:cs typeface="Arial" charset="0"/>
              </a:rPr>
              <a:t>Farm Workers in the Labor Force.</a:t>
            </a:r>
            <a:endParaRPr lang="ru-RU" sz="1600" i="1">
              <a:ea typeface="Times New Roman" pitchFamily="18" charset="0"/>
              <a:cs typeface="Arial" charset="0"/>
            </a:endParaRPr>
          </a:p>
        </p:txBody>
      </p:sp>
    </p:spTree>
  </p:cSld>
  <p:clrMapOvr>
    <a:masterClrMapping/>
  </p:clrMapOvr>
  <p:transition>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00298" y="285728"/>
            <a:ext cx="4286280" cy="785818"/>
          </a:xfrm>
        </p:spPr>
        <p:txBody>
          <a:bodyPr>
            <a:noAutofit/>
          </a:bodyPr>
          <a:lstStyle/>
          <a:p>
            <a:pPr marL="54864" indent="0" eaLnBrk="1" fontAlgn="auto" hangingPunct="1">
              <a:spcAft>
                <a:spcPts val="0"/>
              </a:spcAft>
              <a:defRPr/>
            </a:pPr>
            <a:r>
              <a:rPr lang="en-US" sz="4800" i="1" dirty="0" smtClean="0">
                <a:solidFill>
                  <a:schemeClr val="accent1">
                    <a:lumMod val="75000"/>
                  </a:schemeClr>
                </a:solidFill>
                <a:latin typeface="Bodoni MT" pitchFamily="18" charset="0"/>
              </a:rPr>
              <a:t>Gap-filling</a:t>
            </a:r>
            <a:endParaRPr lang="ru-RU" sz="4800" i="1" dirty="0">
              <a:solidFill>
                <a:schemeClr val="accent1">
                  <a:lumMod val="75000"/>
                </a:schemeClr>
              </a:solidFill>
              <a:latin typeface="+mn-lt"/>
            </a:endParaRPr>
          </a:p>
        </p:txBody>
      </p:sp>
      <p:pic>
        <p:nvPicPr>
          <p:cNvPr id="142339" name="Рисунок 6"/>
          <p:cNvPicPr>
            <a:picLocks noChangeAspect="1" noChangeArrowheads="1"/>
          </p:cNvPicPr>
          <p:nvPr/>
        </p:nvPicPr>
        <p:blipFill>
          <a:blip r:embed="rId2" cstate="print"/>
          <a:srcRect/>
          <a:stretch>
            <a:fillRect/>
          </a:stretch>
        </p:blipFill>
        <p:spPr bwMode="auto">
          <a:xfrm>
            <a:off x="428625" y="1500188"/>
            <a:ext cx="8358188" cy="5000625"/>
          </a:xfrm>
          <a:prstGeom prst="rect">
            <a:avLst/>
          </a:prstGeom>
          <a:noFill/>
          <a:ln w="9525">
            <a:noFill/>
            <a:miter lim="800000"/>
            <a:headEnd/>
            <a:tailEnd/>
          </a:ln>
        </p:spPr>
      </p:pic>
    </p:spTree>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tint val="80000"/>
                <a:satMod val="400000"/>
              </a:schemeClr>
            </a:gs>
            <a:gs pos="25000">
              <a:schemeClr val="bg1">
                <a:tint val="83000"/>
                <a:satMod val="320000"/>
              </a:schemeClr>
            </a:gs>
            <a:gs pos="100000">
              <a:schemeClr val="bg1">
                <a:shade val="15000"/>
                <a:satMod val="320000"/>
              </a:schemeClr>
            </a:gs>
          </a:gsLst>
          <a:lin ang="2700000" scaled="1"/>
          <a:tileRect/>
        </a:grad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14313" y="214313"/>
            <a:ext cx="3071812" cy="4357687"/>
          </a:xfrm>
        </p:spPr>
        <p:txBody>
          <a:bodyPr>
            <a:noAutofit/>
          </a:bodyPr>
          <a:lstStyle/>
          <a:p>
            <a:pPr eaLnBrk="1" fontAlgn="auto" hangingPunct="1">
              <a:spcAft>
                <a:spcPts val="0"/>
              </a:spcAft>
              <a:defRPr/>
            </a:pPr>
            <a:r>
              <a:rPr lang="en-US" sz="3200" i="1" dirty="0" smtClean="0">
                <a:solidFill>
                  <a:schemeClr val="accent6">
                    <a:lumMod val="50000"/>
                  </a:schemeClr>
                </a:solidFill>
                <a:latin typeface="Bell MT" pitchFamily="18" charset="0"/>
              </a:rPr>
              <a:t>Role Play</a:t>
            </a:r>
            <a:r>
              <a:rPr lang="en-US" sz="1400" i="1" dirty="0" smtClean="0">
                <a:solidFill>
                  <a:schemeClr val="accent6">
                    <a:lumMod val="50000"/>
                  </a:schemeClr>
                </a:solidFill>
                <a:latin typeface="Bodoni MT" pitchFamily="18" charset="0"/>
              </a:rPr>
              <a:t/>
            </a:r>
            <a:br>
              <a:rPr lang="en-US" sz="1400" i="1" dirty="0" smtClean="0">
                <a:solidFill>
                  <a:schemeClr val="accent6">
                    <a:lumMod val="50000"/>
                  </a:schemeClr>
                </a:solidFill>
                <a:latin typeface="Bodoni MT" pitchFamily="18" charset="0"/>
              </a:rPr>
            </a:br>
            <a:r>
              <a:rPr lang="en-US" sz="2400" dirty="0" smtClean="0">
                <a:latin typeface="Bodoni MT" pitchFamily="18" charset="0"/>
              </a:rPr>
              <a:t/>
            </a:r>
            <a:br>
              <a:rPr lang="en-US" sz="2400" dirty="0" smtClean="0">
                <a:latin typeface="Bodoni MT" pitchFamily="18" charset="0"/>
              </a:rPr>
            </a:br>
            <a:r>
              <a:rPr lang="en-US" sz="2400" b="0" i="1" dirty="0" smtClean="0">
                <a:solidFill>
                  <a:schemeClr val="accent6">
                    <a:lumMod val="50000"/>
                  </a:schemeClr>
                </a:solidFill>
                <a:latin typeface="Bell MT" pitchFamily="18" charset="0"/>
              </a:rPr>
              <a:t>Students act out </a:t>
            </a:r>
            <a:br>
              <a:rPr lang="en-US" sz="2400" b="0" i="1" dirty="0" smtClean="0">
                <a:solidFill>
                  <a:schemeClr val="accent6">
                    <a:lumMod val="50000"/>
                  </a:schemeClr>
                </a:solidFill>
                <a:latin typeface="Bell MT" pitchFamily="18" charset="0"/>
              </a:rPr>
            </a:br>
            <a:r>
              <a:rPr lang="en-US" sz="2400" b="0" i="1" dirty="0" smtClean="0">
                <a:solidFill>
                  <a:schemeClr val="accent6">
                    <a:lumMod val="50000"/>
                  </a:schemeClr>
                </a:solidFill>
                <a:latin typeface="Bell MT" pitchFamily="18" charset="0"/>
              </a:rPr>
              <a:t>a particular situation to achieve a predetermined objective. For example, </a:t>
            </a:r>
            <a:br>
              <a:rPr lang="en-US" sz="2400" b="0" i="1" dirty="0" smtClean="0">
                <a:solidFill>
                  <a:schemeClr val="accent6">
                    <a:lumMod val="50000"/>
                  </a:schemeClr>
                </a:solidFill>
                <a:latin typeface="Bell MT" pitchFamily="18" charset="0"/>
              </a:rPr>
            </a:br>
            <a:r>
              <a:rPr lang="en-US" sz="2400" b="0" i="1" dirty="0" smtClean="0">
                <a:solidFill>
                  <a:schemeClr val="accent6">
                    <a:lumMod val="50000"/>
                  </a:schemeClr>
                </a:solidFill>
                <a:latin typeface="Bell MT" pitchFamily="18" charset="0"/>
              </a:rPr>
              <a:t>a dialogue between </a:t>
            </a:r>
            <a:br>
              <a:rPr lang="en-US" sz="2400" b="0" i="1" dirty="0" smtClean="0">
                <a:solidFill>
                  <a:schemeClr val="accent6">
                    <a:lumMod val="50000"/>
                  </a:schemeClr>
                </a:solidFill>
                <a:latin typeface="Bell MT" pitchFamily="18" charset="0"/>
              </a:rPr>
            </a:br>
            <a:r>
              <a:rPr lang="en-US" sz="2400" b="0" i="1" dirty="0" smtClean="0">
                <a:solidFill>
                  <a:schemeClr val="accent6">
                    <a:lumMod val="50000"/>
                  </a:schemeClr>
                </a:solidFill>
                <a:latin typeface="Bell MT" pitchFamily="18" charset="0"/>
              </a:rPr>
              <a:t>an employer and </a:t>
            </a:r>
            <a:br>
              <a:rPr lang="en-US" sz="2400" b="0" i="1" dirty="0" smtClean="0">
                <a:solidFill>
                  <a:schemeClr val="accent6">
                    <a:lumMod val="50000"/>
                  </a:schemeClr>
                </a:solidFill>
                <a:latin typeface="Bell MT" pitchFamily="18" charset="0"/>
              </a:rPr>
            </a:br>
            <a:r>
              <a:rPr lang="en-US" sz="2400" b="0" i="1" dirty="0" smtClean="0">
                <a:solidFill>
                  <a:schemeClr val="accent6">
                    <a:lumMod val="50000"/>
                  </a:schemeClr>
                </a:solidFill>
                <a:latin typeface="Bell MT" pitchFamily="18" charset="0"/>
              </a:rPr>
              <a:t>a possible candidate </a:t>
            </a:r>
            <a:br>
              <a:rPr lang="en-US" sz="2400" b="0" i="1" dirty="0" smtClean="0">
                <a:solidFill>
                  <a:schemeClr val="accent6">
                    <a:lumMod val="50000"/>
                  </a:schemeClr>
                </a:solidFill>
                <a:latin typeface="Bell MT" pitchFamily="18" charset="0"/>
              </a:rPr>
            </a:br>
            <a:r>
              <a:rPr lang="en-US" sz="2400" b="0" i="1" dirty="0" smtClean="0">
                <a:solidFill>
                  <a:schemeClr val="accent6">
                    <a:lumMod val="50000"/>
                  </a:schemeClr>
                </a:solidFill>
                <a:latin typeface="Bell MT" pitchFamily="18" charset="0"/>
              </a:rPr>
              <a:t>for a job focuses on</a:t>
            </a:r>
            <a:br>
              <a:rPr lang="en-US" sz="2400" b="0" i="1" dirty="0" smtClean="0">
                <a:solidFill>
                  <a:schemeClr val="accent6">
                    <a:lumMod val="50000"/>
                  </a:schemeClr>
                </a:solidFill>
                <a:latin typeface="Bell MT" pitchFamily="18" charset="0"/>
              </a:rPr>
            </a:br>
            <a:r>
              <a:rPr lang="en-US" sz="2400" b="0" i="1" dirty="0" smtClean="0">
                <a:solidFill>
                  <a:schemeClr val="accent6">
                    <a:lumMod val="50000"/>
                  </a:schemeClr>
                </a:solidFill>
                <a:latin typeface="Bell MT" pitchFamily="18" charset="0"/>
              </a:rPr>
              <a:t>the interview they have.</a:t>
            </a:r>
            <a:endParaRPr lang="ru-RU" sz="2400" b="0" i="1" dirty="0">
              <a:solidFill>
                <a:schemeClr val="accent6">
                  <a:lumMod val="50000"/>
                </a:schemeClr>
              </a:solidFill>
            </a:endParaRPr>
          </a:p>
        </p:txBody>
      </p:sp>
      <p:pic>
        <p:nvPicPr>
          <p:cNvPr id="143363" name="Picture 3" descr="D:\ALLA\UNIVERSITY\Пленарне засідання\Фоткиfffffff\DSC03554.JPG"/>
          <p:cNvPicPr>
            <a:picLocks noGrp="1" noChangeAspect="1" noChangeArrowheads="1"/>
          </p:cNvPicPr>
          <p:nvPr>
            <p:ph type="pic" idx="1"/>
          </p:nvPr>
        </p:nvPicPr>
        <p:blipFill>
          <a:blip r:embed="rId2" cstate="print"/>
          <a:srcRect t="13008" b="13008"/>
          <a:stretch>
            <a:fillRect/>
          </a:stretch>
        </p:blipFill>
        <p:spPr>
          <a:xfrm rot="420000">
            <a:off x="3123351" y="1131840"/>
            <a:ext cx="5317681" cy="4243388"/>
          </a:xfrm>
          <a:noFill/>
        </p:spPr>
      </p:pic>
    </p:spTree>
  </p:cSld>
  <p:clrMapOvr>
    <a:overrideClrMapping bg1="lt1" tx1="dk1" bg2="lt2" tx2="dk2" accent1="accent1" accent2="accent2" accent3="accent3" accent4="accent4" accent5="accent5" accent6="accent6" hlink="hlink" folHlink="folHlink"/>
  </p:clrMapOvr>
  <p:transition>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142875"/>
            <a:ext cx="2643188" cy="1143000"/>
          </a:xfrm>
        </p:spPr>
        <p:txBody>
          <a:bodyPr rtlCol="0">
            <a:normAutofit fontScale="90000"/>
          </a:bodyPr>
          <a:lstStyle/>
          <a:p>
            <a:pPr eaLnBrk="1" fontAlgn="auto" hangingPunct="1">
              <a:spcAft>
                <a:spcPts val="0"/>
              </a:spcAft>
              <a:defRPr/>
            </a:pPr>
            <a:r>
              <a:rPr lang="en-US" b="1" i="1" dirty="0" smtClean="0">
                <a:solidFill>
                  <a:schemeClr val="bg1"/>
                </a:solidFill>
                <a:latin typeface="Bodoni MT" pitchFamily="18" charset="0"/>
              </a:rPr>
              <a:t>Role Play</a:t>
            </a:r>
            <a:endParaRPr lang="ru-RU" b="1" i="1" dirty="0">
              <a:solidFill>
                <a:schemeClr val="bg1"/>
              </a:solidFill>
            </a:endParaRPr>
          </a:p>
        </p:txBody>
      </p:sp>
      <p:pic>
        <p:nvPicPr>
          <p:cNvPr id="144387" name="Содержимое 5"/>
          <p:cNvPicPr>
            <a:picLocks noGrp="1"/>
          </p:cNvPicPr>
          <p:nvPr>
            <p:ph idx="1"/>
          </p:nvPr>
        </p:nvPicPr>
        <p:blipFill>
          <a:blip r:embed="rId3" cstate="print"/>
          <a:srcRect/>
          <a:stretch>
            <a:fillRect/>
          </a:stretch>
        </p:blipFill>
        <p:spPr>
          <a:xfrm>
            <a:off x="2643188" y="142875"/>
            <a:ext cx="6286500" cy="6572250"/>
          </a:xfrm>
        </p:spPr>
      </p:pic>
    </p:spTree>
  </p:cSld>
  <p:clrMapOvr>
    <a:overrideClrMapping bg1="dk1" tx1="lt1" bg2="dk2" tx2="lt2" accent1="accent1" accent2="accent2" accent3="accent3" accent4="accent4" accent5="accent5" accent6="accent6" hlink="hlink" folHlink="folHlink"/>
  </p:clrMapOvr>
  <p:transition>
    <p:blind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CCFF"/>
            </a:gs>
            <a:gs pos="17999">
              <a:srgbClr val="99CCFF"/>
            </a:gs>
            <a:gs pos="36000">
              <a:srgbClr val="9966FF"/>
            </a:gs>
            <a:gs pos="61000">
              <a:srgbClr val="CC99FF"/>
            </a:gs>
            <a:gs pos="82001">
              <a:srgbClr val="99CCFF"/>
            </a:gs>
            <a:gs pos="100000">
              <a:srgbClr val="CCCCFF"/>
            </a:gs>
          </a:gsLst>
          <a:lin ang="5400000"/>
        </a:gradFill>
        <a:effectLst/>
      </p:bgPr>
    </p:bg>
    <p:spTree>
      <p:nvGrpSpPr>
        <p:cNvPr id="1" name=""/>
        <p:cNvGrpSpPr/>
        <p:nvPr/>
      </p:nvGrpSpPr>
      <p:grpSpPr>
        <a:xfrm>
          <a:off x="0" y="0"/>
          <a:ext cx="0" cy="0"/>
          <a:chOff x="0" y="0"/>
          <a:chExt cx="0" cy="0"/>
        </a:xfrm>
      </p:grpSpPr>
      <p:sp>
        <p:nvSpPr>
          <p:cNvPr id="4" name="Содержимое 3"/>
          <p:cNvSpPr>
            <a:spLocks noGrp="1"/>
          </p:cNvSpPr>
          <p:nvPr>
            <p:ph sz="half" idx="1"/>
          </p:nvPr>
        </p:nvSpPr>
        <p:spPr>
          <a:xfrm>
            <a:off x="357188" y="500063"/>
            <a:ext cx="8072437" cy="4071945"/>
          </a:xfrm>
        </p:spPr>
        <p:txBody>
          <a:bodyPr>
            <a:normAutofit/>
          </a:bodyPr>
          <a:lstStyle/>
          <a:p>
            <a:pPr marL="420624" indent="-384048" eaLnBrk="1" fontAlgn="auto" hangingPunct="1">
              <a:spcAft>
                <a:spcPts val="0"/>
              </a:spcAft>
              <a:buFont typeface="Wingdings 2"/>
              <a:buNone/>
              <a:defRPr/>
            </a:pPr>
            <a:r>
              <a:rPr lang="en-US" sz="3200" b="1" i="1" dirty="0" smtClean="0">
                <a:solidFill>
                  <a:schemeClr val="bg2">
                    <a:lumMod val="50000"/>
                  </a:schemeClr>
                </a:solidFill>
                <a:latin typeface="Bell MT" pitchFamily="18" charset="0"/>
              </a:rPr>
              <a:t>Case Study Techniques</a:t>
            </a:r>
          </a:p>
          <a:p>
            <a:pPr marL="420624" indent="-384048" eaLnBrk="1" fontAlgn="auto" hangingPunct="1">
              <a:spcAft>
                <a:spcPts val="0"/>
              </a:spcAft>
              <a:buFont typeface="Wingdings 2"/>
              <a:buNone/>
              <a:defRPr/>
            </a:pPr>
            <a:endParaRPr lang="en-US" sz="3000" b="1" i="1" dirty="0" smtClean="0">
              <a:solidFill>
                <a:schemeClr val="bg2">
                  <a:lumMod val="50000"/>
                </a:schemeClr>
              </a:solidFill>
              <a:latin typeface="Bell MT" pitchFamily="18" charset="0"/>
            </a:endParaRPr>
          </a:p>
          <a:p>
            <a:pPr marL="420624" indent="-384048" eaLnBrk="1" fontAlgn="auto" hangingPunct="1">
              <a:spcAft>
                <a:spcPts val="0"/>
              </a:spcAft>
              <a:buFont typeface="Wingdings 2"/>
              <a:buNone/>
              <a:defRPr/>
            </a:pPr>
            <a:endParaRPr lang="ru-RU" sz="3000" b="1" i="1" dirty="0" smtClean="0">
              <a:solidFill>
                <a:schemeClr val="bg2">
                  <a:lumMod val="50000"/>
                </a:schemeClr>
              </a:solidFill>
            </a:endParaRPr>
          </a:p>
          <a:p>
            <a:pPr marL="420624" indent="-384048" algn="just" eaLnBrk="1" fontAlgn="auto" hangingPunct="1">
              <a:lnSpc>
                <a:spcPct val="80000"/>
              </a:lnSpc>
              <a:spcAft>
                <a:spcPts val="0"/>
              </a:spcAft>
              <a:buFont typeface="Wingdings 2"/>
              <a:buNone/>
              <a:defRPr/>
            </a:pPr>
            <a:r>
              <a:rPr lang="en-US" i="1" dirty="0" smtClean="0">
                <a:solidFill>
                  <a:schemeClr val="bg2">
                    <a:lumMod val="50000"/>
                  </a:schemeClr>
                </a:solidFill>
                <a:latin typeface="Bell MT" pitchFamily="18" charset="0"/>
              </a:rPr>
              <a:t>	</a:t>
            </a:r>
            <a:r>
              <a:rPr lang="en-US" sz="2400" i="1" dirty="0" smtClean="0">
                <a:solidFill>
                  <a:schemeClr val="bg2">
                    <a:lumMod val="50000"/>
                  </a:schemeClr>
                </a:solidFill>
                <a:latin typeface="Bell MT" pitchFamily="18" charset="0"/>
              </a:rPr>
              <a:t>This type of training technique presents the trainee with questions to answer and objectives to meet. Given authentic problems to solve, with no particular right or wrong answers, students are encouraged to use their own life experiences to come up with viable answers. This method gives mature students an opportunity to contemplate the many variables and factors that managers are forced to deal with daily when making decisions.</a:t>
            </a:r>
            <a:endParaRPr lang="ru-RU" sz="2400" i="1" dirty="0" smtClean="0">
              <a:solidFill>
                <a:schemeClr val="bg2">
                  <a:lumMod val="50000"/>
                </a:schemeClr>
              </a:solidFill>
            </a:endParaRPr>
          </a:p>
          <a:p>
            <a:pPr marL="420624" indent="-384048" eaLnBrk="1" fontAlgn="auto" hangingPunct="1">
              <a:spcAft>
                <a:spcPts val="0"/>
              </a:spcAft>
              <a:buFont typeface="Wingdings 2"/>
              <a:buChar char=""/>
              <a:defRPr/>
            </a:pPr>
            <a:endParaRPr lang="ru-RU" dirty="0"/>
          </a:p>
        </p:txBody>
      </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14313" y="142875"/>
            <a:ext cx="3328987" cy="889000"/>
          </a:xfrm>
        </p:spPr>
        <p:txBody>
          <a:bodyPr>
            <a:normAutofit/>
          </a:bodyPr>
          <a:lstStyle/>
          <a:p>
            <a:pPr eaLnBrk="1" fontAlgn="auto" hangingPunct="1">
              <a:spcAft>
                <a:spcPts val="0"/>
              </a:spcAft>
              <a:defRPr/>
            </a:pPr>
            <a:r>
              <a:rPr lang="en-US" b="1" i="1" dirty="0" smtClean="0">
                <a:solidFill>
                  <a:schemeClr val="tx2">
                    <a:satMod val="200000"/>
                  </a:schemeClr>
                </a:solidFill>
                <a:latin typeface="Bodoni MT" pitchFamily="18" charset="0"/>
              </a:rPr>
              <a:t>Case Study</a:t>
            </a:r>
            <a:endParaRPr lang="ru-RU" b="1" i="1" dirty="0">
              <a:solidFill>
                <a:schemeClr val="tx2">
                  <a:satMod val="200000"/>
                </a:schemeClr>
              </a:solidFill>
            </a:endParaRPr>
          </a:p>
        </p:txBody>
      </p:sp>
      <p:pic>
        <p:nvPicPr>
          <p:cNvPr id="146435" name="Содержимое 6"/>
          <p:cNvPicPr>
            <a:picLocks noGrp="1"/>
          </p:cNvPicPr>
          <p:nvPr>
            <p:ph sz="half" idx="1"/>
          </p:nvPr>
        </p:nvPicPr>
        <p:blipFill>
          <a:blip r:embed="rId2" cstate="print"/>
          <a:srcRect/>
          <a:stretch>
            <a:fillRect/>
          </a:stretch>
        </p:blipFill>
        <p:spPr>
          <a:xfrm>
            <a:off x="1785938" y="1000125"/>
            <a:ext cx="7072312" cy="5572125"/>
          </a:xfrm>
        </p:spPr>
      </p:pic>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6" name="Подзаголовок 5"/>
          <p:cNvSpPr>
            <a:spLocks noGrp="1"/>
          </p:cNvSpPr>
          <p:nvPr>
            <p:ph type="subTitle" idx="1"/>
          </p:nvPr>
        </p:nvSpPr>
        <p:spPr>
          <a:xfrm>
            <a:off x="2857500" y="5000625"/>
            <a:ext cx="5500688" cy="1371600"/>
          </a:xfrm>
        </p:spPr>
        <p:txBody>
          <a:bodyPr>
            <a:noAutofit/>
          </a:bodyPr>
          <a:lstStyle/>
          <a:p>
            <a:pPr eaLnBrk="1" fontAlgn="auto" hangingPunct="1">
              <a:spcAft>
                <a:spcPts val="0"/>
              </a:spcAft>
              <a:buFont typeface="Wingdings"/>
              <a:buNone/>
              <a:defRPr/>
            </a:pPr>
            <a:r>
              <a:rPr lang="en-US" sz="4800" i="1" dirty="0" smtClean="0">
                <a:solidFill>
                  <a:schemeClr val="accent1">
                    <a:lumMod val="75000"/>
                  </a:schemeClr>
                </a:solidFill>
                <a:latin typeface="Bodoni MT" pitchFamily="18" charset="0"/>
              </a:rPr>
              <a:t>St. Valentine’s Day</a:t>
            </a:r>
            <a:endParaRPr lang="ru-RU" sz="4800" i="1" dirty="0">
              <a:solidFill>
                <a:schemeClr val="accent1">
                  <a:lumMod val="75000"/>
                </a:schemeClr>
              </a:solidFill>
            </a:endParaRPr>
          </a:p>
        </p:txBody>
      </p:sp>
      <p:pic>
        <p:nvPicPr>
          <p:cNvPr id="147459" name="Picture 2" descr="D:\ALLA\UNIVERSITY\Пленарне засідання\Фоткиfffffff\газети\DSC05891.JPG"/>
          <p:cNvPicPr>
            <a:picLocks noChangeAspect="1" noChangeArrowheads="1"/>
          </p:cNvPicPr>
          <p:nvPr/>
        </p:nvPicPr>
        <p:blipFill>
          <a:blip r:embed="rId3" cstate="print"/>
          <a:srcRect/>
          <a:stretch>
            <a:fillRect/>
          </a:stretch>
        </p:blipFill>
        <p:spPr bwMode="auto">
          <a:xfrm>
            <a:off x="1928813" y="142875"/>
            <a:ext cx="7072312" cy="4286250"/>
          </a:xfrm>
          <a:prstGeom prst="rect">
            <a:avLst/>
          </a:prstGeom>
          <a:noFill/>
          <a:ln w="9525">
            <a:noFill/>
            <a:miter lim="800000"/>
            <a:headEnd/>
            <a:tailEnd/>
          </a:ln>
        </p:spPr>
      </p:pic>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3000372"/>
            <a:ext cx="6572296" cy="928694"/>
          </a:xfrm>
        </p:spPr>
        <p:txBody>
          <a:bodyPr>
            <a:normAutofit fontScale="90000"/>
          </a:bodyPr>
          <a:lstStyle/>
          <a:p>
            <a:pPr algn="ctr" fontAlgn="auto">
              <a:spcAft>
                <a:spcPts val="0"/>
              </a:spcAft>
              <a:defRPr/>
            </a:pPr>
            <a:r>
              <a:rPr lang="en-US" sz="4000" i="1" dirty="0" smtClean="0">
                <a:solidFill>
                  <a:srgbClr val="0070C0"/>
                </a:solidFill>
                <a:latin typeface="Bell MT" pitchFamily="18" charset="0"/>
              </a:rPr>
              <a:t>English Language Olympiad</a:t>
            </a:r>
            <a:endParaRPr lang="ru-RU" sz="4000" i="1" dirty="0">
              <a:solidFill>
                <a:srgbClr val="0070C0"/>
              </a:solidFill>
            </a:endParaRPr>
          </a:p>
        </p:txBody>
      </p:sp>
      <p:pic>
        <p:nvPicPr>
          <p:cNvPr id="350210" name="Picture 2"/>
          <p:cNvPicPr>
            <a:picLocks noChangeAspect="1" noChangeArrowheads="1"/>
          </p:cNvPicPr>
          <p:nvPr/>
        </p:nvPicPr>
        <p:blipFill>
          <a:blip r:embed="rId3" cstate="print"/>
          <a:srcRect/>
          <a:stretch>
            <a:fillRect/>
          </a:stretch>
        </p:blipFill>
        <p:spPr bwMode="auto">
          <a:xfrm>
            <a:off x="3357554" y="4643446"/>
            <a:ext cx="2571768" cy="1857388"/>
          </a:xfrm>
          <a:prstGeom prst="rect">
            <a:avLst/>
          </a:prstGeom>
          <a:noFill/>
          <a:ln w="9525">
            <a:noFill/>
            <a:miter lim="800000"/>
            <a:headEnd/>
            <a:tailEnd/>
          </a:ln>
          <a:effectLst/>
          <a:scene3d>
            <a:camera prst="orthographicFront"/>
            <a:lightRig rig="threePt" dir="t"/>
          </a:scene3d>
          <a:sp3d>
            <a:bevelT prst="angle"/>
          </a:sp3d>
        </p:spPr>
      </p:pic>
      <p:pic>
        <p:nvPicPr>
          <p:cNvPr id="350212" name="Picture 4"/>
          <p:cNvPicPr>
            <a:picLocks noChangeAspect="1" noChangeArrowheads="1"/>
          </p:cNvPicPr>
          <p:nvPr/>
        </p:nvPicPr>
        <p:blipFill>
          <a:blip r:embed="rId4" cstate="print"/>
          <a:srcRect/>
          <a:stretch>
            <a:fillRect/>
          </a:stretch>
        </p:blipFill>
        <p:spPr bwMode="auto">
          <a:xfrm>
            <a:off x="6286512" y="714356"/>
            <a:ext cx="2498711" cy="1857389"/>
          </a:xfrm>
          <a:prstGeom prst="rect">
            <a:avLst/>
          </a:prstGeom>
          <a:noFill/>
          <a:ln w="9525">
            <a:noFill/>
            <a:miter lim="800000"/>
            <a:headEnd/>
            <a:tailEnd/>
          </a:ln>
          <a:effectLst/>
          <a:scene3d>
            <a:camera prst="orthographicFront"/>
            <a:lightRig rig="threePt" dir="t"/>
          </a:scene3d>
          <a:sp3d>
            <a:bevelT prst="angle"/>
          </a:sp3d>
        </p:spPr>
      </p:pic>
      <p:pic>
        <p:nvPicPr>
          <p:cNvPr id="350213" name="Picture 5" descr="D:\ALLA\UNIVERSITY\Пленарне засідання\Фоткиfffffff\Taj_Mahal,_Agra,_India.jpg"/>
          <p:cNvPicPr>
            <a:picLocks noChangeAspect="1" noChangeArrowheads="1"/>
          </p:cNvPicPr>
          <p:nvPr/>
        </p:nvPicPr>
        <p:blipFill>
          <a:blip r:embed="rId5" cstate="print"/>
          <a:srcRect/>
          <a:stretch>
            <a:fillRect/>
          </a:stretch>
        </p:blipFill>
        <p:spPr bwMode="auto">
          <a:xfrm>
            <a:off x="428596" y="714356"/>
            <a:ext cx="2476464" cy="1857348"/>
          </a:xfrm>
          <a:prstGeom prst="rect">
            <a:avLst/>
          </a:prstGeom>
          <a:noFill/>
          <a:scene3d>
            <a:camera prst="orthographicFront"/>
            <a:lightRig rig="threePt" dir="t"/>
          </a:scene3d>
          <a:sp3d>
            <a:bevelT prst="angle"/>
          </a:sp3d>
        </p:spPr>
      </p:pic>
      <p:pic>
        <p:nvPicPr>
          <p:cNvPr id="350214" name="Picture 6" descr="D:\ALLA\UNIVERSITY\Пленарне засідання\Фоткиfffffff\World_USA_New_York_Statue_of_Liberty_013238_.jpg"/>
          <p:cNvPicPr>
            <a:picLocks noChangeAspect="1" noChangeArrowheads="1"/>
          </p:cNvPicPr>
          <p:nvPr/>
        </p:nvPicPr>
        <p:blipFill>
          <a:blip r:embed="rId6" cstate="print"/>
          <a:srcRect/>
          <a:stretch>
            <a:fillRect/>
          </a:stretch>
        </p:blipFill>
        <p:spPr bwMode="auto">
          <a:xfrm>
            <a:off x="6286512" y="4286256"/>
            <a:ext cx="2428892" cy="1738298"/>
          </a:xfrm>
          <a:prstGeom prst="rect">
            <a:avLst/>
          </a:prstGeom>
          <a:noFill/>
          <a:scene3d>
            <a:camera prst="orthographicFront"/>
            <a:lightRig rig="threePt" dir="t"/>
          </a:scene3d>
          <a:sp3d>
            <a:bevelT prst="angle"/>
          </a:sp3d>
        </p:spPr>
      </p:pic>
      <p:pic>
        <p:nvPicPr>
          <p:cNvPr id="350215" name="Picture 7" descr="D:\ALLA\UNIVERSITY\Пленарне засідання\Фоткиfffffff\canada_2.jpg"/>
          <p:cNvPicPr>
            <a:picLocks noChangeAspect="1" noChangeArrowheads="1"/>
          </p:cNvPicPr>
          <p:nvPr/>
        </p:nvPicPr>
        <p:blipFill>
          <a:blip r:embed="rId7" cstate="print"/>
          <a:srcRect/>
          <a:stretch>
            <a:fillRect/>
          </a:stretch>
        </p:blipFill>
        <p:spPr bwMode="auto">
          <a:xfrm>
            <a:off x="3357554" y="285728"/>
            <a:ext cx="2524126" cy="2000248"/>
          </a:xfrm>
          <a:prstGeom prst="rect">
            <a:avLst/>
          </a:prstGeom>
          <a:noFill/>
          <a:scene3d>
            <a:camera prst="orthographicFront"/>
            <a:lightRig rig="threePt" dir="t"/>
          </a:scene3d>
          <a:sp3d>
            <a:bevelT prst="angle"/>
          </a:sp3d>
        </p:spPr>
      </p:pic>
      <p:pic>
        <p:nvPicPr>
          <p:cNvPr id="350216" name="Picture 8" descr="D:\ALLA\UNIVERSITY\Пленарне засідання\Фоткиfffffff\87_02.jpg"/>
          <p:cNvPicPr>
            <a:picLocks noChangeAspect="1" noChangeArrowheads="1"/>
          </p:cNvPicPr>
          <p:nvPr/>
        </p:nvPicPr>
        <p:blipFill>
          <a:blip r:embed="rId8" cstate="print"/>
          <a:srcRect/>
          <a:stretch>
            <a:fillRect/>
          </a:stretch>
        </p:blipFill>
        <p:spPr bwMode="auto">
          <a:xfrm>
            <a:off x="428596" y="4286256"/>
            <a:ext cx="2524126" cy="1857375"/>
          </a:xfrm>
          <a:prstGeom prst="rect">
            <a:avLst/>
          </a:prstGeom>
          <a:noFill/>
          <a:scene3d>
            <a:camera prst="orthographicFront"/>
            <a:lightRig rig="threePt" dir="t"/>
          </a:scene3d>
          <a:sp3d>
            <a:bevelT prst="angle"/>
          </a:sp3d>
        </p:spPr>
      </p:pic>
    </p:spTree>
  </p:cSld>
  <p:clrMapOvr>
    <a:masterClrMapping/>
  </p:clrMapOvr>
  <p:transition>
    <p:newsfla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148482" name="Заголовок 3"/>
          <p:cNvSpPr>
            <a:spLocks noGrp="1"/>
          </p:cNvSpPr>
          <p:nvPr>
            <p:ph type="title"/>
          </p:nvPr>
        </p:nvSpPr>
        <p:spPr>
          <a:xfrm>
            <a:off x="3286116" y="285728"/>
            <a:ext cx="5572125" cy="1143000"/>
          </a:xfrm>
        </p:spPr>
        <p:txBody>
          <a:bodyPr/>
          <a:lstStyle/>
          <a:p>
            <a:r>
              <a:rPr lang="en-US" sz="3600" i="1" dirty="0" smtClean="0">
                <a:solidFill>
                  <a:srgbClr val="FF0000"/>
                </a:solidFill>
                <a:latin typeface="Bell MT" pitchFamily="18" charset="0"/>
              </a:rPr>
              <a:t>The Scientific Conference</a:t>
            </a:r>
            <a:endParaRPr lang="ru-RU" sz="3600" i="1" dirty="0" smtClean="0">
              <a:solidFill>
                <a:srgbClr val="FF0000"/>
              </a:solidFill>
            </a:endParaRPr>
          </a:p>
        </p:txBody>
      </p:sp>
      <p:pic>
        <p:nvPicPr>
          <p:cNvPr id="287747" name="Picture 3" descr="D:\ALLA\UNIVERSITY\Пленарне засідання\Фоткиfffffff\Конференции\DSC08163.JPG"/>
          <p:cNvPicPr>
            <a:picLocks noGrp="1" noChangeAspect="1" noChangeArrowheads="1"/>
          </p:cNvPicPr>
          <p:nvPr>
            <p:ph type="pic" idx="1"/>
          </p:nvPr>
        </p:nvPicPr>
        <p:blipFill>
          <a:blip r:embed="rId3" cstate="print"/>
          <a:srcRect l="13093" r="13093"/>
          <a:stretch>
            <a:fillRect/>
          </a:stretch>
        </p:blipFill>
        <p:spPr>
          <a:xfrm>
            <a:off x="857224" y="1928802"/>
            <a:ext cx="4114800" cy="4114800"/>
          </a:xfrm>
          <a:noFill/>
          <a:ln w="53975"/>
          <a:scene3d>
            <a:camera prst="orthographicFront"/>
            <a:lightRig rig="contrasting" dir="t">
              <a:rot lat="0" lon="0" rev="2400000"/>
            </a:lightRig>
          </a:scene3d>
          <a:sp3d contourW="7620">
            <a:bevelT w="63500" h="63500" prst="angle"/>
            <a:contourClr>
              <a:schemeClr val="bg2">
                <a:shade val="50000"/>
              </a:schemeClr>
            </a:contourClr>
          </a:sp3d>
        </p:spPr>
      </p:pic>
    </p:spTree>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4" name="Conference _.wmv">
            <a:hlinkClick r:id="" action="ppaction://media"/>
          </p:cNvPr>
          <p:cNvPicPr>
            <a:picLocks noRot="1" noChangeAspect="1"/>
          </p:cNvPicPr>
          <p:nvPr>
            <a:videoFile r:link="rId2"/>
          </p:nvPr>
        </p:nvPicPr>
        <p:blipFill>
          <a:blip r:embed="rId4" cstate="print"/>
          <a:srcRect/>
          <a:stretch>
            <a:fillRect/>
          </a:stretch>
        </p:blipFill>
        <p:spPr bwMode="auto">
          <a:xfrm>
            <a:off x="785786" y="785794"/>
            <a:ext cx="7500990" cy="5286412"/>
          </a:xfrm>
          <a:prstGeom prst="rect">
            <a:avLst/>
          </a:prstGeom>
          <a:noFill/>
          <a:ln w="9525">
            <a:noFill/>
            <a:miter lim="800000"/>
            <a:headEnd/>
            <a:tailEnd/>
          </a:ln>
        </p:spPr>
      </p:pic>
    </p:spTree>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625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152400"/>
            <a:ext cx="8229600" cy="1251062"/>
          </a:xfrm>
        </p:spPr>
        <p:txBody>
          <a:bodyPr/>
          <a:lstStyle/>
          <a:p>
            <a:pPr algn="ctr" eaLnBrk="1" fontAlgn="auto" hangingPunct="1">
              <a:spcAft>
                <a:spcPts val="0"/>
              </a:spcAft>
              <a:defRPr/>
            </a:pPr>
            <a:r>
              <a:rPr lang="en-US" sz="4800" i="1" dirty="0" smtClean="0">
                <a:solidFill>
                  <a:srgbClr val="3AE63A"/>
                </a:solidFill>
                <a:latin typeface="Bodoni MT" pitchFamily="18" charset="0"/>
              </a:rPr>
              <a:t>“SIFE World Cup 2011”</a:t>
            </a:r>
            <a:endParaRPr lang="ru-RU" sz="4800" i="1" dirty="0">
              <a:solidFill>
                <a:srgbClr val="3AE63A"/>
              </a:solidFill>
            </a:endParaRPr>
          </a:p>
        </p:txBody>
      </p:sp>
      <p:pic>
        <p:nvPicPr>
          <p:cNvPr id="150531" name="Picture 2" descr="D:\ALLA\UNIVERSITY\Пленарне засідання\Фоткиfffffff\DSC02426.jpg"/>
          <p:cNvPicPr>
            <a:picLocks noGrp="1" noChangeAspect="1" noChangeArrowheads="1"/>
          </p:cNvPicPr>
          <p:nvPr>
            <p:ph sz="half" idx="1"/>
          </p:nvPr>
        </p:nvPicPr>
        <p:blipFill>
          <a:blip r:embed="rId2" cstate="print"/>
          <a:srcRect/>
          <a:stretch>
            <a:fillRect/>
          </a:stretch>
        </p:blipFill>
        <p:spPr>
          <a:xfrm>
            <a:off x="142875" y="1571625"/>
            <a:ext cx="4357688" cy="3214688"/>
          </a:xfrm>
        </p:spPr>
      </p:pic>
      <p:pic>
        <p:nvPicPr>
          <p:cNvPr id="150532" name="Picture 3" descr="D:\ALLA\UNIVERSITY\Пленарне засідання\Фоткиfffffff\DSC_0041.jpg"/>
          <p:cNvPicPr>
            <a:picLocks noGrp="1" noChangeAspect="1" noChangeArrowheads="1"/>
          </p:cNvPicPr>
          <p:nvPr>
            <p:ph sz="half" idx="2"/>
          </p:nvPr>
        </p:nvPicPr>
        <p:blipFill>
          <a:blip r:embed="rId3" cstate="print"/>
          <a:srcRect/>
          <a:stretch>
            <a:fillRect/>
          </a:stretch>
        </p:blipFill>
        <p:spPr>
          <a:xfrm>
            <a:off x="4572000" y="3500438"/>
            <a:ext cx="4467225" cy="3205162"/>
          </a:xfrm>
        </p:spPr>
      </p:pic>
    </p:spTree>
  </p:cSld>
  <p:clrMapOvr>
    <a:masterClrMapping/>
  </p:clrMapOvr>
  <p:transition>
    <p:wheel spokes="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57158" y="357167"/>
            <a:ext cx="2714644" cy="928694"/>
          </a:xfrm>
        </p:spPr>
        <p:txBody>
          <a:bodyPr/>
          <a:lstStyle/>
          <a:p>
            <a:pPr>
              <a:defRPr/>
            </a:pPr>
            <a:r>
              <a:rPr lang="en-US" sz="3600" i="1" dirty="0" smtClean="0">
                <a:solidFill>
                  <a:srgbClr val="FF0000"/>
                </a:solidFill>
                <a:latin typeface="Bell MT" pitchFamily="18" charset="0"/>
              </a:rPr>
              <a:t>The Concert</a:t>
            </a:r>
            <a:endParaRPr lang="ru-RU" sz="3600" i="1" dirty="0">
              <a:solidFill>
                <a:srgbClr val="FF0000"/>
              </a:solidFill>
            </a:endParaRPr>
          </a:p>
        </p:txBody>
      </p:sp>
      <p:pic>
        <p:nvPicPr>
          <p:cNvPr id="2052" name="Рисунок 8" descr="theatre.jpg"/>
          <p:cNvPicPr>
            <a:picLocks noGrp="1" noChangeAspect="1"/>
          </p:cNvPicPr>
          <p:nvPr>
            <p:ph type="pic" idx="1"/>
          </p:nvPr>
        </p:nvPicPr>
        <p:blipFill>
          <a:blip r:embed="rId3" cstate="print"/>
          <a:srcRect l="11113" r="11113"/>
          <a:stretch>
            <a:fillRect/>
          </a:stretch>
        </p:blipFill>
        <p:spPr>
          <a:xfrm rot="420000">
            <a:off x="3127553" y="1061368"/>
            <a:ext cx="5325363" cy="4173462"/>
          </a:xfrm>
        </p:spPr>
      </p:pic>
    </p:spTree>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33CC">
            <a:alpha val="93000"/>
          </a:srgbClr>
        </a:solidFill>
        <a:effectLst/>
      </p:bgPr>
    </p:bg>
    <p:spTree>
      <p:nvGrpSpPr>
        <p:cNvPr id="1" name=""/>
        <p:cNvGrpSpPr/>
        <p:nvPr/>
      </p:nvGrpSpPr>
      <p:grpSpPr>
        <a:xfrm>
          <a:off x="0" y="0"/>
          <a:ext cx="0" cy="0"/>
          <a:chOff x="0" y="0"/>
          <a:chExt cx="0" cy="0"/>
        </a:xfrm>
      </p:grpSpPr>
      <p:pic>
        <p:nvPicPr>
          <p:cNvPr id="2" name="Concert.wmv">
            <a:hlinkClick r:id="" action="ppaction://media"/>
          </p:cNvPr>
          <p:cNvPicPr>
            <a:picLocks noRot="1" noChangeAspect="1"/>
          </p:cNvPicPr>
          <p:nvPr>
            <a:videoFile r:link="rId1"/>
          </p:nvPr>
        </p:nvPicPr>
        <p:blipFill>
          <a:blip r:embed="rId3" cstate="print"/>
          <a:srcRect/>
          <a:stretch>
            <a:fillRect/>
          </a:stretch>
        </p:blipFill>
        <p:spPr bwMode="auto">
          <a:xfrm>
            <a:off x="785786" y="642918"/>
            <a:ext cx="7643866" cy="564358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2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00">
            <a:alpha val="50000"/>
          </a:srgbClr>
        </a:solidFill>
        <a:effectLst/>
      </p:bgPr>
    </p:bg>
    <p:spTree>
      <p:nvGrpSpPr>
        <p:cNvPr id="1" name=""/>
        <p:cNvGrpSpPr/>
        <p:nvPr/>
      </p:nvGrpSpPr>
      <p:grpSpPr>
        <a:xfrm>
          <a:off x="0" y="0"/>
          <a:ext cx="0" cy="0"/>
          <a:chOff x="0" y="0"/>
          <a:chExt cx="0" cy="0"/>
        </a:xfrm>
      </p:grpSpPr>
      <p:sp>
        <p:nvSpPr>
          <p:cNvPr id="6" name="Прямоугольник 5"/>
          <p:cNvSpPr/>
          <p:nvPr/>
        </p:nvSpPr>
        <p:spPr>
          <a:xfrm>
            <a:off x="142844" y="214290"/>
            <a:ext cx="8814144" cy="584775"/>
          </a:xfrm>
          <a:prstGeom prst="rect">
            <a:avLst/>
          </a:prstGeom>
        </p:spPr>
        <p:txBody>
          <a:bodyPr wrap="none">
            <a:spAutoFit/>
          </a:bodyPr>
          <a:lstStyle/>
          <a:p>
            <a:r>
              <a:rPr lang="en-US" sz="3200" b="1" i="1" dirty="0" smtClean="0">
                <a:solidFill>
                  <a:srgbClr val="33CC33"/>
                </a:solidFill>
                <a:latin typeface="Bell MT" pitchFamily="18" charset="0"/>
              </a:rPr>
              <a:t>The effectiveness of teaching foreign languages</a:t>
            </a:r>
            <a:endParaRPr lang="ru-RU" sz="3200" b="1" i="1" dirty="0">
              <a:solidFill>
                <a:srgbClr val="33CC33"/>
              </a:solidFill>
            </a:endParaRPr>
          </a:p>
        </p:txBody>
      </p:sp>
      <p:sp>
        <p:nvSpPr>
          <p:cNvPr id="1027" name="Rectangle 3"/>
          <p:cNvSpPr>
            <a:spLocks noChangeArrowheads="1"/>
          </p:cNvSpPr>
          <p:nvPr/>
        </p:nvSpPr>
        <p:spPr bwMode="auto">
          <a:xfrm>
            <a:off x="1357290" y="4440144"/>
            <a:ext cx="571504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49263" algn="r"/>
            <a:r>
              <a:rPr kumimoji="0" lang="en-US" sz="2000" b="1" i="1" u="none" strike="noStrike" cap="none" normalizeH="0" baseline="0" dirty="0" smtClean="0">
                <a:ln>
                  <a:noFill/>
                </a:ln>
                <a:solidFill>
                  <a:schemeClr val="tx1"/>
                </a:solidFill>
                <a:effectLst/>
                <a:latin typeface="Bell MT" pitchFamily="18" charset="0"/>
                <a:ea typeface="Calibri" pitchFamily="34" charset="0"/>
                <a:cs typeface="Times New Roman" pitchFamily="18" charset="0"/>
              </a:rPr>
              <a:t> </a:t>
            </a:r>
            <a:endParaRPr kumimoji="0" lang="en-US" sz="2000" b="1" i="1" u="none" strike="noStrike" cap="none" normalizeH="0" baseline="0" dirty="0" smtClean="0">
              <a:ln>
                <a:noFill/>
              </a:ln>
              <a:solidFill>
                <a:schemeClr val="tx1"/>
              </a:solidFill>
              <a:effectLst/>
              <a:latin typeface="Bell MT" pitchFamily="18" charset="0"/>
            </a:endParaRPr>
          </a:p>
        </p:txBody>
      </p:sp>
      <p:sp>
        <p:nvSpPr>
          <p:cNvPr id="12" name="Прямоугольник 11"/>
          <p:cNvSpPr/>
          <p:nvPr/>
        </p:nvSpPr>
        <p:spPr>
          <a:xfrm>
            <a:off x="5143504" y="6072206"/>
            <a:ext cx="248786" cy="369332"/>
          </a:xfrm>
          <a:prstGeom prst="rect">
            <a:avLst/>
          </a:prstGeom>
        </p:spPr>
        <p:txBody>
          <a:bodyPr wrap="none">
            <a:spAutoFit/>
          </a:bodyPr>
          <a:lstStyle/>
          <a:p>
            <a:r>
              <a:rPr lang="en-US" dirty="0" smtClean="0"/>
              <a:t> </a:t>
            </a:r>
            <a:endParaRPr lang="ru-RU" dirty="0"/>
          </a:p>
        </p:txBody>
      </p:sp>
      <p:sp>
        <p:nvSpPr>
          <p:cNvPr id="18" name="Прямоугольник с двумя скругленными противолежащими углами 17"/>
          <p:cNvSpPr/>
          <p:nvPr/>
        </p:nvSpPr>
        <p:spPr>
          <a:xfrm>
            <a:off x="1071538" y="3929066"/>
            <a:ext cx="6357982" cy="857256"/>
          </a:xfrm>
          <a:prstGeom prst="round2Diag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49263" algn="r"/>
            <a:r>
              <a:rPr lang="en-US" sz="2200" b="1" i="1" dirty="0" smtClean="0">
                <a:solidFill>
                  <a:srgbClr val="000000"/>
                </a:solidFill>
                <a:latin typeface="Bell MT" pitchFamily="18" charset="0"/>
                <a:ea typeface="Calibri" pitchFamily="34" charset="0"/>
                <a:cs typeface="Times New Roman" pitchFamily="18" charset="0"/>
              </a:rPr>
              <a:t>Orientation of training tasks towards future</a:t>
            </a:r>
          </a:p>
          <a:p>
            <a:pPr lvl="0" indent="449263" algn="r"/>
            <a:r>
              <a:rPr lang="en-US" sz="2200" b="1" i="1" dirty="0" smtClean="0">
                <a:solidFill>
                  <a:srgbClr val="000000"/>
                </a:solidFill>
                <a:latin typeface="Bell MT" pitchFamily="18" charset="0"/>
                <a:ea typeface="Calibri" pitchFamily="34" charset="0"/>
                <a:cs typeface="Times New Roman" pitchFamily="18" charset="0"/>
              </a:rPr>
              <a:t> professional activity of students</a:t>
            </a:r>
            <a:endParaRPr lang="en-US" sz="2200" i="1" dirty="0" smtClean="0">
              <a:solidFill>
                <a:srgbClr val="000000"/>
              </a:solidFill>
              <a:latin typeface="Bell MT" pitchFamily="18" charset="0"/>
            </a:endParaRPr>
          </a:p>
        </p:txBody>
      </p:sp>
      <p:sp>
        <p:nvSpPr>
          <p:cNvPr id="19" name="Прямоугольник с двумя скругленными противолежащими углами 18"/>
          <p:cNvSpPr/>
          <p:nvPr/>
        </p:nvSpPr>
        <p:spPr>
          <a:xfrm>
            <a:off x="4286248" y="5000636"/>
            <a:ext cx="4071966" cy="714380"/>
          </a:xfrm>
          <a:prstGeom prst="round2Diag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49263" algn="r"/>
            <a:r>
              <a:rPr lang="en-US" sz="2200" b="1" i="1" dirty="0" smtClean="0">
                <a:solidFill>
                  <a:srgbClr val="000000"/>
                </a:solidFill>
                <a:latin typeface="Bell MT" pitchFamily="18" charset="0"/>
                <a:ea typeface="Calibri" pitchFamily="34" charset="0"/>
                <a:cs typeface="Times New Roman" pitchFamily="18" charset="0"/>
              </a:rPr>
              <a:t>Taking interest in foreign </a:t>
            </a:r>
          </a:p>
          <a:p>
            <a:pPr lvl="0" indent="449263" algn="r"/>
            <a:r>
              <a:rPr lang="en-US" sz="2200" b="1" i="1" dirty="0" smtClean="0">
                <a:solidFill>
                  <a:srgbClr val="000000"/>
                </a:solidFill>
                <a:latin typeface="Bell MT" pitchFamily="18" charset="0"/>
                <a:ea typeface="Calibri" pitchFamily="34" charset="0"/>
                <a:cs typeface="Times New Roman" pitchFamily="18" charset="0"/>
              </a:rPr>
              <a:t>languages constantly</a:t>
            </a:r>
            <a:endParaRPr lang="ru-RU" sz="2200" b="1" i="1" dirty="0" smtClean="0">
              <a:solidFill>
                <a:srgbClr val="000000"/>
              </a:solidFill>
              <a:latin typeface="Arial" pitchFamily="34" charset="0"/>
            </a:endParaRPr>
          </a:p>
        </p:txBody>
      </p:sp>
      <p:sp>
        <p:nvSpPr>
          <p:cNvPr id="20" name="Прямоугольник с двумя скругленными противолежащими углами 19"/>
          <p:cNvSpPr/>
          <p:nvPr/>
        </p:nvSpPr>
        <p:spPr>
          <a:xfrm>
            <a:off x="6072198" y="5929330"/>
            <a:ext cx="2928958" cy="714380"/>
          </a:xfrm>
          <a:prstGeom prst="round2Diag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200" b="1" i="1" dirty="0" smtClean="0">
                <a:solidFill>
                  <a:srgbClr val="000000"/>
                </a:solidFill>
                <a:latin typeface="Bell MT" pitchFamily="18" charset="0"/>
              </a:rPr>
              <a:t>Strong desire for self-improvement</a:t>
            </a:r>
            <a:endParaRPr lang="ru-RU" sz="2200" b="1" i="1" dirty="0" smtClean="0">
              <a:solidFill>
                <a:srgbClr val="000000"/>
              </a:solidFill>
            </a:endParaRPr>
          </a:p>
        </p:txBody>
      </p:sp>
      <p:sp>
        <p:nvSpPr>
          <p:cNvPr id="22" name="Прямоугольник с двумя скругленными противолежащими углами 21"/>
          <p:cNvSpPr/>
          <p:nvPr/>
        </p:nvSpPr>
        <p:spPr>
          <a:xfrm>
            <a:off x="142844" y="1928802"/>
            <a:ext cx="3429024" cy="785818"/>
          </a:xfrm>
          <a:prstGeom prst="round2Diag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49263"/>
            <a:r>
              <a:rPr lang="en-US" sz="2200" b="1" i="1" dirty="0" smtClean="0">
                <a:solidFill>
                  <a:srgbClr val="000000"/>
                </a:solidFill>
                <a:latin typeface="Bell MT" pitchFamily="18" charset="0"/>
                <a:ea typeface="Calibri" pitchFamily="34" charset="0"/>
                <a:cs typeface="Times New Roman" pitchFamily="18" charset="0"/>
              </a:rPr>
              <a:t>Interactive approach</a:t>
            </a:r>
            <a:endParaRPr lang="en-US" sz="2200" i="1" dirty="0" smtClean="0">
              <a:solidFill>
                <a:srgbClr val="000000"/>
              </a:solidFill>
              <a:latin typeface="Bell MT" pitchFamily="18" charset="0"/>
            </a:endParaRPr>
          </a:p>
        </p:txBody>
      </p:sp>
      <p:sp>
        <p:nvSpPr>
          <p:cNvPr id="23" name="Прямоугольник с двумя скругленными противолежащими углами 22"/>
          <p:cNvSpPr/>
          <p:nvPr/>
        </p:nvSpPr>
        <p:spPr>
          <a:xfrm>
            <a:off x="642910" y="2928934"/>
            <a:ext cx="3857652" cy="785818"/>
          </a:xfrm>
          <a:prstGeom prst="round2Diag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49263" algn="r"/>
            <a:r>
              <a:rPr lang="en-US" sz="2200" b="1" i="1" dirty="0" smtClean="0">
                <a:solidFill>
                  <a:srgbClr val="000000"/>
                </a:solidFill>
                <a:latin typeface="Bell MT" pitchFamily="18" charset="0"/>
                <a:ea typeface="Calibri" pitchFamily="34" charset="0"/>
                <a:cs typeface="Times New Roman" pitchFamily="18" charset="0"/>
              </a:rPr>
              <a:t>Students master foreign</a:t>
            </a:r>
          </a:p>
          <a:p>
            <a:pPr lvl="0" indent="449263" algn="r"/>
            <a:r>
              <a:rPr lang="en-US" sz="2200" b="1" i="1" dirty="0" smtClean="0">
                <a:solidFill>
                  <a:srgbClr val="000000"/>
                </a:solidFill>
                <a:latin typeface="Bell MT" pitchFamily="18" charset="0"/>
                <a:ea typeface="Calibri" pitchFamily="34" charset="0"/>
                <a:cs typeface="Times New Roman" pitchFamily="18" charset="0"/>
              </a:rPr>
              <a:t> language continually</a:t>
            </a:r>
            <a:endParaRPr lang="en-US" sz="2200" i="1" dirty="0" smtClean="0">
              <a:solidFill>
                <a:srgbClr val="000000"/>
              </a:solidFill>
              <a:latin typeface="Bell MT" pitchFamily="18" charset="0"/>
            </a:endParaRPr>
          </a:p>
        </p:txBody>
      </p:sp>
      <p:cxnSp>
        <p:nvCxnSpPr>
          <p:cNvPr id="26" name="Прямая со стрелкой 25"/>
          <p:cNvCxnSpPr/>
          <p:nvPr/>
        </p:nvCxnSpPr>
        <p:spPr>
          <a:xfrm rot="5400000">
            <a:off x="6250793" y="3250405"/>
            <a:ext cx="4786346" cy="1588"/>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Прямая со стрелкой 28"/>
          <p:cNvCxnSpPr/>
          <p:nvPr/>
        </p:nvCxnSpPr>
        <p:spPr>
          <a:xfrm rot="5400000">
            <a:off x="6286512" y="2357430"/>
            <a:ext cx="3857652" cy="857256"/>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Прямая со стрелкой 29"/>
          <p:cNvCxnSpPr/>
          <p:nvPr/>
        </p:nvCxnSpPr>
        <p:spPr>
          <a:xfrm rot="10800000" flipV="1">
            <a:off x="5643570" y="857232"/>
            <a:ext cx="3000396" cy="2928958"/>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Прямая со стрелкой 30"/>
          <p:cNvCxnSpPr/>
          <p:nvPr/>
        </p:nvCxnSpPr>
        <p:spPr>
          <a:xfrm rot="10800000" flipV="1">
            <a:off x="3929058" y="857232"/>
            <a:ext cx="4714908" cy="1857388"/>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rot="10800000" flipV="1">
            <a:off x="2143108" y="857232"/>
            <a:ext cx="6500858" cy="928694"/>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transition>
    <p:strips dir="l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Прямоугольник 2"/>
          <p:cNvSpPr/>
          <p:nvPr/>
        </p:nvSpPr>
        <p:spPr>
          <a:xfrm>
            <a:off x="1857375" y="2286000"/>
            <a:ext cx="5214938" cy="1446213"/>
          </a:xfrm>
          <a:prstGeom prst="rect">
            <a:avLst/>
          </a:prstGeom>
        </p:spPr>
        <p:txBody>
          <a:bodyPr>
            <a:spAutoFit/>
          </a:bodyPr>
          <a:lstStyle/>
          <a:p>
            <a:pPr algn="ctr" fontAlgn="auto">
              <a:spcBef>
                <a:spcPts val="0"/>
              </a:spcBef>
              <a:spcAft>
                <a:spcPts val="0"/>
              </a:spcAft>
              <a:defRPr/>
            </a:pPr>
            <a:r>
              <a:rPr lang="en-US" sz="4400" b="1" i="1" dirty="0">
                <a:solidFill>
                  <a:srgbClr val="FFFF00"/>
                </a:solidFill>
                <a:latin typeface="Bell MT" pitchFamily="18" charset="0"/>
              </a:rPr>
              <a:t>Thank</a:t>
            </a:r>
            <a:r>
              <a:rPr lang="en-US" sz="4400" b="1" i="1" dirty="0">
                <a:solidFill>
                  <a:srgbClr val="FFFF00"/>
                </a:solidFill>
                <a:latin typeface="Bodoni MT" pitchFamily="18" charset="0"/>
              </a:rPr>
              <a:t> you</a:t>
            </a:r>
          </a:p>
          <a:p>
            <a:pPr algn="ctr" fontAlgn="auto">
              <a:spcBef>
                <a:spcPts val="0"/>
              </a:spcBef>
              <a:spcAft>
                <a:spcPts val="0"/>
              </a:spcAft>
              <a:defRPr/>
            </a:pPr>
            <a:r>
              <a:rPr lang="en-US" sz="4400" b="1" i="1" dirty="0">
                <a:solidFill>
                  <a:srgbClr val="FFFF00"/>
                </a:solidFill>
                <a:latin typeface="Bodoni MT" pitchFamily="18" charset="0"/>
              </a:rPr>
              <a:t> for your attention!</a:t>
            </a:r>
            <a:endParaRPr lang="ru-RU" sz="4400" b="1" i="1" dirty="0">
              <a:solidFill>
                <a:srgbClr val="FFFF00"/>
              </a:solidFill>
              <a:latin typeface="+mj-lt"/>
            </a:endParaRPr>
          </a:p>
        </p:txBody>
      </p:sp>
    </p:spTree>
  </p:cSld>
  <p:clrMapOvr>
    <a:overrideClrMapping bg1="dk1" tx1="lt1" bg2="dk2" tx2="lt2" accent1="accent1" accent2="accent2" accent3="accent3" accent4="accent4" accent5="accent5" accent6="accent6" hlink="hlink" folHlink="folHlink"/>
  </p:clrMapOvr>
  <p:transition>
    <p:dissolv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Слайд 1&quot;/&gt;&lt;property id=&quot;20307&quot; value=&quot;256&quot;/&gt;&lt;/object&gt;&lt;object type=&quot;3&quot; unique_id=&quot;10005&quot;&gt;&lt;property id=&quot;20148&quot; value=&quot;5&quot;/&gt;&lt;property id=&quot;20300&quot; value=&quot;Слайд 2&quot;/&gt;&lt;property id=&quot;20307&quot; value=&quot;257&quot;/&gt;&lt;/object&gt;&lt;object type=&quot;3&quot; unique_id=&quot;10006&quot;&gt;&lt;property id=&quot;20148&quot; value=&quot;5&quot;/&gt;&lt;property id=&quot;20300&quot; value=&quot;Слайд 3&quot;/&gt;&lt;property id=&quot;20307&quot; value=&quot;258&quot;/&gt;&lt;/object&gt;&lt;object type=&quot;3&quot; unique_id=&quot;10007&quot;&gt;&lt;property id=&quot;20148&quot; value=&quot;5&quot;/&gt;&lt;property id=&quot;20300&quot; value=&quot;Слайд 4&quot;/&gt;&lt;property id=&quot;20307&quot; value=&quot;259&quot;/&gt;&lt;/object&gt;&lt;object type=&quot;3&quot; unique_id=&quot;10008&quot;&gt;&lt;property id=&quot;20148&quot; value=&quot;5&quot;/&gt;&lt;property id=&quot;20300&quot; value=&quot;Слайд 5&quot;/&gt;&lt;property id=&quot;20307&quot; value=&quot;260&quot;/&gt;&lt;/object&gt;&lt;object type=&quot;3&quot; unique_id=&quot;10009&quot;&gt;&lt;property id=&quot;20148&quot; value=&quot;5&quot;/&gt;&lt;property id=&quot;20300&quot; value=&quot;Слайд 6 - &amp;quot;&amp;#x0D;&amp;#x0A;&amp;quot;&quot;/&gt;&lt;property id=&quot;20307&quot; value=&quot;264&quot;/&gt;&lt;/object&gt;&lt;object type=&quot;3&quot; unique_id=&quot;10010&quot;&gt;&lt;property id=&quot;20148&quot; value=&quot;5&quot;/&gt;&lt;property id=&quot;20300&quot; value=&quot;Слайд 7&quot;/&gt;&lt;property id=&quot;20307&quot; value=&quot;262&quot;/&gt;&lt;/object&gt;&lt;object type=&quot;3&quot; unique_id=&quot;10011&quot;&gt;&lt;property id=&quot;20148&quot; value=&quot;5&quot;/&gt;&lt;property id=&quot;20300&quot; value=&quot;Слайд 8&quot;/&gt;&lt;property id=&quot;20307&quot; value=&quot;263&quot;/&gt;&lt;/object&gt;&lt;object type=&quot;3&quot; unique_id=&quot;10012&quot;&gt;&lt;property id=&quot;20148&quot; value=&quot;5&quot;/&gt;&lt;property id=&quot;20300&quot; value=&quot;Слайд 9 - &amp;quot;&amp;#x0D;&amp;#x0A;&amp;quot;&quot;/&gt;&lt;property id=&quot;20307&quot; value=&quot;288&quot;/&gt;&lt;/object&gt;&lt;object type=&quot;3&quot; unique_id=&quot;10013&quot;&gt;&lt;property id=&quot;20148&quot; value=&quot;5&quot;/&gt;&lt;property id=&quot;20300&quot; value=&quot;Слайд 10&quot;/&gt;&lt;property id=&quot;20307&quot; value=&quot;265&quot;/&gt;&lt;/object&gt;&lt;object type=&quot;3&quot; unique_id=&quot;10014&quot;&gt;&lt;property id=&quot;20148&quot; value=&quot;5&quot;/&gt;&lt;property id=&quot;20300&quot; value=&quot;Слайд 11&quot;/&gt;&lt;property id=&quot;20307&quot; value=&quot;266&quot;/&gt;&lt;/object&gt;&lt;object type=&quot;3&quot; unique_id=&quot;10015&quot;&gt;&lt;property id=&quot;20148&quot; value=&quot;5&quot;/&gt;&lt;property id=&quot;20300&quot; value=&quot;Слайд 12&quot;/&gt;&lt;property id=&quot;20307&quot; value=&quot;268&quot;/&gt;&lt;/object&gt;&lt;object type=&quot;3&quot; unique_id=&quot;10016&quot;&gt;&lt;property id=&quot;20148&quot; value=&quot;5&quot;/&gt;&lt;property id=&quot;20300&quot; value=&quot;Слайд 13&quot;/&gt;&lt;property id=&quot;20307&quot; value=&quot;269&quot;/&gt;&lt;/object&gt;&lt;object type=&quot;3&quot; unique_id=&quot;10017&quot;&gt;&lt;property id=&quot;20148&quot; value=&quot;5&quot;/&gt;&lt;property id=&quot;20300&quot; value=&quot;Слайд 14&quot;/&gt;&lt;property id=&quot;20307&quot; value=&quot;270&quot;/&gt;&lt;/object&gt;&lt;object type=&quot;3&quot; unique_id=&quot;10018&quot;&gt;&lt;property id=&quot;20148&quot; value=&quot;5&quot;/&gt;&lt;property id=&quot;20300&quot; value=&quot;Слайд 15&quot;/&gt;&lt;property id=&quot;20307&quot; value=&quot;271&quot;/&gt;&lt;/object&gt;&lt;object type=&quot;3&quot; unique_id=&quot;10019&quot;&gt;&lt;property id=&quot;20148&quot; value=&quot;5&quot;/&gt;&lt;property id=&quot;20300&quot; value=&quot;Слайд 16 - &amp;quot;&amp;#x0D;&amp;#x0A;&amp;quot;&quot;/&gt;&lt;property id=&quot;20307&quot; value=&quot;287&quot;/&gt;&lt;/object&gt;&lt;object type=&quot;3&quot; unique_id=&quot;10020&quot;&gt;&lt;property id=&quot;20148&quot; value=&quot;5&quot;/&gt;&lt;property id=&quot;20300&quot; value=&quot;Слайд 17&quot;/&gt;&lt;property id=&quot;20307&quot; value=&quot;289&quot;/&gt;&lt;/object&gt;&lt;object type=&quot;3&quot; unique_id=&quot;10021&quot;&gt;&lt;property id=&quot;20148&quot; value=&quot;5&quot;/&gt;&lt;property id=&quot;20300&quot; value=&quot;Слайд 18&quot;/&gt;&lt;property id=&quot;20307&quot; value=&quot;274&quot;/&gt;&lt;/object&gt;&lt;object type=&quot;3&quot; unique_id=&quot;10022&quot;&gt;&lt;property id=&quot;20148&quot; value=&quot;5&quot;/&gt;&lt;property id=&quot;20300&quot; value=&quot;Слайд 19&quot;/&gt;&lt;property id=&quot;20307&quot; value=&quot;275&quot;/&gt;&lt;/object&gt;&lt;object type=&quot;3&quot; unique_id=&quot;10023&quot;&gt;&lt;property id=&quot;20148&quot; value=&quot;5&quot;/&gt;&lt;property id=&quot;20300&quot; value=&quot;Слайд 20 - &amp;quot;True | False &amp;#x0D;&amp;#x0A;&amp;#x0D;&amp;#x0A;&amp;#x0D;&amp;#x0A;&amp;quot;&quot;/&gt;&lt;property id=&quot;20307&quot; value=&quot;276&quot;/&gt;&lt;/object&gt;&lt;object type=&quot;3&quot; unique_id=&quot;10024&quot;&gt;&lt;property id=&quot;20148&quot; value=&quot;5&quot;/&gt;&lt;property id=&quot;20300&quot; value=&quot;Слайд 21&quot;/&gt;&lt;property id=&quot;20307&quot; value=&quot;277&quot;/&gt;&lt;/object&gt;&lt;object type=&quot;3&quot; unique_id=&quot;10025&quot;&gt;&lt;property id=&quot;20148&quot; value=&quot;5&quot;/&gt;&lt;property id=&quot;20300&quot; value=&quot;Слайд 22 - &amp;quot;Role Play&amp;#x0D;&amp;#x0A;&amp;#x0D;&amp;#x0A;Students act out a particular situation to achieve a predetermined objective. For example, a dialogue b&quot;/&gt;&lt;property id=&quot;20307&quot; value=&quot;267&quot;/&gt;&lt;/object&gt;&lt;object type=&quot;3&quot; unique_id=&quot;10026&quot;&gt;&lt;property id=&quot;20148&quot; value=&quot;5&quot;/&gt;&lt;property id=&quot;20300&quot; value=&quot;Слайд 23 - &amp;quot;Role Play&amp;quot;&quot;/&gt;&lt;property id=&quot;20307&quot; value=&quot;278&quot;/&gt;&lt;/object&gt;&lt;object type=&quot;3&quot; unique_id=&quot;10027&quot;&gt;&lt;property id=&quot;20148&quot; value=&quot;5&quot;/&gt;&lt;property id=&quot;20300&quot; value=&quot;Слайд 24&quot;/&gt;&lt;property id=&quot;20307&quot; value=&quot;272&quot;/&gt;&lt;/object&gt;&lt;object type=&quot;3&quot; unique_id=&quot;10028&quot;&gt;&lt;property id=&quot;20148&quot; value=&quot;5&quot;/&gt;&lt;property id=&quot;20300&quot; value=&quot;Слайд 25 - &amp;quot;Case Study&amp;quot;&quot;/&gt;&lt;property id=&quot;20307&quot; value=&quot;279&quot;/&gt;&lt;/object&gt;&lt;object type=&quot;3&quot; unique_id=&quot;10029&quot;&gt;&lt;property id=&quot;20148&quot; value=&quot;5&quot;/&gt;&lt;property id=&quot;20300&quot; value=&quot;Слайд 26&quot;/&gt;&lt;property id=&quot;20307&quot; value=&quot;285&quot;/&gt;&lt;/object&gt;&lt;object type=&quot;3&quot; unique_id=&quot;10030&quot;&gt;&lt;property id=&quot;20148&quot; value=&quot;5&quot;/&gt;&lt;property id=&quot;20300&quot; value=&quot;Слайд 27&quot;/&gt;&lt;property id=&quot;20307&quot; value=&quot;284&quot;/&gt;&lt;/object&gt;&lt;object type=&quot;3&quot; unique_id=&quot;10031&quot;&gt;&lt;property id=&quot;20148&quot; value=&quot;5&quot;/&gt;&lt;property id=&quot;20300&quot; value=&quot;Слайд 28&quot;/&gt;&lt;property id=&quot;20307&quot; value=&quot;290&quot;/&gt;&lt;/object&gt;&lt;object type=&quot;3&quot; unique_id=&quot;10032&quot;&gt;&lt;property id=&quot;20148&quot; value=&quot;5&quot;/&gt;&lt;property id=&quot;20300&quot; value=&quot;Слайд 29&quot;/&gt;&lt;property id=&quot;20307&quot; value=&quot;286&quot;/&gt;&lt;/object&gt;&lt;object type=&quot;3&quot; unique_id=&quot;10033&quot;&gt;&lt;property id=&quot;20148&quot; value=&quot;5&quot;/&gt;&lt;property id=&quot;20300&quot; value=&quot;Слайд 30&quot;/&gt;&lt;property id=&quot;20307&quot; value=&quot;281&quot;/&gt;&lt;/object&gt;&lt;object type=&quot;3&quot; unique_id=&quot;10034&quot;&gt;&lt;property id=&quot;20148&quot; value=&quot;5&quot;/&gt;&lt;property id=&quot;20300&quot; value=&quot;Слайд 31&quot;/&gt;&lt;property id=&quot;20307&quot; value=&quot;291&quot;/&gt;&lt;/object&gt;&lt;object type=&quot;3&quot; unique_id=&quot;10035&quot;&gt;&lt;property id=&quot;20148&quot; value=&quot;5&quot;/&gt;&lt;property id=&quot;20300&quot; value=&quot;Слайд 32&quot;/&gt;&lt;property id=&quot;20307&quot; value=&quot;283&quot;/&gt;&lt;/object&gt;&lt;/object&gt;&lt;/object&gt;&lt;/database&gt;"/>
  <p:tag name="SECTOMILLISECCONVERTED"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4.jpeg"/></Relationships>
</file>

<file path=ppt/theme/_rels/theme8.xml.rels><?xml version="1.0" encoding="UTF-8" standalone="yes"?>
<Relationships xmlns="http://schemas.openxmlformats.org/package/2006/relationships"><Relationship Id="rId1" Type="http://schemas.openxmlformats.org/officeDocument/2006/relationships/image" Target="../media/image3.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2.jpeg"/></Relationships>
</file>

<file path=ppt/theme/_rels/theme11.xml.rels><?xml version="1.0" encoding="UTF-8" standalone="yes"?>
<Relationships xmlns="http://schemas.openxmlformats.org/package/2006/relationships"><Relationship Id="rId1" Type="http://schemas.openxmlformats.org/officeDocument/2006/relationships/image" Target="../media/image5.jpeg"/></Relationships>
</file>

<file path=ppt/theme/_rels/them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theme/_rels/theme13.xml.rels><?xml version="1.0" encoding="UTF-8" standalone="yes"?>
<Relationships xmlns="http://schemas.openxmlformats.org/package/2006/relationships"><Relationship Id="rId1" Type="http://schemas.openxmlformats.org/officeDocument/2006/relationships/image" Target="../media/image8.jpeg"/></Relationships>
</file>

<file path=ppt/theme/_rels/theme14.xml.rels><?xml version="1.0" encoding="UTF-8" standalone="yes"?>
<Relationships xmlns="http://schemas.openxmlformats.org/package/2006/relationships"><Relationship Id="rId1" Type="http://schemas.openxmlformats.org/officeDocument/2006/relationships/image" Target="../media/image9.jpeg"/></Relationships>
</file>

<file path=ppt/theme/_rels/theme16.xml.rels><?xml version="1.0" encoding="UTF-8" standalone="yes"?>
<Relationships xmlns="http://schemas.openxmlformats.org/package/2006/relationships"><Relationship Id="rId1" Type="http://schemas.openxmlformats.org/officeDocument/2006/relationships/image" Target="../media/image10.jpeg"/></Relationships>
</file>

<file path=ppt/theme/_rels/theme19.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Литейная">
  <a:themeElements>
    <a:clrScheme name="Другая 11">
      <a:dk1>
        <a:sysClr val="windowText" lastClr="000000"/>
      </a:dk1>
      <a:lt1>
        <a:sysClr val="window" lastClr="FFFFFF"/>
      </a:lt1>
      <a:dk2>
        <a:srgbClr val="66FF33"/>
      </a:dk2>
      <a:lt2>
        <a:srgbClr val="FFF39D"/>
      </a:lt2>
      <a:accent1>
        <a:srgbClr val="FE8637"/>
      </a:accent1>
      <a:accent2>
        <a:srgbClr val="7598D9"/>
      </a:accent2>
      <a:accent3>
        <a:srgbClr val="B32C16"/>
      </a:accent3>
      <a:accent4>
        <a:srgbClr val="F5CD2D"/>
      </a:accent4>
      <a:accent5>
        <a:srgbClr val="99FF33"/>
      </a:accent5>
      <a:accent6>
        <a:srgbClr val="92D050"/>
      </a:accent6>
      <a:hlink>
        <a:srgbClr val="D2611C"/>
      </a:hlink>
      <a:folHlink>
        <a:srgbClr val="00B050"/>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1_Литейная">
  <a:themeElements>
    <a:clrScheme name="Другая 7">
      <a:dk1>
        <a:srgbClr val="FFFF99"/>
      </a:dk1>
      <a:lt1>
        <a:srgbClr val="FFFFC1"/>
      </a:lt1>
      <a:dk2>
        <a:srgbClr val="FFFF65"/>
      </a:dk2>
      <a:lt2>
        <a:srgbClr val="FFFF99"/>
      </a:lt2>
      <a:accent1>
        <a:srgbClr val="FFC000"/>
      </a:accent1>
      <a:accent2>
        <a:srgbClr val="FFFF65"/>
      </a:accent2>
      <a:accent3>
        <a:srgbClr val="FF0000"/>
      </a:accent3>
      <a:accent4>
        <a:srgbClr val="FFFF33"/>
      </a:accent4>
      <a:accent5>
        <a:srgbClr val="00FF00"/>
      </a:accent5>
      <a:accent6>
        <a:srgbClr val="FFFF99"/>
      </a:accent6>
      <a:hlink>
        <a:srgbClr val="FFFFCB"/>
      </a:hlink>
      <a:folHlink>
        <a:srgbClr val="FFFF99"/>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3.xml><?xml version="1.0" encoding="utf-8"?>
<a:theme xmlns:a="http://schemas.openxmlformats.org/drawingml/2006/main" name="Метро">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Метро">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Метро">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4.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Техническая">
  <a:themeElements>
    <a:clrScheme name="Другая 1">
      <a:dk1>
        <a:srgbClr val="83FFFB"/>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6.xml><?xml version="1.0" encoding="utf-8"?>
<a:theme xmlns:a="http://schemas.openxmlformats.org/drawingml/2006/main" name="2_Литейная">
  <a:themeElements>
    <a:clrScheme name="Другая 9">
      <a:dk1>
        <a:srgbClr val="99FF33"/>
      </a:dk1>
      <a:lt1>
        <a:srgbClr val="FFC000"/>
      </a:lt1>
      <a:dk2>
        <a:srgbClr val="4F271C"/>
      </a:dk2>
      <a:lt2>
        <a:srgbClr val="D49887"/>
      </a:lt2>
      <a:accent1>
        <a:srgbClr val="BF654C"/>
      </a:accent1>
      <a:accent2>
        <a:srgbClr val="FEB80A"/>
      </a:accent2>
      <a:accent3>
        <a:srgbClr val="C32D2E"/>
      </a:accent3>
      <a:accent4>
        <a:srgbClr val="7030A0"/>
      </a:accent4>
      <a:accent5>
        <a:srgbClr val="964305"/>
      </a:accent5>
      <a:accent6>
        <a:srgbClr val="475A8D"/>
      </a:accent6>
      <a:hlink>
        <a:srgbClr val="E07B7C"/>
      </a:hlink>
      <a:folHlink>
        <a:srgbClr val="AA8A14"/>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7.xml><?xml version="1.0" encoding="utf-8"?>
<a:theme xmlns:a="http://schemas.openxmlformats.org/drawingml/2006/main" name="1_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8.xml><?xml version="1.0" encoding="utf-8"?>
<a:theme xmlns:a="http://schemas.openxmlformats.org/drawingml/2006/main" name="1_Поток">
  <a:themeElements>
    <a:clrScheme name="Другая 8">
      <a:dk1>
        <a:sysClr val="windowText" lastClr="000000"/>
      </a:dk1>
      <a:lt1>
        <a:srgbClr val="FFC000"/>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3_Литейная">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10.xml><?xml version="1.0" encoding="utf-8"?>
<a:theme xmlns:a="http://schemas.openxmlformats.org/drawingml/2006/main" name="2_Метро">
  <a:themeElements>
    <a:clrScheme name="Серая">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Метро">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Метро">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11.xml><?xml version="1.0" encoding="utf-8"?>
<a:theme xmlns:a="http://schemas.openxmlformats.org/drawingml/2006/main" name="Яркая">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Ярк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12.xml><?xml version="1.0" encoding="utf-8"?>
<a:theme xmlns:a="http://schemas.openxmlformats.org/drawingml/2006/main" name="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3.xml><?xml version="1.0" encoding="utf-8"?>
<a:theme xmlns:a="http://schemas.openxmlformats.org/drawingml/2006/main" name="Эркер">
  <a:themeElements>
    <a:clrScheme name="Другая 11">
      <a:dk1>
        <a:sysClr val="windowText" lastClr="000000"/>
      </a:dk1>
      <a:lt1>
        <a:sysClr val="window" lastClr="FFFFFF"/>
      </a:lt1>
      <a:dk2>
        <a:srgbClr val="66FF33"/>
      </a:dk2>
      <a:lt2>
        <a:srgbClr val="FFF39D"/>
      </a:lt2>
      <a:accent1>
        <a:srgbClr val="FE8637"/>
      </a:accent1>
      <a:accent2>
        <a:srgbClr val="7598D9"/>
      </a:accent2>
      <a:accent3>
        <a:srgbClr val="B32C16"/>
      </a:accent3>
      <a:accent4>
        <a:srgbClr val="F5CD2D"/>
      </a:accent4>
      <a:accent5>
        <a:srgbClr val="99FF33"/>
      </a:accent5>
      <a:accent6>
        <a:srgbClr val="92D050"/>
      </a:accent6>
      <a:hlink>
        <a:srgbClr val="D2611C"/>
      </a:hlink>
      <a:folHlink>
        <a:srgbClr val="00B050"/>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14.xml><?xml version="1.0" encoding="utf-8"?>
<a:theme xmlns:a="http://schemas.openxmlformats.org/drawingml/2006/main" name="Модульная">
  <a:themeElements>
    <a:clrScheme name="Модульная">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Модульная">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Моду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15.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7.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_Метро">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Метро">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Метро">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0.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Другая 8">
    <a:dk1>
      <a:sysClr val="windowText" lastClr="000000"/>
    </a:dk1>
    <a:lt1>
      <a:srgbClr val="FFC000"/>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4.xml><?xml version="1.0" encoding="utf-8"?>
<a:themeOverride xmlns:a="http://schemas.openxmlformats.org/drawingml/2006/main">
  <a:clrScheme name="Другая 8">
    <a:dk1>
      <a:sysClr val="windowText" lastClr="000000"/>
    </a:dk1>
    <a:lt1>
      <a:srgbClr val="FFC000"/>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5.xml><?xml version="1.0" encoding="utf-8"?>
<a:themeOverride xmlns:a="http://schemas.openxmlformats.org/drawingml/2006/main">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6.xml><?xml version="1.0" encoding="utf-8"?>
<a:themeOverride xmlns:a="http://schemas.openxmlformats.org/drawingml/2006/main">
  <a:clrScheme name="Другая 11">
    <a:dk1>
      <a:sysClr val="windowText" lastClr="000000"/>
    </a:dk1>
    <a:lt1>
      <a:sysClr val="window" lastClr="FFFFFF"/>
    </a:lt1>
    <a:dk2>
      <a:srgbClr val="66FF33"/>
    </a:dk2>
    <a:lt2>
      <a:srgbClr val="FFF39D"/>
    </a:lt2>
    <a:accent1>
      <a:srgbClr val="FE8637"/>
    </a:accent1>
    <a:accent2>
      <a:srgbClr val="7598D9"/>
    </a:accent2>
    <a:accent3>
      <a:srgbClr val="B32C16"/>
    </a:accent3>
    <a:accent4>
      <a:srgbClr val="F5CD2D"/>
    </a:accent4>
    <a:accent5>
      <a:srgbClr val="99FF33"/>
    </a:accent5>
    <a:accent6>
      <a:srgbClr val="92D050"/>
    </a:accent6>
    <a:hlink>
      <a:srgbClr val="D2611C"/>
    </a:hlink>
    <a:folHlink>
      <a:srgbClr val="00B050"/>
    </a:folHlink>
  </a:clrScheme>
</a:themeOverride>
</file>

<file path=ppt/theme/themeOverride7.xml><?xml version="1.0" encoding="utf-8"?>
<a:themeOverride xmlns:a="http://schemas.openxmlformats.org/drawingml/2006/main">
  <a:clrScheme name="Модульная">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8.xml><?xml version="1.0" encoding="utf-8"?>
<a:themeOverride xmlns:a="http://schemas.openxmlformats.org/drawingml/2006/main">
  <a:clrScheme name="Модульная">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9.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0.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1.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2.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3.xml><?xml version="1.0" encoding="utf-8"?>
<a:themeOverride xmlns:a="http://schemas.openxmlformats.org/drawingml/2006/main">
  <a:clrScheme name="Другая 11">
    <a:dk1>
      <a:sysClr val="windowText" lastClr="000000"/>
    </a:dk1>
    <a:lt1>
      <a:sysClr val="window" lastClr="FFFFFF"/>
    </a:lt1>
    <a:dk2>
      <a:srgbClr val="66FF33"/>
    </a:dk2>
    <a:lt2>
      <a:srgbClr val="FFF39D"/>
    </a:lt2>
    <a:accent1>
      <a:srgbClr val="FE8637"/>
    </a:accent1>
    <a:accent2>
      <a:srgbClr val="7598D9"/>
    </a:accent2>
    <a:accent3>
      <a:srgbClr val="B32C16"/>
    </a:accent3>
    <a:accent4>
      <a:srgbClr val="F5CD2D"/>
    </a:accent4>
    <a:accent5>
      <a:srgbClr val="99FF33"/>
    </a:accent5>
    <a:accent6>
      <a:srgbClr val="92D050"/>
    </a:accent6>
    <a:hlink>
      <a:srgbClr val="D2611C"/>
    </a:hlink>
    <a:folHlink>
      <a:srgbClr val="00B050"/>
    </a:folHlink>
  </a:clrScheme>
</a:themeOverride>
</file>

<file path=ppt/theme/themeOverride14.xml><?xml version="1.0" encoding="utf-8"?>
<a:themeOverride xmlns:a="http://schemas.openxmlformats.org/drawingml/2006/main">
  <a:clrScheme name="Другая 13">
    <a:dk1>
      <a:sysClr val="windowText" lastClr="000000"/>
    </a:dk1>
    <a:lt1>
      <a:sysClr val="window" lastClr="FFFFFF"/>
    </a:lt1>
    <a:dk2>
      <a:srgbClr val="00B0F0"/>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themeOverride>
</file>

<file path=ppt/theme/themeOverride15.xml><?xml version="1.0" encoding="utf-8"?>
<a:themeOverride xmlns:a="http://schemas.openxmlformats.org/drawingml/2006/main">
  <a:clrScheme name="Другая 3">
    <a:dk1>
      <a:srgbClr val="FFFF00"/>
    </a:dk1>
    <a:lt1>
      <a:sysClr val="window" lastClr="FFFFFF"/>
    </a:lt1>
    <a:dk2>
      <a:srgbClr val="FFFF00"/>
    </a:dk2>
    <a:lt2>
      <a:srgbClr val="FBEEC9"/>
    </a:lt2>
    <a:accent1>
      <a:srgbClr val="F3CC5F"/>
    </a:accent1>
    <a:accent2>
      <a:srgbClr val="A5644E"/>
    </a:accent2>
    <a:accent3>
      <a:srgbClr val="B58B80"/>
    </a:accent3>
    <a:accent4>
      <a:srgbClr val="C3986D"/>
    </a:accent4>
    <a:accent5>
      <a:srgbClr val="A19574"/>
    </a:accent5>
    <a:accent6>
      <a:srgbClr val="C17529"/>
    </a:accent6>
    <a:hlink>
      <a:srgbClr val="FF0000"/>
    </a:hlink>
    <a:folHlink>
      <a:srgbClr val="FFC42F"/>
    </a:folHlink>
  </a:clrScheme>
</a:themeOverride>
</file>

<file path=ppt/theme/themeOverride16.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7.xml><?xml version="1.0" encoding="utf-8"?>
<a:themeOverride xmlns:a="http://schemas.openxmlformats.org/drawingml/2006/main">
  <a:clrScheme name="Другая 9">
    <a:dk1>
      <a:srgbClr val="99FF33"/>
    </a:dk1>
    <a:lt1>
      <a:srgbClr val="FFC000"/>
    </a:lt1>
    <a:dk2>
      <a:srgbClr val="4F271C"/>
    </a:dk2>
    <a:lt2>
      <a:srgbClr val="D49887"/>
    </a:lt2>
    <a:accent1>
      <a:srgbClr val="BF654C"/>
    </a:accent1>
    <a:accent2>
      <a:srgbClr val="FEB80A"/>
    </a:accent2>
    <a:accent3>
      <a:srgbClr val="C32D2E"/>
    </a:accent3>
    <a:accent4>
      <a:srgbClr val="7030A0"/>
    </a:accent4>
    <a:accent5>
      <a:srgbClr val="964305"/>
    </a:accent5>
    <a:accent6>
      <a:srgbClr val="475A8D"/>
    </a:accent6>
    <a:hlink>
      <a:srgbClr val="E07B7C"/>
    </a:hlink>
    <a:folHlink>
      <a:srgbClr val="AA8A14"/>
    </a:folHlink>
  </a:clrScheme>
</a:themeOverride>
</file>

<file path=ppt/theme/themeOverride18.xml><?xml version="1.0" encoding="utf-8"?>
<a:themeOverride xmlns:a="http://schemas.openxmlformats.org/drawingml/2006/main">
  <a:clrScheme name="Другая 7">
    <a:dk1>
      <a:srgbClr val="FFFF99"/>
    </a:dk1>
    <a:lt1>
      <a:srgbClr val="FFFFC1"/>
    </a:lt1>
    <a:dk2>
      <a:srgbClr val="FFFF65"/>
    </a:dk2>
    <a:lt2>
      <a:srgbClr val="FFFF99"/>
    </a:lt2>
    <a:accent1>
      <a:srgbClr val="FFC000"/>
    </a:accent1>
    <a:accent2>
      <a:srgbClr val="FFFF65"/>
    </a:accent2>
    <a:accent3>
      <a:srgbClr val="FF0000"/>
    </a:accent3>
    <a:accent4>
      <a:srgbClr val="FFFF33"/>
    </a:accent4>
    <a:accent5>
      <a:srgbClr val="00FF00"/>
    </a:accent5>
    <a:accent6>
      <a:srgbClr val="FFFF99"/>
    </a:accent6>
    <a:hlink>
      <a:srgbClr val="FFFFCB"/>
    </a:hlink>
    <a:folHlink>
      <a:srgbClr val="FFFF99"/>
    </a:folHlink>
  </a:clrScheme>
</a:themeOverride>
</file>

<file path=ppt/theme/themeOverride19.xml><?xml version="1.0" encoding="utf-8"?>
<a:themeOverride xmlns:a="http://schemas.openxmlformats.org/drawingml/2006/main">
  <a:clrScheme name="Другая 10">
    <a:dk1>
      <a:srgbClr val="99FF33"/>
    </a:dk1>
    <a:lt1>
      <a:srgbClr val="FFC000"/>
    </a:lt1>
    <a:dk2>
      <a:srgbClr val="4F271C"/>
    </a:dk2>
    <a:lt2>
      <a:srgbClr val="3B1D14"/>
    </a:lt2>
    <a:accent1>
      <a:srgbClr val="BF654C"/>
    </a:accent1>
    <a:accent2>
      <a:srgbClr val="FEB80A"/>
    </a:accent2>
    <a:accent3>
      <a:srgbClr val="C32D2E"/>
    </a:accent3>
    <a:accent4>
      <a:srgbClr val="7030A0"/>
    </a:accent4>
    <a:accent5>
      <a:srgbClr val="964305"/>
    </a:accent5>
    <a:accent6>
      <a:srgbClr val="475A8D"/>
    </a:accent6>
    <a:hlink>
      <a:srgbClr val="3B1D14"/>
    </a:hlink>
    <a:folHlink>
      <a:srgbClr val="AA8A14"/>
    </a:folHlink>
  </a:clrScheme>
</a:themeOverride>
</file>

<file path=ppt/theme/themeOverride20.xml><?xml version="1.0" encoding="utf-8"?>
<a:themeOverride xmlns:a="http://schemas.openxmlformats.org/drawingml/2006/main">
  <a:clrScheme name="Другая 14">
    <a:dk1>
      <a:srgbClr val="A6D0DE"/>
    </a:dk1>
    <a:lt1>
      <a:sysClr val="window" lastClr="FFFFFF"/>
    </a:lt1>
    <a:dk2>
      <a:srgbClr val="00B0F0"/>
    </a:dk2>
    <a:lt2>
      <a:srgbClr val="C9C2D1"/>
    </a:lt2>
    <a:accent1>
      <a:srgbClr val="C3DFE9"/>
    </a:accent1>
    <a:accent2>
      <a:srgbClr val="9CB084"/>
    </a:accent2>
    <a:accent3>
      <a:srgbClr val="6BB1C9"/>
    </a:accent3>
    <a:accent4>
      <a:srgbClr val="6585CF"/>
    </a:accent4>
    <a:accent5>
      <a:srgbClr val="00B0F0"/>
    </a:accent5>
    <a:accent6>
      <a:srgbClr val="A379BB"/>
    </a:accent6>
    <a:hlink>
      <a:srgbClr val="410082"/>
    </a:hlink>
    <a:folHlink>
      <a:srgbClr val="C3DFE9"/>
    </a:folHlink>
  </a:clrScheme>
</a:themeOverride>
</file>

<file path=ppt/theme/themeOverride2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2.xml><?xml version="1.0" encoding="utf-8"?>
<a:themeOverride xmlns:a="http://schemas.openxmlformats.org/drawingml/2006/main">
  <a:clrScheme name="Другая 3">
    <a:dk1>
      <a:srgbClr val="FFFF00"/>
    </a:dk1>
    <a:lt1>
      <a:sysClr val="window" lastClr="FFFFFF"/>
    </a:lt1>
    <a:dk2>
      <a:srgbClr val="FFFF00"/>
    </a:dk2>
    <a:lt2>
      <a:srgbClr val="FBEEC9"/>
    </a:lt2>
    <a:accent1>
      <a:srgbClr val="F3CC5F"/>
    </a:accent1>
    <a:accent2>
      <a:srgbClr val="A5644E"/>
    </a:accent2>
    <a:accent3>
      <a:srgbClr val="B58B80"/>
    </a:accent3>
    <a:accent4>
      <a:srgbClr val="C3986D"/>
    </a:accent4>
    <a:accent5>
      <a:srgbClr val="A19574"/>
    </a:accent5>
    <a:accent6>
      <a:srgbClr val="C17529"/>
    </a:accent6>
    <a:hlink>
      <a:srgbClr val="FF0000"/>
    </a:hlink>
    <a:folHlink>
      <a:srgbClr val="FFC42F"/>
    </a:folHlink>
  </a:clrScheme>
</a:themeOverride>
</file>

<file path=ppt/theme/themeOverride23.xml><?xml version="1.0" encoding="utf-8"?>
<a:themeOverride xmlns:a="http://schemas.openxmlformats.org/drawingml/2006/main">
  <a:clrScheme name="Другая 11">
    <a:dk1>
      <a:sysClr val="windowText" lastClr="000000"/>
    </a:dk1>
    <a:lt1>
      <a:sysClr val="window" lastClr="FFFFFF"/>
    </a:lt1>
    <a:dk2>
      <a:srgbClr val="66FF33"/>
    </a:dk2>
    <a:lt2>
      <a:srgbClr val="FFF39D"/>
    </a:lt2>
    <a:accent1>
      <a:srgbClr val="FE8637"/>
    </a:accent1>
    <a:accent2>
      <a:srgbClr val="7598D9"/>
    </a:accent2>
    <a:accent3>
      <a:srgbClr val="B32C16"/>
    </a:accent3>
    <a:accent4>
      <a:srgbClr val="F5CD2D"/>
    </a:accent4>
    <a:accent5>
      <a:srgbClr val="99FF33"/>
    </a:accent5>
    <a:accent6>
      <a:srgbClr val="92D050"/>
    </a:accent6>
    <a:hlink>
      <a:srgbClr val="D2611C"/>
    </a:hlink>
    <a:folHlink>
      <a:srgbClr val="00B050"/>
    </a:folHlink>
  </a:clrScheme>
</a:themeOverride>
</file>

<file path=ppt/theme/themeOverride24.xml><?xml version="1.0" encoding="utf-8"?>
<a:themeOverride xmlns:a="http://schemas.openxmlformats.org/drawingml/2006/main">
  <a:clrScheme name="Другая 8">
    <a:dk1>
      <a:sysClr val="windowText" lastClr="000000"/>
    </a:dk1>
    <a:lt1>
      <a:srgbClr val="FFC000"/>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25.xml><?xml version="1.0" encoding="utf-8"?>
<a:themeOverride xmlns:a="http://schemas.openxmlformats.org/drawingml/2006/main">
  <a:clrScheme name="Другая 4">
    <a:dk1>
      <a:sysClr val="windowText" lastClr="000000"/>
    </a:dk1>
    <a:lt1>
      <a:sysClr val="window" lastClr="FFFFFF"/>
    </a:lt1>
    <a:dk2>
      <a:srgbClr val="B13F9A"/>
    </a:dk2>
    <a:lt2>
      <a:srgbClr val="FFC000"/>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26.xml><?xml version="1.0" encoding="utf-8"?>
<a:themeOverride xmlns:a="http://schemas.openxmlformats.org/drawingml/2006/main">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27.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8.xml><?xml version="1.0" encoding="utf-8"?>
<a:themeOverride xmlns:a="http://schemas.openxmlformats.org/drawingml/2006/main">
  <a:clrScheme name="Другая 3">
    <a:dk1>
      <a:srgbClr val="FFFF00"/>
    </a:dk1>
    <a:lt1>
      <a:sysClr val="window" lastClr="FFFFFF"/>
    </a:lt1>
    <a:dk2>
      <a:srgbClr val="FFFF00"/>
    </a:dk2>
    <a:lt2>
      <a:srgbClr val="FBEEC9"/>
    </a:lt2>
    <a:accent1>
      <a:srgbClr val="F3CC5F"/>
    </a:accent1>
    <a:accent2>
      <a:srgbClr val="A5644E"/>
    </a:accent2>
    <a:accent3>
      <a:srgbClr val="B58B80"/>
    </a:accent3>
    <a:accent4>
      <a:srgbClr val="C3986D"/>
    </a:accent4>
    <a:accent5>
      <a:srgbClr val="A19574"/>
    </a:accent5>
    <a:accent6>
      <a:srgbClr val="C17529"/>
    </a:accent6>
    <a:hlink>
      <a:srgbClr val="FF0000"/>
    </a:hlink>
    <a:folHlink>
      <a:srgbClr val="FFC42F"/>
    </a:folHlink>
  </a:clrScheme>
</a:themeOverride>
</file>

<file path=ppt/theme/themeOverride29.xml><?xml version="1.0" encoding="utf-8"?>
<a:themeOverride xmlns:a="http://schemas.openxmlformats.org/drawingml/2006/main">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30.xml><?xml version="1.0" encoding="utf-8"?>
<a:themeOverride xmlns:a="http://schemas.openxmlformats.org/drawingml/2006/main">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themeOverride>
</file>

<file path=docProps/app.xml><?xml version="1.0" encoding="utf-8"?>
<Properties xmlns="http://schemas.openxmlformats.org/officeDocument/2006/extended-properties" xmlns:vt="http://schemas.openxmlformats.org/officeDocument/2006/docPropsVTypes">
  <Template>Verve</Template>
  <TotalTime>1604</TotalTime>
  <Words>677</Words>
  <Application>Microsoft Office PowerPoint</Application>
  <PresentationFormat>Экран (4:3)</PresentationFormat>
  <Paragraphs>152</Paragraphs>
  <Slides>34</Slides>
  <Notes>0</Notes>
  <HiddenSlides>0</HiddenSlides>
  <MMClips>2</MMClips>
  <ScaleCrop>false</ScaleCrop>
  <HeadingPairs>
    <vt:vector size="4" baseType="variant">
      <vt:variant>
        <vt:lpstr>Тема</vt:lpstr>
      </vt:variant>
      <vt:variant>
        <vt:i4>19</vt:i4>
      </vt:variant>
      <vt:variant>
        <vt:lpstr>Заголовки слайдов</vt:lpstr>
      </vt:variant>
      <vt:variant>
        <vt:i4>34</vt:i4>
      </vt:variant>
    </vt:vector>
  </HeadingPairs>
  <TitlesOfParts>
    <vt:vector size="53" baseType="lpstr">
      <vt:lpstr>Литейная</vt:lpstr>
      <vt:lpstr>1_Литейная</vt:lpstr>
      <vt:lpstr>Метро</vt:lpstr>
      <vt:lpstr>Поток</vt:lpstr>
      <vt:lpstr>Техническая</vt:lpstr>
      <vt:lpstr>2_Литейная</vt:lpstr>
      <vt:lpstr>1_Изящная</vt:lpstr>
      <vt:lpstr>1_Поток</vt:lpstr>
      <vt:lpstr>3_Литейная</vt:lpstr>
      <vt:lpstr>2_Метро</vt:lpstr>
      <vt:lpstr>Яркая</vt:lpstr>
      <vt:lpstr>Трек</vt:lpstr>
      <vt:lpstr>Эркер</vt:lpstr>
      <vt:lpstr>Модульная</vt:lpstr>
      <vt:lpstr>Тема Office</vt:lpstr>
      <vt:lpstr>Открытая</vt:lpstr>
      <vt:lpstr>1_Тема Office</vt:lpstr>
      <vt:lpstr>2_Тема Office</vt:lpstr>
      <vt:lpstr>1_Метро</vt:lpstr>
      <vt:lpstr>   Interactive Methods for Studying Foreign Languages in Technical Higher Educational Establishments                                                                                                 Alla A. Slobodianiuk                                                                  Foreign Languages Department </vt:lpstr>
      <vt:lpstr>Слайд 2</vt:lpstr>
      <vt:lpstr>Слайд 3</vt:lpstr>
      <vt:lpstr>The Active Method    </vt:lpstr>
      <vt:lpstr>Слайд 5</vt:lpstr>
      <vt:lpstr> </vt:lpstr>
      <vt:lpstr>      “Double T” Formation </vt:lpstr>
      <vt:lpstr>“U”  Formation</vt:lpstr>
      <vt:lpstr> </vt:lpstr>
      <vt:lpstr>                                              </vt:lpstr>
      <vt:lpstr>Слайд 11</vt:lpstr>
      <vt:lpstr>Слайд 12</vt:lpstr>
      <vt:lpstr>Слайд 13</vt:lpstr>
      <vt:lpstr>Слайд 14</vt:lpstr>
      <vt:lpstr>Слайд 15</vt:lpstr>
      <vt:lpstr> </vt:lpstr>
      <vt:lpstr>Слайд 17</vt:lpstr>
      <vt:lpstr> Multiple choice </vt:lpstr>
      <vt:lpstr>Matching</vt:lpstr>
      <vt:lpstr>True | False    </vt:lpstr>
      <vt:lpstr>Gap-filling</vt:lpstr>
      <vt:lpstr>Role Play  Students act out  a particular situation to achieve a predetermined objective. For example,  a dialogue between  an employer and  a possible candidate  for a job focuses on the interview they have.</vt:lpstr>
      <vt:lpstr>Role Play</vt:lpstr>
      <vt:lpstr>Слайд 24</vt:lpstr>
      <vt:lpstr>Case Study</vt:lpstr>
      <vt:lpstr>Слайд 26</vt:lpstr>
      <vt:lpstr>English Language Olympiad</vt:lpstr>
      <vt:lpstr>The Scientific Conference</vt:lpstr>
      <vt:lpstr>Слайд 29</vt:lpstr>
      <vt:lpstr>“SIFE World Cup 2011”</vt:lpstr>
      <vt:lpstr>The Concert</vt:lpstr>
      <vt:lpstr>Слайд 32</vt:lpstr>
      <vt:lpstr>Слайд 33</vt:lpstr>
      <vt:lpstr>Слайд 34</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Features of Application of Interactive Methods at Deep Professionally Directed Studying of Foreign Languages in Technical Higher Educational Establishments                 </dc:title>
  <dc:creator>Admin</dc:creator>
  <cp:lastModifiedBy>Admin</cp:lastModifiedBy>
  <cp:revision>185</cp:revision>
  <dcterms:created xsi:type="dcterms:W3CDTF">2012-02-04T18:58:55Z</dcterms:created>
  <dcterms:modified xsi:type="dcterms:W3CDTF">2017-03-23T11:00:43Z</dcterms:modified>
</cp:coreProperties>
</file>