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98980-AEAB-413D-9F49-C33F64E4C4DE}" type="datetimeFigureOut">
              <a:rPr lang="uk-UA" smtClean="0"/>
              <a:t>16.11.2015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88C64-0558-48B9-9877-29DB7E1B8C8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67298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98980-AEAB-413D-9F49-C33F64E4C4DE}" type="datetimeFigureOut">
              <a:rPr lang="uk-UA" smtClean="0"/>
              <a:t>16.11.2015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88C64-0558-48B9-9877-29DB7E1B8C8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94062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98980-AEAB-413D-9F49-C33F64E4C4DE}" type="datetimeFigureOut">
              <a:rPr lang="uk-UA" smtClean="0"/>
              <a:t>16.11.2015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88C64-0558-48B9-9877-29DB7E1B8C8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67085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98980-AEAB-413D-9F49-C33F64E4C4DE}" type="datetimeFigureOut">
              <a:rPr lang="uk-UA" smtClean="0"/>
              <a:t>16.11.2015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88C64-0558-48B9-9877-29DB7E1B8C8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46168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98980-AEAB-413D-9F49-C33F64E4C4DE}" type="datetimeFigureOut">
              <a:rPr lang="uk-UA" smtClean="0"/>
              <a:t>16.11.2015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88C64-0558-48B9-9877-29DB7E1B8C8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52897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98980-AEAB-413D-9F49-C33F64E4C4DE}" type="datetimeFigureOut">
              <a:rPr lang="uk-UA" smtClean="0"/>
              <a:t>16.11.2015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88C64-0558-48B9-9877-29DB7E1B8C8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6720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98980-AEAB-413D-9F49-C33F64E4C4DE}" type="datetimeFigureOut">
              <a:rPr lang="uk-UA" smtClean="0"/>
              <a:t>16.11.2015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88C64-0558-48B9-9877-29DB7E1B8C8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13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98980-AEAB-413D-9F49-C33F64E4C4DE}" type="datetimeFigureOut">
              <a:rPr lang="uk-UA" smtClean="0"/>
              <a:t>16.11.2015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88C64-0558-48B9-9877-29DB7E1B8C8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20756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98980-AEAB-413D-9F49-C33F64E4C4DE}" type="datetimeFigureOut">
              <a:rPr lang="uk-UA" smtClean="0"/>
              <a:t>16.11.2015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88C64-0558-48B9-9877-29DB7E1B8C8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34772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98980-AEAB-413D-9F49-C33F64E4C4DE}" type="datetimeFigureOut">
              <a:rPr lang="uk-UA" smtClean="0"/>
              <a:t>16.11.2015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88C64-0558-48B9-9877-29DB7E1B8C8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67910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98980-AEAB-413D-9F49-C33F64E4C4DE}" type="datetimeFigureOut">
              <a:rPr lang="uk-UA" smtClean="0"/>
              <a:t>16.11.2015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88C64-0558-48B9-9877-29DB7E1B8C8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43588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098980-AEAB-413D-9F49-C33F64E4C4DE}" type="datetimeFigureOut">
              <a:rPr lang="uk-UA" smtClean="0"/>
              <a:t>16.11.2015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88C64-0558-48B9-9877-29DB7E1B8C8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76927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26" name="Picture 2" descr="C:\Users\Sasha\Desktop\Без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330"/>
            <a:ext cx="9163725" cy="6843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9953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2050" name="Picture 2" descr="C:\Users\Sasha\Desktop\ый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8" y="0"/>
            <a:ext cx="9138502" cy="6863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1262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Sasha\Desktop\Безымянныапой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1" y="0"/>
            <a:ext cx="914195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4718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Sasha\Desktop\врный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542"/>
            <a:ext cx="9178856" cy="6832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4182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Sasha\Desktop\ншнный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06" y="0"/>
            <a:ext cx="9119294" cy="6843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6830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Sasha\Desktop\пшоый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687" y="0"/>
            <a:ext cx="91686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4823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Sasha\Desktop\н9шщй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879"/>
            <a:ext cx="9144000" cy="6849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64155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Sasha\Desktop\пшный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48" y="0"/>
            <a:ext cx="910345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4694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Sasha\Desktop\гьшный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116" y="0"/>
            <a:ext cx="9170116" cy="6920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2108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Sasha\Desktop\ог-й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90674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Sasha\Desktop\Безымбгшый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02887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Sasha\Desktop\9ш79ный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6417"/>
            <a:ext cx="9143999" cy="6841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91051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C:\Users\Sasha\Desktop\нный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6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03233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Sasha\Desktop\Бе54ый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8548"/>
            <a:ext cx="9144001" cy="6829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36719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Sasha\Desktop\очу5ткньый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79" y="6538"/>
            <a:ext cx="9146116" cy="6851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50535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Sasha\Desktop\пщый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" y="0"/>
            <a:ext cx="91996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54748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Sasha\Desktop\ьонгй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3346"/>
            <a:ext cx="9144000" cy="6891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82409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Sasha\Desktop\рррррррррнный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14608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Sasha\Desktop\смпк6иный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109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29010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J:\на презентацыю\vnt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31432" y="0"/>
            <a:ext cx="5112568" cy="6858000"/>
          </a:xfrm>
          <a:prstGeom prst="rect">
            <a:avLst/>
          </a:prstGeom>
          <a:noFill/>
        </p:spPr>
      </p:pic>
      <p:sp>
        <p:nvSpPr>
          <p:cNvPr id="5" name="Заголовок 3"/>
          <p:cNvSpPr>
            <a:spLocks noGrp="1"/>
          </p:cNvSpPr>
          <p:nvPr>
            <p:ph type="title"/>
          </p:nvPr>
        </p:nvSpPr>
        <p:spPr>
          <a:xfrm>
            <a:off x="14559" y="33835"/>
            <a:ext cx="3909369" cy="6824165"/>
          </a:xfrm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>
            <a:noAutofit/>
          </a:bodyPr>
          <a:lstStyle/>
          <a:p>
            <a:pPr algn="ctr"/>
            <a:r>
              <a:rPr lang="uk-UA" sz="6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ДЯКУЮ ЗА УВАГУ!!!</a:t>
            </a:r>
            <a:endParaRPr lang="ru-RU" sz="6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98327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4</Words>
  <Application>Microsoft Office PowerPoint</Application>
  <PresentationFormat>Экран (4:3)</PresentationFormat>
  <Paragraphs>1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ДЯКУЮ ЗА УВАГУ!!!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Sasha</dc:creator>
  <cp:lastModifiedBy>Sasha</cp:lastModifiedBy>
  <cp:revision>2</cp:revision>
  <dcterms:created xsi:type="dcterms:W3CDTF">2015-11-16T17:32:10Z</dcterms:created>
  <dcterms:modified xsi:type="dcterms:W3CDTF">2015-11-16T17:46:19Z</dcterms:modified>
</cp:coreProperties>
</file>