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F6308-7F77-4460-8E42-E61F2BCB695A}" type="datetimeFigureOut">
              <a:rPr lang="uk-UA" smtClean="0"/>
              <a:t>15.06.2015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76BEA-7248-4FAF-9E76-DD0DC62E267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40304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F6308-7F77-4460-8E42-E61F2BCB695A}" type="datetimeFigureOut">
              <a:rPr lang="uk-UA" smtClean="0"/>
              <a:t>15.06.2015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76BEA-7248-4FAF-9E76-DD0DC62E267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29502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F6308-7F77-4460-8E42-E61F2BCB695A}" type="datetimeFigureOut">
              <a:rPr lang="uk-UA" smtClean="0"/>
              <a:t>15.06.2015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76BEA-7248-4FAF-9E76-DD0DC62E267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80945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F6308-7F77-4460-8E42-E61F2BCB695A}" type="datetimeFigureOut">
              <a:rPr lang="uk-UA" smtClean="0"/>
              <a:t>15.06.2015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76BEA-7248-4FAF-9E76-DD0DC62E267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963829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F6308-7F77-4460-8E42-E61F2BCB695A}" type="datetimeFigureOut">
              <a:rPr lang="uk-UA" smtClean="0"/>
              <a:t>15.06.2015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76BEA-7248-4FAF-9E76-DD0DC62E267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72536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F6308-7F77-4460-8E42-E61F2BCB695A}" type="datetimeFigureOut">
              <a:rPr lang="uk-UA" smtClean="0"/>
              <a:t>15.06.2015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76BEA-7248-4FAF-9E76-DD0DC62E267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41925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F6308-7F77-4460-8E42-E61F2BCB695A}" type="datetimeFigureOut">
              <a:rPr lang="uk-UA" smtClean="0"/>
              <a:t>15.06.2015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76BEA-7248-4FAF-9E76-DD0DC62E267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24517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F6308-7F77-4460-8E42-E61F2BCB695A}" type="datetimeFigureOut">
              <a:rPr lang="uk-UA" smtClean="0"/>
              <a:t>15.06.2015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76BEA-7248-4FAF-9E76-DD0DC62E267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25890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F6308-7F77-4460-8E42-E61F2BCB695A}" type="datetimeFigureOut">
              <a:rPr lang="uk-UA" smtClean="0"/>
              <a:t>15.06.2015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76BEA-7248-4FAF-9E76-DD0DC62E267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61956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F6308-7F77-4460-8E42-E61F2BCB695A}" type="datetimeFigureOut">
              <a:rPr lang="uk-UA" smtClean="0"/>
              <a:t>15.06.2015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76BEA-7248-4FAF-9E76-DD0DC62E267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58795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F6308-7F77-4460-8E42-E61F2BCB695A}" type="datetimeFigureOut">
              <a:rPr lang="uk-UA" smtClean="0"/>
              <a:t>15.06.2015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76BEA-7248-4FAF-9E76-DD0DC62E267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49525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FF6308-7F77-4460-8E42-E61F2BCB695A}" type="datetimeFigureOut">
              <a:rPr lang="uk-UA" smtClean="0"/>
              <a:t>15.06.2015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76BEA-7248-4FAF-9E76-DD0DC62E267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6599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2027" y="3700309"/>
            <a:ext cx="3238500" cy="158115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139560" y="1113916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МОДЕРНІЗАЦІЯ ЕЛЕКТРОПРИВОДА МЕХАНІЗМУ ПЕРЕМІЩЕННЯ КОЗЛОВОГО КОНТЕЙНЕРНОГО КРАНА ВАНТАЖЕПІДЙОМНІСТЮ 32 Т.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1803413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4475" y="238125"/>
            <a:ext cx="9163050" cy="638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25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25" y="619125"/>
            <a:ext cx="11868150" cy="561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816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0695" y="219290"/>
            <a:ext cx="9299705" cy="6432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8211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4173" y="188119"/>
            <a:ext cx="9276501" cy="6422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6183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975" y="323850"/>
            <a:ext cx="10306050" cy="621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1682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8375" y="142875"/>
            <a:ext cx="7715250" cy="657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3265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38100"/>
            <a:ext cx="9753600" cy="678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319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5509" y="217640"/>
            <a:ext cx="9320981" cy="6458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80477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11</Words>
  <Application>Microsoft Office PowerPoint</Application>
  <PresentationFormat>Широкоэкранный</PresentationFormat>
  <Paragraphs>1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1</cp:lastModifiedBy>
  <cp:revision>9</cp:revision>
  <dcterms:created xsi:type="dcterms:W3CDTF">2015-06-15T03:45:34Z</dcterms:created>
  <dcterms:modified xsi:type="dcterms:W3CDTF">2015-06-15T13:46:29Z</dcterms:modified>
</cp:coreProperties>
</file>