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2934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E5217-EEB5-4B5D-BFCA-9E50AA1EA549}" type="datetimeFigureOut">
              <a:rPr lang="uk-UA" smtClean="0"/>
              <a:pPr/>
              <a:t>16.06.2015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FC255-21DA-49AE-8B4E-01AD2543F91D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8143932" cy="3000396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Дипломний проект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Розробка конструкції апарату для </a:t>
            </a:r>
            <a:r>
              <a:rPr lang="uk-UA" dirty="0" err="1" smtClean="0"/>
              <a:t>міостимуляції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4214818"/>
            <a:ext cx="4643470" cy="2357454"/>
          </a:xfrm>
        </p:spPr>
        <p:txBody>
          <a:bodyPr>
            <a:normAutofit/>
          </a:bodyPr>
          <a:lstStyle/>
          <a:p>
            <a:pPr algn="just"/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Розробив ст. гр. МА-14сп</a:t>
            </a:r>
          </a:p>
          <a:p>
            <a:pPr algn="just"/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Баца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І.І</a:t>
            </a:r>
          </a:p>
          <a:p>
            <a:pPr algn="just"/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Керівник доцент. каф. ПМБА, </a:t>
            </a:r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uk-UA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Тимчик</a:t>
            </a: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С. В.</a:t>
            </a:r>
            <a:endParaRPr lang="uk-UA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24149" cy="5967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334215" cy="600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28604"/>
            <a:ext cx="7839506" cy="566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762241" cy="55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429652" y="1600200"/>
            <a:ext cx="257148" cy="4525963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785794"/>
            <a:ext cx="3449246" cy="4989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04"/>
            <a:ext cx="8072494" cy="5833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00042"/>
            <a:ext cx="7929618" cy="567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480"/>
            <a:ext cx="7901770" cy="5714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3" y="714356"/>
            <a:ext cx="7691523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000232" y="428604"/>
          <a:ext cx="3644714" cy="2403176"/>
        </p:xfrm>
        <a:graphic>
          <a:graphicData uri="http://schemas.openxmlformats.org/presentationml/2006/ole">
            <p:oleObj spid="_x0000_s2050" name="Visio" r:id="rId3" imgW="5271374" imgH="3477060" progId="Visio.Drawing.11">
              <p:embed/>
            </p:oleObj>
          </a:graphicData>
        </a:graphic>
      </p:graphicFrame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928794" y="3214686"/>
          <a:ext cx="3638568" cy="2397030"/>
        </p:xfrm>
        <a:graphic>
          <a:graphicData uri="http://schemas.openxmlformats.org/presentationml/2006/ole">
            <p:oleObj spid="_x0000_s2049" name="Visio" r:id="rId4" imgW="5271374" imgH="3477060" progId="Visio.Drawing.11">
              <p:embed/>
            </p:oleObj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714480" y="285749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Режим амплітудної модуляції</a:t>
            </a: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928794" y="571501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Режим частотної модуляції</a:t>
            </a: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Содержимое 3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2357430"/>
            <a:ext cx="8229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6000"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28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Документ Microsoft Office Visio</vt:lpstr>
      <vt:lpstr>Дипломний проект  Розробка конструкції апарату для міостимуляції.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конструкції апарату для міостимуляції.</dc:title>
  <dc:creator>admin</dc:creator>
  <cp:lastModifiedBy>admin</cp:lastModifiedBy>
  <cp:revision>12</cp:revision>
  <dcterms:created xsi:type="dcterms:W3CDTF">2015-06-15T21:33:16Z</dcterms:created>
  <dcterms:modified xsi:type="dcterms:W3CDTF">2015-06-16T06:20:38Z</dcterms:modified>
</cp:coreProperties>
</file>