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5" r:id="rId4"/>
    <p:sldId id="259" r:id="rId5"/>
    <p:sldId id="263" r:id="rId6"/>
    <p:sldId id="267" r:id="rId7"/>
    <p:sldId id="268" r:id="rId8"/>
    <p:sldId id="261" r:id="rId9"/>
    <p:sldId id="262" r:id="rId10"/>
    <p:sldId id="25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6" y="1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727DFD-2F3C-447D-B34B-4250F7534D1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464D66-2537-4DD8-AB91-759732165AA3}">
      <dgm:prSet phldrT="[Текст]" custT="1"/>
      <dgm:spPr/>
      <dgm:t>
        <a:bodyPr/>
        <a:lstStyle/>
        <a:p>
          <a:r>
            <a:rPr lang="ru-RU" sz="2400" dirty="0" err="1" smtClean="0"/>
            <a:t>Принципи</a:t>
          </a:r>
          <a:r>
            <a:rPr lang="ru-RU" sz="2400" dirty="0" smtClean="0"/>
            <a:t> </a:t>
          </a:r>
          <a:r>
            <a:rPr lang="ru-RU" sz="2400" dirty="0" err="1" smtClean="0"/>
            <a:t>управління</a:t>
          </a:r>
          <a:r>
            <a:rPr lang="ru-RU" sz="2400" dirty="0" smtClean="0"/>
            <a:t> </a:t>
          </a:r>
          <a:r>
            <a:rPr lang="ru-RU" sz="2400" dirty="0" err="1" smtClean="0"/>
            <a:t>прибутком</a:t>
          </a:r>
          <a:endParaRPr lang="ru-RU" sz="2400" dirty="0"/>
        </a:p>
      </dgm:t>
    </dgm:pt>
    <dgm:pt modelId="{8F4C1152-B03A-412C-BA16-F46CAA8AAC43}" type="parTrans" cxnId="{9FB81385-B17F-41EF-9876-16BF76278974}">
      <dgm:prSet/>
      <dgm:spPr/>
      <dgm:t>
        <a:bodyPr/>
        <a:lstStyle/>
        <a:p>
          <a:endParaRPr lang="ru-RU"/>
        </a:p>
      </dgm:t>
    </dgm:pt>
    <dgm:pt modelId="{DF4BF505-7313-4685-94D7-3ECB2BCA45C3}" type="sibTrans" cxnId="{9FB81385-B17F-41EF-9876-16BF76278974}">
      <dgm:prSet/>
      <dgm:spPr/>
      <dgm:t>
        <a:bodyPr/>
        <a:lstStyle/>
        <a:p>
          <a:endParaRPr lang="ru-RU"/>
        </a:p>
      </dgm:t>
    </dgm:pt>
    <dgm:pt modelId="{083B5C39-D837-4666-9FBB-D36BC14948B0}">
      <dgm:prSet phldrT="[Текст]"/>
      <dgm:spPr/>
      <dgm:t>
        <a:bodyPr/>
        <a:lstStyle/>
        <a:p>
          <a:r>
            <a:rPr lang="uk-UA" dirty="0" smtClean="0"/>
            <a:t>Варіативність підходів до розробки окремих управлінський рішень</a:t>
          </a:r>
          <a:endParaRPr lang="ru-RU" dirty="0"/>
        </a:p>
      </dgm:t>
    </dgm:pt>
    <dgm:pt modelId="{1F2FC92B-F0FF-41EF-A922-94327930BE14}" type="parTrans" cxnId="{43238EDB-8295-43FA-AF1F-90F1CA7935E5}">
      <dgm:prSet/>
      <dgm:spPr/>
      <dgm:t>
        <a:bodyPr/>
        <a:lstStyle/>
        <a:p>
          <a:endParaRPr lang="ru-RU"/>
        </a:p>
      </dgm:t>
    </dgm:pt>
    <dgm:pt modelId="{C2BDEC9C-24F1-4B12-A280-0BAF0ADD02C2}" type="sibTrans" cxnId="{43238EDB-8295-43FA-AF1F-90F1CA7935E5}">
      <dgm:prSet/>
      <dgm:spPr/>
      <dgm:t>
        <a:bodyPr/>
        <a:lstStyle/>
        <a:p>
          <a:endParaRPr lang="ru-RU"/>
        </a:p>
      </dgm:t>
    </dgm:pt>
    <dgm:pt modelId="{A7C0CCD6-72DF-49B1-9E37-4B11F65BA219}">
      <dgm:prSet phldrT="[Текст]"/>
      <dgm:spPr/>
      <dgm:t>
        <a:bodyPr/>
        <a:lstStyle/>
        <a:p>
          <a:r>
            <a:rPr lang="uk-UA" smtClean="0"/>
            <a:t>Орієнтація на стратегічні цілі розвитку підприємства</a:t>
          </a:r>
          <a:endParaRPr lang="ru-RU" dirty="0"/>
        </a:p>
      </dgm:t>
    </dgm:pt>
    <dgm:pt modelId="{85A0FFC6-162A-4349-9142-BF1EBE71A3EE}" type="parTrans" cxnId="{D4849BDC-1F0E-4B38-B226-9998096D4A33}">
      <dgm:prSet/>
      <dgm:spPr/>
      <dgm:t>
        <a:bodyPr/>
        <a:lstStyle/>
        <a:p>
          <a:endParaRPr lang="ru-RU"/>
        </a:p>
      </dgm:t>
    </dgm:pt>
    <dgm:pt modelId="{E4C7DFEF-5896-4AAF-BE12-A7E18CC3EDD9}" type="sibTrans" cxnId="{D4849BDC-1F0E-4B38-B226-9998096D4A33}">
      <dgm:prSet/>
      <dgm:spPr/>
      <dgm:t>
        <a:bodyPr/>
        <a:lstStyle/>
        <a:p>
          <a:endParaRPr lang="ru-RU"/>
        </a:p>
      </dgm:t>
    </dgm:pt>
    <dgm:pt modelId="{700B2FA8-AE34-47E5-8B12-501E4C92E656}">
      <dgm:prSet phldrT="[Текст]"/>
      <dgm:spPr/>
      <dgm:t>
        <a:bodyPr/>
        <a:lstStyle/>
        <a:p>
          <a:r>
            <a:rPr lang="uk-UA" dirty="0" smtClean="0"/>
            <a:t>І</a:t>
          </a:r>
          <a:r>
            <a:rPr lang="ru-RU" dirty="0" err="1" smtClean="0"/>
            <a:t>нтегрованість</a:t>
          </a:r>
          <a:r>
            <a:rPr lang="ru-RU" dirty="0" smtClean="0"/>
            <a:t> </a:t>
          </a:r>
          <a:r>
            <a:rPr lang="ru-RU" dirty="0" err="1" smtClean="0"/>
            <a:t>із</a:t>
          </a:r>
          <a:r>
            <a:rPr lang="ru-RU" dirty="0" smtClean="0"/>
            <a:t> </a:t>
          </a:r>
          <a:r>
            <a:rPr lang="ru-RU" dirty="0" err="1" smtClean="0"/>
            <a:t>загальною</a:t>
          </a:r>
          <a:r>
            <a:rPr lang="ru-RU" dirty="0" smtClean="0"/>
            <a:t> системою </a:t>
          </a:r>
          <a:r>
            <a:rPr lang="ru-RU" dirty="0" err="1" smtClean="0"/>
            <a:t>підприємства</a:t>
          </a:r>
          <a:endParaRPr lang="ru-RU" dirty="0"/>
        </a:p>
      </dgm:t>
    </dgm:pt>
    <dgm:pt modelId="{F5753344-9712-4C8B-86E5-866D0795D13A}" type="parTrans" cxnId="{834C0FD7-E64B-441F-9811-B5A0A7882651}">
      <dgm:prSet/>
      <dgm:spPr/>
      <dgm:t>
        <a:bodyPr/>
        <a:lstStyle/>
        <a:p>
          <a:endParaRPr lang="ru-RU"/>
        </a:p>
      </dgm:t>
    </dgm:pt>
    <dgm:pt modelId="{AE5ECFCE-A95F-41FE-9B6C-8199E2DE9433}" type="sibTrans" cxnId="{834C0FD7-E64B-441F-9811-B5A0A7882651}">
      <dgm:prSet/>
      <dgm:spPr/>
      <dgm:t>
        <a:bodyPr/>
        <a:lstStyle/>
        <a:p>
          <a:endParaRPr lang="ru-RU"/>
        </a:p>
      </dgm:t>
    </dgm:pt>
    <dgm:pt modelId="{B72E18A8-5946-4149-8F85-FC63A997F91B}">
      <dgm:prSet phldrT="[Текст]"/>
      <dgm:spPr/>
      <dgm:t>
        <a:bodyPr/>
        <a:lstStyle/>
        <a:p>
          <a:r>
            <a:rPr lang="ru-RU" smtClean="0"/>
            <a:t>Комплексний характер формування управлінський рішень</a:t>
          </a:r>
          <a:endParaRPr lang="ru-RU" dirty="0"/>
        </a:p>
      </dgm:t>
    </dgm:pt>
    <dgm:pt modelId="{56CF92BC-B6FA-463B-99DB-EA2C8874F868}" type="parTrans" cxnId="{BF4F5886-2828-471B-A968-F5DB08702EF3}">
      <dgm:prSet/>
      <dgm:spPr/>
      <dgm:t>
        <a:bodyPr/>
        <a:lstStyle/>
        <a:p>
          <a:endParaRPr lang="ru-RU"/>
        </a:p>
      </dgm:t>
    </dgm:pt>
    <dgm:pt modelId="{51E46C77-3C00-4F44-A243-67AC7008DB4E}" type="sibTrans" cxnId="{BF4F5886-2828-471B-A968-F5DB08702EF3}">
      <dgm:prSet/>
      <dgm:spPr/>
      <dgm:t>
        <a:bodyPr/>
        <a:lstStyle/>
        <a:p>
          <a:endParaRPr lang="ru-RU"/>
        </a:p>
      </dgm:t>
    </dgm:pt>
    <dgm:pt modelId="{DD9E89AC-D4DC-4CDE-B1EA-BF21C0AA350E}">
      <dgm:prSet phldrT="[Текст]"/>
      <dgm:spPr/>
      <dgm:t>
        <a:bodyPr/>
        <a:lstStyle/>
        <a:p>
          <a:r>
            <a:rPr lang="uk-UA" smtClean="0"/>
            <a:t>Висока динамічність управління</a:t>
          </a:r>
          <a:endParaRPr lang="ru-RU" dirty="0"/>
        </a:p>
      </dgm:t>
    </dgm:pt>
    <dgm:pt modelId="{E23B094D-8A5B-4A2E-B26B-664B17B8AE29}" type="parTrans" cxnId="{9547651A-4BB7-4047-964E-3DC00EA57F51}">
      <dgm:prSet/>
      <dgm:spPr/>
      <dgm:t>
        <a:bodyPr/>
        <a:lstStyle/>
        <a:p>
          <a:endParaRPr lang="ru-RU"/>
        </a:p>
      </dgm:t>
    </dgm:pt>
    <dgm:pt modelId="{58F011DA-3BF5-497B-B4D2-9C4FC243071E}" type="sibTrans" cxnId="{9547651A-4BB7-4047-964E-3DC00EA57F51}">
      <dgm:prSet/>
      <dgm:spPr/>
      <dgm:t>
        <a:bodyPr/>
        <a:lstStyle/>
        <a:p>
          <a:endParaRPr lang="ru-RU"/>
        </a:p>
      </dgm:t>
    </dgm:pt>
    <dgm:pt modelId="{C75C3A0C-88AA-4EAD-93AB-3BDED05FB424}" type="pres">
      <dgm:prSet presAssocID="{7D727DFD-2F3C-447D-B34B-4250F7534D1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D8488D-1E00-47A9-ADFF-E46BE2EC3A39}" type="pres">
      <dgm:prSet presAssocID="{DC464D66-2537-4DD8-AB91-759732165AA3}" presName="centerShape" presStyleLbl="node0" presStyleIdx="0" presStyleCnt="1" custScaleX="170101" custScaleY="123229" custLinFactNeighborX="-1663" custLinFactNeighborY="775"/>
      <dgm:spPr/>
      <dgm:t>
        <a:bodyPr/>
        <a:lstStyle/>
        <a:p>
          <a:endParaRPr lang="ru-RU"/>
        </a:p>
      </dgm:t>
    </dgm:pt>
    <dgm:pt modelId="{60F1D82E-F4F6-4A23-A89D-94025F1D3414}" type="pres">
      <dgm:prSet presAssocID="{1F2FC92B-F0FF-41EF-A922-94327930BE14}" presName="parTrans" presStyleLbl="bgSibTrans2D1" presStyleIdx="0" presStyleCnt="5"/>
      <dgm:spPr/>
      <dgm:t>
        <a:bodyPr/>
        <a:lstStyle/>
        <a:p>
          <a:endParaRPr lang="ru-RU"/>
        </a:p>
      </dgm:t>
    </dgm:pt>
    <dgm:pt modelId="{7475232C-755E-4CEB-9CB3-14AAADAE6A2A}" type="pres">
      <dgm:prSet presAssocID="{083B5C39-D837-4666-9FBB-D36BC14948B0}" presName="node" presStyleLbl="node1" presStyleIdx="0" presStyleCnt="5" custRadScaleRad="109288" custRadScaleInc="-4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117E2-6ECD-429F-AC9A-528AF3AA8B1E}" type="pres">
      <dgm:prSet presAssocID="{56CF92BC-B6FA-463B-99DB-EA2C8874F868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76FE9B7C-0A62-4E4E-A777-9421620A7742}" type="pres">
      <dgm:prSet presAssocID="{B72E18A8-5946-4149-8F85-FC63A997F91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6E3279-048E-4DA7-B08A-8E08FE2181AA}" type="pres">
      <dgm:prSet presAssocID="{E23B094D-8A5B-4A2E-B26B-664B17B8AE29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44970A1D-1CAE-486C-858A-C329A0BD3C40}" type="pres">
      <dgm:prSet presAssocID="{DD9E89AC-D4DC-4CDE-B1EA-BF21C0AA350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7D3F2-D255-4A09-B221-C71099FA9684}" type="pres">
      <dgm:prSet presAssocID="{85A0FFC6-162A-4349-9142-BF1EBE71A3EE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F37D4B96-8341-40D0-A5FD-98438B647E74}" type="pres">
      <dgm:prSet presAssocID="{A7C0CCD6-72DF-49B1-9E37-4B11F65BA21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42BA3D-E19F-4AC1-95D7-FA1B9B4917A0}" type="pres">
      <dgm:prSet presAssocID="{F5753344-9712-4C8B-86E5-866D0795D13A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A1A33F6E-8D4C-40CB-B4BF-8A35422EA1F8}" type="pres">
      <dgm:prSet presAssocID="{700B2FA8-AE34-47E5-8B12-501E4C92E656}" presName="node" presStyleLbl="node1" presStyleIdx="4" presStyleCnt="5" custRadScaleRad="107942" custRadScaleInc="7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4C0FD7-E64B-441F-9811-B5A0A7882651}" srcId="{DC464D66-2537-4DD8-AB91-759732165AA3}" destId="{700B2FA8-AE34-47E5-8B12-501E4C92E656}" srcOrd="4" destOrd="0" parTransId="{F5753344-9712-4C8B-86E5-866D0795D13A}" sibTransId="{AE5ECFCE-A95F-41FE-9B6C-8199E2DE9433}"/>
    <dgm:cxn modelId="{F07E07BD-F35E-4F44-A74C-83C8E9A86DA9}" type="presOf" srcId="{56CF92BC-B6FA-463B-99DB-EA2C8874F868}" destId="{4B1117E2-6ECD-429F-AC9A-528AF3AA8B1E}" srcOrd="0" destOrd="0" presId="urn:microsoft.com/office/officeart/2005/8/layout/radial4"/>
    <dgm:cxn modelId="{6C11072E-60B9-454A-B070-8243C2F732A2}" type="presOf" srcId="{700B2FA8-AE34-47E5-8B12-501E4C92E656}" destId="{A1A33F6E-8D4C-40CB-B4BF-8A35422EA1F8}" srcOrd="0" destOrd="0" presId="urn:microsoft.com/office/officeart/2005/8/layout/radial4"/>
    <dgm:cxn modelId="{43238EDB-8295-43FA-AF1F-90F1CA7935E5}" srcId="{DC464D66-2537-4DD8-AB91-759732165AA3}" destId="{083B5C39-D837-4666-9FBB-D36BC14948B0}" srcOrd="0" destOrd="0" parTransId="{1F2FC92B-F0FF-41EF-A922-94327930BE14}" sibTransId="{C2BDEC9C-24F1-4B12-A280-0BAF0ADD02C2}"/>
    <dgm:cxn modelId="{56350F83-41DC-4B76-832E-41C833FF8C35}" type="presOf" srcId="{7D727DFD-2F3C-447D-B34B-4250F7534D16}" destId="{C75C3A0C-88AA-4EAD-93AB-3BDED05FB424}" srcOrd="0" destOrd="0" presId="urn:microsoft.com/office/officeart/2005/8/layout/radial4"/>
    <dgm:cxn modelId="{C1FB7B1A-CE68-4AD6-9CCD-013972C6E89D}" type="presOf" srcId="{F5753344-9712-4C8B-86E5-866D0795D13A}" destId="{D642BA3D-E19F-4AC1-95D7-FA1B9B4917A0}" srcOrd="0" destOrd="0" presId="urn:microsoft.com/office/officeart/2005/8/layout/radial4"/>
    <dgm:cxn modelId="{F5EA4FA5-E5D7-41FB-9DBC-F23863827D88}" type="presOf" srcId="{DD9E89AC-D4DC-4CDE-B1EA-BF21C0AA350E}" destId="{44970A1D-1CAE-486C-858A-C329A0BD3C40}" srcOrd="0" destOrd="0" presId="urn:microsoft.com/office/officeart/2005/8/layout/radial4"/>
    <dgm:cxn modelId="{4DDBE5AB-2209-404D-A33E-A8B2DF0988BF}" type="presOf" srcId="{E23B094D-8A5B-4A2E-B26B-664B17B8AE29}" destId="{586E3279-048E-4DA7-B08A-8E08FE2181AA}" srcOrd="0" destOrd="0" presId="urn:microsoft.com/office/officeart/2005/8/layout/radial4"/>
    <dgm:cxn modelId="{E8095FB1-A108-41D6-8D22-634927D07AE9}" type="presOf" srcId="{85A0FFC6-162A-4349-9142-BF1EBE71A3EE}" destId="{C957D3F2-D255-4A09-B221-C71099FA9684}" srcOrd="0" destOrd="0" presId="urn:microsoft.com/office/officeart/2005/8/layout/radial4"/>
    <dgm:cxn modelId="{1790EF41-BB27-4BAE-A8B3-620521FCBAF7}" type="presOf" srcId="{A7C0CCD6-72DF-49B1-9E37-4B11F65BA219}" destId="{F37D4B96-8341-40D0-A5FD-98438B647E74}" srcOrd="0" destOrd="0" presId="urn:microsoft.com/office/officeart/2005/8/layout/radial4"/>
    <dgm:cxn modelId="{3E29204E-3272-4923-A6FF-67C540A7EB6D}" type="presOf" srcId="{DC464D66-2537-4DD8-AB91-759732165AA3}" destId="{C0D8488D-1E00-47A9-ADFF-E46BE2EC3A39}" srcOrd="0" destOrd="0" presId="urn:microsoft.com/office/officeart/2005/8/layout/radial4"/>
    <dgm:cxn modelId="{34EE749A-3D58-4E51-BCA5-1E8AB0148A18}" type="presOf" srcId="{1F2FC92B-F0FF-41EF-A922-94327930BE14}" destId="{60F1D82E-F4F6-4A23-A89D-94025F1D3414}" srcOrd="0" destOrd="0" presId="urn:microsoft.com/office/officeart/2005/8/layout/radial4"/>
    <dgm:cxn modelId="{6C5ACDAB-2004-4BCE-9CAD-A84B1F283C2C}" type="presOf" srcId="{B72E18A8-5946-4149-8F85-FC63A997F91B}" destId="{76FE9B7C-0A62-4E4E-A777-9421620A7742}" srcOrd="0" destOrd="0" presId="urn:microsoft.com/office/officeart/2005/8/layout/radial4"/>
    <dgm:cxn modelId="{9FB81385-B17F-41EF-9876-16BF76278974}" srcId="{7D727DFD-2F3C-447D-B34B-4250F7534D16}" destId="{DC464D66-2537-4DD8-AB91-759732165AA3}" srcOrd="0" destOrd="0" parTransId="{8F4C1152-B03A-412C-BA16-F46CAA8AAC43}" sibTransId="{DF4BF505-7313-4685-94D7-3ECB2BCA45C3}"/>
    <dgm:cxn modelId="{D4849BDC-1F0E-4B38-B226-9998096D4A33}" srcId="{DC464D66-2537-4DD8-AB91-759732165AA3}" destId="{A7C0CCD6-72DF-49B1-9E37-4B11F65BA219}" srcOrd="3" destOrd="0" parTransId="{85A0FFC6-162A-4349-9142-BF1EBE71A3EE}" sibTransId="{E4C7DFEF-5896-4AAF-BE12-A7E18CC3EDD9}"/>
    <dgm:cxn modelId="{9547651A-4BB7-4047-964E-3DC00EA57F51}" srcId="{DC464D66-2537-4DD8-AB91-759732165AA3}" destId="{DD9E89AC-D4DC-4CDE-B1EA-BF21C0AA350E}" srcOrd="2" destOrd="0" parTransId="{E23B094D-8A5B-4A2E-B26B-664B17B8AE29}" sibTransId="{58F011DA-3BF5-497B-B4D2-9C4FC243071E}"/>
    <dgm:cxn modelId="{BF4F5886-2828-471B-A968-F5DB08702EF3}" srcId="{DC464D66-2537-4DD8-AB91-759732165AA3}" destId="{B72E18A8-5946-4149-8F85-FC63A997F91B}" srcOrd="1" destOrd="0" parTransId="{56CF92BC-B6FA-463B-99DB-EA2C8874F868}" sibTransId="{51E46C77-3C00-4F44-A243-67AC7008DB4E}"/>
    <dgm:cxn modelId="{43AE0CF6-E5C5-4A77-956F-0DEC04CDE181}" type="presOf" srcId="{083B5C39-D837-4666-9FBB-D36BC14948B0}" destId="{7475232C-755E-4CEB-9CB3-14AAADAE6A2A}" srcOrd="0" destOrd="0" presId="urn:microsoft.com/office/officeart/2005/8/layout/radial4"/>
    <dgm:cxn modelId="{31DF1427-C4FF-41D6-80C4-2DF76FA35F25}" type="presParOf" srcId="{C75C3A0C-88AA-4EAD-93AB-3BDED05FB424}" destId="{C0D8488D-1E00-47A9-ADFF-E46BE2EC3A39}" srcOrd="0" destOrd="0" presId="urn:microsoft.com/office/officeart/2005/8/layout/radial4"/>
    <dgm:cxn modelId="{CC557C21-7C13-474E-AA73-6BDA1EE7C213}" type="presParOf" srcId="{C75C3A0C-88AA-4EAD-93AB-3BDED05FB424}" destId="{60F1D82E-F4F6-4A23-A89D-94025F1D3414}" srcOrd="1" destOrd="0" presId="urn:microsoft.com/office/officeart/2005/8/layout/radial4"/>
    <dgm:cxn modelId="{91912528-6A96-4DA8-B4F0-2404C72D808F}" type="presParOf" srcId="{C75C3A0C-88AA-4EAD-93AB-3BDED05FB424}" destId="{7475232C-755E-4CEB-9CB3-14AAADAE6A2A}" srcOrd="2" destOrd="0" presId="urn:microsoft.com/office/officeart/2005/8/layout/radial4"/>
    <dgm:cxn modelId="{71AC456B-1C53-4DB0-9F5D-53D8AF4138C5}" type="presParOf" srcId="{C75C3A0C-88AA-4EAD-93AB-3BDED05FB424}" destId="{4B1117E2-6ECD-429F-AC9A-528AF3AA8B1E}" srcOrd="3" destOrd="0" presId="urn:microsoft.com/office/officeart/2005/8/layout/radial4"/>
    <dgm:cxn modelId="{50DD58F6-28C5-4B0F-9B67-EFF94FCA42EC}" type="presParOf" srcId="{C75C3A0C-88AA-4EAD-93AB-3BDED05FB424}" destId="{76FE9B7C-0A62-4E4E-A777-9421620A7742}" srcOrd="4" destOrd="0" presId="urn:microsoft.com/office/officeart/2005/8/layout/radial4"/>
    <dgm:cxn modelId="{4C88B0D8-3E56-4BE4-9AEE-A5E02BFD1A3E}" type="presParOf" srcId="{C75C3A0C-88AA-4EAD-93AB-3BDED05FB424}" destId="{586E3279-048E-4DA7-B08A-8E08FE2181AA}" srcOrd="5" destOrd="0" presId="urn:microsoft.com/office/officeart/2005/8/layout/radial4"/>
    <dgm:cxn modelId="{10F9414D-78CB-4EC3-96AA-04CF008C5E26}" type="presParOf" srcId="{C75C3A0C-88AA-4EAD-93AB-3BDED05FB424}" destId="{44970A1D-1CAE-486C-858A-C329A0BD3C40}" srcOrd="6" destOrd="0" presId="urn:microsoft.com/office/officeart/2005/8/layout/radial4"/>
    <dgm:cxn modelId="{9B1D8D91-AEBF-4DD0-8D61-9029AB74E87E}" type="presParOf" srcId="{C75C3A0C-88AA-4EAD-93AB-3BDED05FB424}" destId="{C957D3F2-D255-4A09-B221-C71099FA9684}" srcOrd="7" destOrd="0" presId="urn:microsoft.com/office/officeart/2005/8/layout/radial4"/>
    <dgm:cxn modelId="{B592F396-D5EC-4814-8D8E-78DA5D120908}" type="presParOf" srcId="{C75C3A0C-88AA-4EAD-93AB-3BDED05FB424}" destId="{F37D4B96-8341-40D0-A5FD-98438B647E74}" srcOrd="8" destOrd="0" presId="urn:microsoft.com/office/officeart/2005/8/layout/radial4"/>
    <dgm:cxn modelId="{6BB2385E-CC4C-4A83-ACEC-B3D5AF8C9E45}" type="presParOf" srcId="{C75C3A0C-88AA-4EAD-93AB-3BDED05FB424}" destId="{D642BA3D-E19F-4AC1-95D7-FA1B9B4917A0}" srcOrd="9" destOrd="0" presId="urn:microsoft.com/office/officeart/2005/8/layout/radial4"/>
    <dgm:cxn modelId="{AC9358AF-2EEF-4805-8D07-6E2D1DC5E013}" type="presParOf" srcId="{C75C3A0C-88AA-4EAD-93AB-3BDED05FB424}" destId="{A1A33F6E-8D4C-40CB-B4BF-8A35422EA1F8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050A5B-29CB-461F-BA0F-0261CE9CD46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0D99BC-4A33-4BA7-9FFD-6AC90676BAE0}" type="pres">
      <dgm:prSet presAssocID="{A0050A5B-29CB-461F-BA0F-0261CE9CD46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7635574-9C28-4E77-97CD-DC6F46661A76}" type="presOf" srcId="{A0050A5B-29CB-461F-BA0F-0261CE9CD46F}" destId="{0A0D99BC-4A33-4BA7-9FFD-6AC90676BAE0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0CA883-5FAF-4BE0-A668-8DD9A425234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071590-6C17-412D-AB59-0D606673F05C}">
      <dgm:prSet phldrT="[Текст]" custT="1"/>
      <dgm:spPr/>
      <dgm:t>
        <a:bodyPr/>
        <a:lstStyle/>
        <a:p>
          <a:r>
            <a:rPr lang="uk-UA" sz="1400" dirty="0" smtClean="0">
              <a:latin typeface="Times New Roman" pitchFamily="18" charset="0"/>
              <a:cs typeface="Times New Roman" pitchFamily="18" charset="0"/>
            </a:rPr>
            <a:t>Дебіторська заборгованість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13F4B02-9470-418F-83CB-33B3C2F23BC7}" type="parTrans" cxnId="{81874D37-93B7-4D0B-9AD9-FC31D5CDCB27}">
      <dgm:prSet/>
      <dgm:spPr/>
      <dgm:t>
        <a:bodyPr/>
        <a:lstStyle/>
        <a:p>
          <a:endParaRPr lang="ru-RU"/>
        </a:p>
      </dgm:t>
    </dgm:pt>
    <dgm:pt modelId="{E709806F-BF5A-4E2F-981F-829924CC7446}" type="sibTrans" cxnId="{81874D37-93B7-4D0B-9AD9-FC31D5CDCB27}">
      <dgm:prSet/>
      <dgm:spPr/>
      <dgm:t>
        <a:bodyPr/>
        <a:lstStyle/>
        <a:p>
          <a:endParaRPr lang="ru-RU"/>
        </a:p>
      </dgm:t>
    </dgm:pt>
    <dgm:pt modelId="{9CFDBAD3-BCA3-4858-8397-B31EA5979FAA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 товари, роботи та послуги не сплачені в строк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2AE2E9F-9813-44AB-8F97-FC5F73052ACA}" type="parTrans" cxnId="{23213F59-DBE6-4D9A-B230-00AD2FEB9AE8}">
      <dgm:prSet/>
      <dgm:spPr/>
      <dgm:t>
        <a:bodyPr/>
        <a:lstStyle/>
        <a:p>
          <a:endParaRPr lang="ru-RU"/>
        </a:p>
      </dgm:t>
    </dgm:pt>
    <dgm:pt modelId="{8F62F0A0-246E-4081-969F-AB8B5961DB7A}" type="sibTrans" cxnId="{23213F59-DBE6-4D9A-B230-00AD2FEB9AE8}">
      <dgm:prSet/>
      <dgm:spPr/>
      <dgm:t>
        <a:bodyPr/>
        <a:lstStyle/>
        <a:p>
          <a:endParaRPr lang="ru-RU"/>
        </a:p>
      </dgm:t>
    </dgm:pt>
    <dgm:pt modelId="{AA848980-6F65-4160-963A-C0D7EA4FA0D0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 векселями отриманими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16A9FC0-C48C-4E5E-AFCF-5D18A7974471}" type="parTrans" cxnId="{15E829CF-9C92-4DC9-AAD0-2D112B835E05}">
      <dgm:prSet/>
      <dgm:spPr/>
      <dgm:t>
        <a:bodyPr/>
        <a:lstStyle/>
        <a:p>
          <a:endParaRPr lang="ru-RU"/>
        </a:p>
      </dgm:t>
    </dgm:pt>
    <dgm:pt modelId="{2338B096-48B7-4C4D-9AFC-55DEE3C3B336}" type="sibTrans" cxnId="{15E829CF-9C92-4DC9-AAD0-2D112B835E05}">
      <dgm:prSet/>
      <dgm:spPr/>
      <dgm:t>
        <a:bodyPr/>
        <a:lstStyle/>
        <a:p>
          <a:endParaRPr lang="ru-RU"/>
        </a:p>
      </dgm:t>
    </dgm:pt>
    <dgm:pt modelId="{AC168323-D550-42A5-A5ED-3FBFE8475235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 розрахунками з бюджетом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F8654F41-A290-469A-B8D6-6326C9F8522A}" type="parTrans" cxnId="{7D343F1E-5C88-4CC7-B6FA-3761493FF9B0}">
      <dgm:prSet/>
      <dgm:spPr/>
      <dgm:t>
        <a:bodyPr/>
        <a:lstStyle/>
        <a:p>
          <a:endParaRPr lang="ru-RU"/>
        </a:p>
      </dgm:t>
    </dgm:pt>
    <dgm:pt modelId="{C3B73D92-111C-4759-81DA-0B07816694E7}" type="sibTrans" cxnId="{7D343F1E-5C88-4CC7-B6FA-3761493FF9B0}">
      <dgm:prSet/>
      <dgm:spPr/>
      <dgm:t>
        <a:bodyPr/>
        <a:lstStyle/>
        <a:p>
          <a:endParaRPr lang="ru-RU"/>
        </a:p>
      </dgm:t>
    </dgm:pt>
    <dgm:pt modelId="{CC1E4870-9E10-4AAC-A253-8FC78FAD5157}">
      <dgm:prSet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 товари, роботи та послуги, строк сплати яких не настав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1B224B6-A529-4B20-A3D6-1B48A24F6279}" type="parTrans" cxnId="{F6897A63-509D-47BA-83C0-F5022C64405F}">
      <dgm:prSet/>
      <dgm:spPr/>
      <dgm:t>
        <a:bodyPr/>
        <a:lstStyle/>
        <a:p>
          <a:endParaRPr lang="ru-RU"/>
        </a:p>
      </dgm:t>
    </dgm:pt>
    <dgm:pt modelId="{B29CF78B-ECAF-461F-8B50-7AF1C3206BA7}" type="sibTrans" cxnId="{F6897A63-509D-47BA-83C0-F5022C64405F}">
      <dgm:prSet/>
      <dgm:spPr/>
      <dgm:t>
        <a:bodyPr/>
        <a:lstStyle/>
        <a:p>
          <a:endParaRPr lang="ru-RU"/>
        </a:p>
      </dgm:t>
    </dgm:pt>
    <dgm:pt modelId="{1EF6C72B-8BA3-458D-BC11-359A084E5AD0}">
      <dgm:prSet phldrT="[Текст]" custT="1"/>
      <dgm:spPr/>
      <dgm:t>
        <a:bodyPr/>
        <a:lstStyle/>
        <a:p>
          <a:r>
            <a:rPr lang="uk-UA" sz="1200" dirty="0" smtClean="0">
              <a:latin typeface="Times New Roman" pitchFamily="18" charset="0"/>
              <a:cs typeface="Times New Roman" pitchFamily="18" charset="0"/>
            </a:rPr>
            <a:t>За розрахунками з персоналом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25D3F69-629E-40F9-893C-E456C7EF6181}" type="parTrans" cxnId="{FD8DBAD0-801A-4006-9BBF-7AD46AB39454}">
      <dgm:prSet/>
      <dgm:spPr/>
      <dgm:t>
        <a:bodyPr/>
        <a:lstStyle/>
        <a:p>
          <a:endParaRPr lang="ru-RU"/>
        </a:p>
      </dgm:t>
    </dgm:pt>
    <dgm:pt modelId="{FAFCE1D2-A40E-489C-9030-53FB1BB1841D}" type="sibTrans" cxnId="{FD8DBAD0-801A-4006-9BBF-7AD46AB39454}">
      <dgm:prSet/>
      <dgm:spPr/>
      <dgm:t>
        <a:bodyPr/>
        <a:lstStyle/>
        <a:p>
          <a:endParaRPr lang="ru-RU"/>
        </a:p>
      </dgm:t>
    </dgm:pt>
    <dgm:pt modelId="{5EAC90FC-7DCF-4D73-86F9-A38658569192}" type="pres">
      <dgm:prSet presAssocID="{610CA883-5FAF-4BE0-A668-8DD9A425234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FF843-7456-4C56-A1BC-8383CA424CB4}" type="pres">
      <dgm:prSet presAssocID="{0F071590-6C17-412D-AB59-0D606673F05C}" presName="root1" presStyleCnt="0"/>
      <dgm:spPr/>
    </dgm:pt>
    <dgm:pt modelId="{C98CFAB9-7966-4079-902F-BF3AB908890F}" type="pres">
      <dgm:prSet presAssocID="{0F071590-6C17-412D-AB59-0D606673F05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2C3161-A5B6-472F-B098-A59CB7234BA4}" type="pres">
      <dgm:prSet presAssocID="{0F071590-6C17-412D-AB59-0D606673F05C}" presName="level2hierChild" presStyleCnt="0"/>
      <dgm:spPr/>
    </dgm:pt>
    <dgm:pt modelId="{083676AD-4594-4BAD-ADD6-76E2864339D2}" type="pres">
      <dgm:prSet presAssocID="{32AE2E9F-9813-44AB-8F97-FC5F73052ACA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939A1705-33F3-46EA-B0A0-A1E78F3A0850}" type="pres">
      <dgm:prSet presAssocID="{32AE2E9F-9813-44AB-8F97-FC5F73052AC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E2FE49BE-9315-4A57-9681-875EA9C9E0AE}" type="pres">
      <dgm:prSet presAssocID="{9CFDBAD3-BCA3-4858-8397-B31EA5979FAA}" presName="root2" presStyleCnt="0"/>
      <dgm:spPr/>
    </dgm:pt>
    <dgm:pt modelId="{0AC7A68D-7174-4348-8BFC-88D7501B28DB}" type="pres">
      <dgm:prSet presAssocID="{9CFDBAD3-BCA3-4858-8397-B31EA5979FAA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035087-0B42-4244-AB6B-CC4AD4B7B1D9}" type="pres">
      <dgm:prSet presAssocID="{9CFDBAD3-BCA3-4858-8397-B31EA5979FAA}" presName="level3hierChild" presStyleCnt="0"/>
      <dgm:spPr/>
    </dgm:pt>
    <dgm:pt modelId="{C7FEBD44-C1AC-4A12-8EFF-422427DA57D9}" type="pres">
      <dgm:prSet presAssocID="{81B224B6-A529-4B20-A3D6-1B48A24F6279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CD56A757-7B8F-4C29-B4D0-8F66D39D51D6}" type="pres">
      <dgm:prSet presAssocID="{81B224B6-A529-4B20-A3D6-1B48A24F6279}" presName="connTx" presStyleLbl="parChTrans1D2" presStyleIdx="1" presStyleCnt="5"/>
      <dgm:spPr/>
      <dgm:t>
        <a:bodyPr/>
        <a:lstStyle/>
        <a:p>
          <a:endParaRPr lang="ru-RU"/>
        </a:p>
      </dgm:t>
    </dgm:pt>
    <dgm:pt modelId="{EA5B5464-8CB3-471D-B833-7DA5291AF118}" type="pres">
      <dgm:prSet presAssocID="{CC1E4870-9E10-4AAC-A253-8FC78FAD5157}" presName="root2" presStyleCnt="0"/>
      <dgm:spPr/>
    </dgm:pt>
    <dgm:pt modelId="{93273CAF-46A1-46ED-98DD-687DF2B1729A}" type="pres">
      <dgm:prSet presAssocID="{CC1E4870-9E10-4AAC-A253-8FC78FAD5157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18E609-D15C-42BE-95DF-2F1197D3CDD8}" type="pres">
      <dgm:prSet presAssocID="{CC1E4870-9E10-4AAC-A253-8FC78FAD5157}" presName="level3hierChild" presStyleCnt="0"/>
      <dgm:spPr/>
    </dgm:pt>
    <dgm:pt modelId="{FA95F50D-2D35-416F-9019-3F77012A936E}" type="pres">
      <dgm:prSet presAssocID="{716A9FC0-C48C-4E5E-AFCF-5D18A7974471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D30F0B1A-9FA0-4FBA-A5DC-562E30C67864}" type="pres">
      <dgm:prSet presAssocID="{716A9FC0-C48C-4E5E-AFCF-5D18A7974471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5ADB164-2492-4606-86E9-B9B293338203}" type="pres">
      <dgm:prSet presAssocID="{AA848980-6F65-4160-963A-C0D7EA4FA0D0}" presName="root2" presStyleCnt="0"/>
      <dgm:spPr/>
    </dgm:pt>
    <dgm:pt modelId="{F5C3E5B5-3DC3-481D-854D-D57014783E2F}" type="pres">
      <dgm:prSet presAssocID="{AA848980-6F65-4160-963A-C0D7EA4FA0D0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EDAE71-BFBC-448A-8714-FBFB2C9FB9F6}" type="pres">
      <dgm:prSet presAssocID="{AA848980-6F65-4160-963A-C0D7EA4FA0D0}" presName="level3hierChild" presStyleCnt="0"/>
      <dgm:spPr/>
    </dgm:pt>
    <dgm:pt modelId="{C343270F-301C-4D54-9ED9-DC1FFF7D7C2A}" type="pres">
      <dgm:prSet presAssocID="{F8654F41-A290-469A-B8D6-6326C9F8522A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EAB8D29A-D2DF-4B2A-AE4D-8C0005E99828}" type="pres">
      <dgm:prSet presAssocID="{F8654F41-A290-469A-B8D6-6326C9F8522A}" presName="connTx" presStyleLbl="parChTrans1D2" presStyleIdx="3" presStyleCnt="5"/>
      <dgm:spPr/>
      <dgm:t>
        <a:bodyPr/>
        <a:lstStyle/>
        <a:p>
          <a:endParaRPr lang="ru-RU"/>
        </a:p>
      </dgm:t>
    </dgm:pt>
    <dgm:pt modelId="{1EB1C9D1-9AF2-4BAC-934F-36D186A00D85}" type="pres">
      <dgm:prSet presAssocID="{AC168323-D550-42A5-A5ED-3FBFE8475235}" presName="root2" presStyleCnt="0"/>
      <dgm:spPr/>
    </dgm:pt>
    <dgm:pt modelId="{3765F8A4-6231-45A3-AB70-9D8DC605CAF8}" type="pres">
      <dgm:prSet presAssocID="{AC168323-D550-42A5-A5ED-3FBFE8475235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12D1E0-A7E7-41BA-8191-E3FB0EA4BD0D}" type="pres">
      <dgm:prSet presAssocID="{AC168323-D550-42A5-A5ED-3FBFE8475235}" presName="level3hierChild" presStyleCnt="0"/>
      <dgm:spPr/>
    </dgm:pt>
    <dgm:pt modelId="{90B02F87-0660-4F89-A5CF-FB0932312726}" type="pres">
      <dgm:prSet presAssocID="{725D3F69-629E-40F9-893C-E456C7EF6181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94D22409-56F7-4C3B-8A27-E09723F08797}" type="pres">
      <dgm:prSet presAssocID="{725D3F69-629E-40F9-893C-E456C7EF6181}" presName="connTx" presStyleLbl="parChTrans1D2" presStyleIdx="4" presStyleCnt="5"/>
      <dgm:spPr/>
      <dgm:t>
        <a:bodyPr/>
        <a:lstStyle/>
        <a:p>
          <a:endParaRPr lang="ru-RU"/>
        </a:p>
      </dgm:t>
    </dgm:pt>
    <dgm:pt modelId="{8D2B3B3E-424E-40B7-9576-B28E502EE5E6}" type="pres">
      <dgm:prSet presAssocID="{1EF6C72B-8BA3-458D-BC11-359A084E5AD0}" presName="root2" presStyleCnt="0"/>
      <dgm:spPr/>
    </dgm:pt>
    <dgm:pt modelId="{51245552-DE96-437C-A19F-F8ECF769C651}" type="pres">
      <dgm:prSet presAssocID="{1EF6C72B-8BA3-458D-BC11-359A084E5AD0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5F02FC-C6DD-4B85-A87F-0417FE822DE7}" type="pres">
      <dgm:prSet presAssocID="{1EF6C72B-8BA3-458D-BC11-359A084E5AD0}" presName="level3hierChild" presStyleCnt="0"/>
      <dgm:spPr/>
    </dgm:pt>
  </dgm:ptLst>
  <dgm:cxnLst>
    <dgm:cxn modelId="{F6897A63-509D-47BA-83C0-F5022C64405F}" srcId="{0F071590-6C17-412D-AB59-0D606673F05C}" destId="{CC1E4870-9E10-4AAC-A253-8FC78FAD5157}" srcOrd="1" destOrd="0" parTransId="{81B224B6-A529-4B20-A3D6-1B48A24F6279}" sibTransId="{B29CF78B-ECAF-461F-8B50-7AF1C3206BA7}"/>
    <dgm:cxn modelId="{8B98BFF0-738B-4C04-80A7-D7C1D5C1D84D}" type="presOf" srcId="{32AE2E9F-9813-44AB-8F97-FC5F73052ACA}" destId="{083676AD-4594-4BAD-ADD6-76E2864339D2}" srcOrd="0" destOrd="0" presId="urn:microsoft.com/office/officeart/2008/layout/HorizontalMultiLevelHierarchy"/>
    <dgm:cxn modelId="{1D378FF2-B880-4001-AD00-B82903C67888}" type="presOf" srcId="{725D3F69-629E-40F9-893C-E456C7EF6181}" destId="{90B02F87-0660-4F89-A5CF-FB0932312726}" srcOrd="0" destOrd="0" presId="urn:microsoft.com/office/officeart/2008/layout/HorizontalMultiLevelHierarchy"/>
    <dgm:cxn modelId="{52A6B13F-D25A-4D69-AE05-0207B090B370}" type="presOf" srcId="{716A9FC0-C48C-4E5E-AFCF-5D18A7974471}" destId="{FA95F50D-2D35-416F-9019-3F77012A936E}" srcOrd="0" destOrd="0" presId="urn:microsoft.com/office/officeart/2008/layout/HorizontalMultiLevelHierarchy"/>
    <dgm:cxn modelId="{5094306A-4D47-47B8-BB2E-32EA9375B774}" type="presOf" srcId="{32AE2E9F-9813-44AB-8F97-FC5F73052ACA}" destId="{939A1705-33F3-46EA-B0A0-A1E78F3A0850}" srcOrd="1" destOrd="0" presId="urn:microsoft.com/office/officeart/2008/layout/HorizontalMultiLevelHierarchy"/>
    <dgm:cxn modelId="{FD8DBAD0-801A-4006-9BBF-7AD46AB39454}" srcId="{0F071590-6C17-412D-AB59-0D606673F05C}" destId="{1EF6C72B-8BA3-458D-BC11-359A084E5AD0}" srcOrd="4" destOrd="0" parTransId="{725D3F69-629E-40F9-893C-E456C7EF6181}" sibTransId="{FAFCE1D2-A40E-489C-9030-53FB1BB1841D}"/>
    <dgm:cxn modelId="{23213F59-DBE6-4D9A-B230-00AD2FEB9AE8}" srcId="{0F071590-6C17-412D-AB59-0D606673F05C}" destId="{9CFDBAD3-BCA3-4858-8397-B31EA5979FAA}" srcOrd="0" destOrd="0" parTransId="{32AE2E9F-9813-44AB-8F97-FC5F73052ACA}" sibTransId="{8F62F0A0-246E-4081-969F-AB8B5961DB7A}"/>
    <dgm:cxn modelId="{EE7F9C97-59D9-49BB-8965-D9A1D5CC613F}" type="presOf" srcId="{716A9FC0-C48C-4E5E-AFCF-5D18A7974471}" destId="{D30F0B1A-9FA0-4FBA-A5DC-562E30C67864}" srcOrd="1" destOrd="0" presId="urn:microsoft.com/office/officeart/2008/layout/HorizontalMultiLevelHierarchy"/>
    <dgm:cxn modelId="{9A069A06-C848-4D2D-BFA9-49AD6ED166D2}" type="presOf" srcId="{9CFDBAD3-BCA3-4858-8397-B31EA5979FAA}" destId="{0AC7A68D-7174-4348-8BFC-88D7501B28DB}" srcOrd="0" destOrd="0" presId="urn:microsoft.com/office/officeart/2008/layout/HorizontalMultiLevelHierarchy"/>
    <dgm:cxn modelId="{0649C243-51F0-43A4-92AB-E9368981F4DF}" type="presOf" srcId="{725D3F69-629E-40F9-893C-E456C7EF6181}" destId="{94D22409-56F7-4C3B-8A27-E09723F08797}" srcOrd="1" destOrd="0" presId="urn:microsoft.com/office/officeart/2008/layout/HorizontalMultiLevelHierarchy"/>
    <dgm:cxn modelId="{81874D37-93B7-4D0B-9AD9-FC31D5CDCB27}" srcId="{610CA883-5FAF-4BE0-A668-8DD9A4252349}" destId="{0F071590-6C17-412D-AB59-0D606673F05C}" srcOrd="0" destOrd="0" parTransId="{413F4B02-9470-418F-83CB-33B3C2F23BC7}" sibTransId="{E709806F-BF5A-4E2F-981F-829924CC7446}"/>
    <dgm:cxn modelId="{96A31C09-F3FA-4C0B-97F8-7369A2D5B043}" type="presOf" srcId="{F8654F41-A290-469A-B8D6-6326C9F8522A}" destId="{EAB8D29A-D2DF-4B2A-AE4D-8C0005E99828}" srcOrd="1" destOrd="0" presId="urn:microsoft.com/office/officeart/2008/layout/HorizontalMultiLevelHierarchy"/>
    <dgm:cxn modelId="{6D1207F6-E2A3-48D8-905B-D0BBBA8112E0}" type="presOf" srcId="{CC1E4870-9E10-4AAC-A253-8FC78FAD5157}" destId="{93273CAF-46A1-46ED-98DD-687DF2B1729A}" srcOrd="0" destOrd="0" presId="urn:microsoft.com/office/officeart/2008/layout/HorizontalMultiLevelHierarchy"/>
    <dgm:cxn modelId="{012ED536-8CE4-4210-B4EC-335FD860AB37}" type="presOf" srcId="{F8654F41-A290-469A-B8D6-6326C9F8522A}" destId="{C343270F-301C-4D54-9ED9-DC1FFF7D7C2A}" srcOrd="0" destOrd="0" presId="urn:microsoft.com/office/officeart/2008/layout/HorizontalMultiLevelHierarchy"/>
    <dgm:cxn modelId="{F8F2A087-F988-4784-8512-4B84A027BEEB}" type="presOf" srcId="{81B224B6-A529-4B20-A3D6-1B48A24F6279}" destId="{C7FEBD44-C1AC-4A12-8EFF-422427DA57D9}" srcOrd="0" destOrd="0" presId="urn:microsoft.com/office/officeart/2008/layout/HorizontalMultiLevelHierarchy"/>
    <dgm:cxn modelId="{15E829CF-9C92-4DC9-AAD0-2D112B835E05}" srcId="{0F071590-6C17-412D-AB59-0D606673F05C}" destId="{AA848980-6F65-4160-963A-C0D7EA4FA0D0}" srcOrd="2" destOrd="0" parTransId="{716A9FC0-C48C-4E5E-AFCF-5D18A7974471}" sibTransId="{2338B096-48B7-4C4D-9AFC-55DEE3C3B336}"/>
    <dgm:cxn modelId="{EC1CB318-6E5D-4759-A36A-AFC227A87FF1}" type="presOf" srcId="{0F071590-6C17-412D-AB59-0D606673F05C}" destId="{C98CFAB9-7966-4079-902F-BF3AB908890F}" srcOrd="0" destOrd="0" presId="urn:microsoft.com/office/officeart/2008/layout/HorizontalMultiLevelHierarchy"/>
    <dgm:cxn modelId="{DE8863C5-90EF-4491-B289-2176323E3F62}" type="presOf" srcId="{1EF6C72B-8BA3-458D-BC11-359A084E5AD0}" destId="{51245552-DE96-437C-A19F-F8ECF769C651}" srcOrd="0" destOrd="0" presId="urn:microsoft.com/office/officeart/2008/layout/HorizontalMultiLevelHierarchy"/>
    <dgm:cxn modelId="{816C9EE5-BB52-43BC-8766-06472D48D909}" type="presOf" srcId="{81B224B6-A529-4B20-A3D6-1B48A24F6279}" destId="{CD56A757-7B8F-4C29-B4D0-8F66D39D51D6}" srcOrd="1" destOrd="0" presId="urn:microsoft.com/office/officeart/2008/layout/HorizontalMultiLevelHierarchy"/>
    <dgm:cxn modelId="{F3928A72-0923-4B78-A138-63E38C103873}" type="presOf" srcId="{AC168323-D550-42A5-A5ED-3FBFE8475235}" destId="{3765F8A4-6231-45A3-AB70-9D8DC605CAF8}" srcOrd="0" destOrd="0" presId="urn:microsoft.com/office/officeart/2008/layout/HorizontalMultiLevelHierarchy"/>
    <dgm:cxn modelId="{7D343F1E-5C88-4CC7-B6FA-3761493FF9B0}" srcId="{0F071590-6C17-412D-AB59-0D606673F05C}" destId="{AC168323-D550-42A5-A5ED-3FBFE8475235}" srcOrd="3" destOrd="0" parTransId="{F8654F41-A290-469A-B8D6-6326C9F8522A}" sibTransId="{C3B73D92-111C-4759-81DA-0B07816694E7}"/>
    <dgm:cxn modelId="{4C76ED17-D6AE-4F8F-8084-FB974AB1D483}" type="presOf" srcId="{AA848980-6F65-4160-963A-C0D7EA4FA0D0}" destId="{F5C3E5B5-3DC3-481D-854D-D57014783E2F}" srcOrd="0" destOrd="0" presId="urn:microsoft.com/office/officeart/2008/layout/HorizontalMultiLevelHierarchy"/>
    <dgm:cxn modelId="{46D8769D-FED4-4DA2-A54C-A8645EB1ED64}" type="presOf" srcId="{610CA883-5FAF-4BE0-A668-8DD9A4252349}" destId="{5EAC90FC-7DCF-4D73-86F9-A38658569192}" srcOrd="0" destOrd="0" presId="urn:microsoft.com/office/officeart/2008/layout/HorizontalMultiLevelHierarchy"/>
    <dgm:cxn modelId="{04AEB14F-96C4-47C1-ABCF-F942051ABAB1}" type="presParOf" srcId="{5EAC90FC-7DCF-4D73-86F9-A38658569192}" destId="{A9DFF843-7456-4C56-A1BC-8383CA424CB4}" srcOrd="0" destOrd="0" presId="urn:microsoft.com/office/officeart/2008/layout/HorizontalMultiLevelHierarchy"/>
    <dgm:cxn modelId="{B0155354-9B89-44FB-B135-14CECE6AAD18}" type="presParOf" srcId="{A9DFF843-7456-4C56-A1BC-8383CA424CB4}" destId="{C98CFAB9-7966-4079-902F-BF3AB908890F}" srcOrd="0" destOrd="0" presId="urn:microsoft.com/office/officeart/2008/layout/HorizontalMultiLevelHierarchy"/>
    <dgm:cxn modelId="{A91C201A-87B2-455E-8AE1-958AAA6EC2E0}" type="presParOf" srcId="{A9DFF843-7456-4C56-A1BC-8383CA424CB4}" destId="{052C3161-A5B6-472F-B098-A59CB7234BA4}" srcOrd="1" destOrd="0" presId="urn:microsoft.com/office/officeart/2008/layout/HorizontalMultiLevelHierarchy"/>
    <dgm:cxn modelId="{6B9025BA-C681-47D7-9979-F3210C19CC6A}" type="presParOf" srcId="{052C3161-A5B6-472F-B098-A59CB7234BA4}" destId="{083676AD-4594-4BAD-ADD6-76E2864339D2}" srcOrd="0" destOrd="0" presId="urn:microsoft.com/office/officeart/2008/layout/HorizontalMultiLevelHierarchy"/>
    <dgm:cxn modelId="{129DD31F-34C5-4F15-9FED-616482B13FEF}" type="presParOf" srcId="{083676AD-4594-4BAD-ADD6-76E2864339D2}" destId="{939A1705-33F3-46EA-B0A0-A1E78F3A0850}" srcOrd="0" destOrd="0" presId="urn:microsoft.com/office/officeart/2008/layout/HorizontalMultiLevelHierarchy"/>
    <dgm:cxn modelId="{42044EE6-B28A-4403-8B86-A3ED5A2CC8A3}" type="presParOf" srcId="{052C3161-A5B6-472F-B098-A59CB7234BA4}" destId="{E2FE49BE-9315-4A57-9681-875EA9C9E0AE}" srcOrd="1" destOrd="0" presId="urn:microsoft.com/office/officeart/2008/layout/HorizontalMultiLevelHierarchy"/>
    <dgm:cxn modelId="{647F2299-2289-4A84-824F-127EFBA67602}" type="presParOf" srcId="{E2FE49BE-9315-4A57-9681-875EA9C9E0AE}" destId="{0AC7A68D-7174-4348-8BFC-88D7501B28DB}" srcOrd="0" destOrd="0" presId="urn:microsoft.com/office/officeart/2008/layout/HorizontalMultiLevelHierarchy"/>
    <dgm:cxn modelId="{8F096472-DA49-46C7-A3FE-13206719E6FC}" type="presParOf" srcId="{E2FE49BE-9315-4A57-9681-875EA9C9E0AE}" destId="{87035087-0B42-4244-AB6B-CC4AD4B7B1D9}" srcOrd="1" destOrd="0" presId="urn:microsoft.com/office/officeart/2008/layout/HorizontalMultiLevelHierarchy"/>
    <dgm:cxn modelId="{088DEC8E-B573-44B5-A2B1-FF4C34EFFE0B}" type="presParOf" srcId="{052C3161-A5B6-472F-B098-A59CB7234BA4}" destId="{C7FEBD44-C1AC-4A12-8EFF-422427DA57D9}" srcOrd="2" destOrd="0" presId="urn:microsoft.com/office/officeart/2008/layout/HorizontalMultiLevelHierarchy"/>
    <dgm:cxn modelId="{24508740-EFB8-4BAA-A334-7B9420048C14}" type="presParOf" srcId="{C7FEBD44-C1AC-4A12-8EFF-422427DA57D9}" destId="{CD56A757-7B8F-4C29-B4D0-8F66D39D51D6}" srcOrd="0" destOrd="0" presId="urn:microsoft.com/office/officeart/2008/layout/HorizontalMultiLevelHierarchy"/>
    <dgm:cxn modelId="{FEA275E7-57C8-45F5-9E0B-CEE566D2762E}" type="presParOf" srcId="{052C3161-A5B6-472F-B098-A59CB7234BA4}" destId="{EA5B5464-8CB3-471D-B833-7DA5291AF118}" srcOrd="3" destOrd="0" presId="urn:microsoft.com/office/officeart/2008/layout/HorizontalMultiLevelHierarchy"/>
    <dgm:cxn modelId="{49655935-5C86-45ED-BD41-F3553A40AD41}" type="presParOf" srcId="{EA5B5464-8CB3-471D-B833-7DA5291AF118}" destId="{93273CAF-46A1-46ED-98DD-687DF2B1729A}" srcOrd="0" destOrd="0" presId="urn:microsoft.com/office/officeart/2008/layout/HorizontalMultiLevelHierarchy"/>
    <dgm:cxn modelId="{22542056-F58C-4B54-8DCB-DEF0E0EC8A2F}" type="presParOf" srcId="{EA5B5464-8CB3-471D-B833-7DA5291AF118}" destId="{0518E609-D15C-42BE-95DF-2F1197D3CDD8}" srcOrd="1" destOrd="0" presId="urn:microsoft.com/office/officeart/2008/layout/HorizontalMultiLevelHierarchy"/>
    <dgm:cxn modelId="{A1B34270-97DE-4C3A-A06E-4E6E2079788E}" type="presParOf" srcId="{052C3161-A5B6-472F-B098-A59CB7234BA4}" destId="{FA95F50D-2D35-416F-9019-3F77012A936E}" srcOrd="4" destOrd="0" presId="urn:microsoft.com/office/officeart/2008/layout/HorizontalMultiLevelHierarchy"/>
    <dgm:cxn modelId="{1E00AF77-FC94-44F1-B7DC-566B0BD121FA}" type="presParOf" srcId="{FA95F50D-2D35-416F-9019-3F77012A936E}" destId="{D30F0B1A-9FA0-4FBA-A5DC-562E30C67864}" srcOrd="0" destOrd="0" presId="urn:microsoft.com/office/officeart/2008/layout/HorizontalMultiLevelHierarchy"/>
    <dgm:cxn modelId="{0E130B43-1BF5-4425-BD10-6D0FEE62FA70}" type="presParOf" srcId="{052C3161-A5B6-472F-B098-A59CB7234BA4}" destId="{25ADB164-2492-4606-86E9-B9B293338203}" srcOrd="5" destOrd="0" presId="urn:microsoft.com/office/officeart/2008/layout/HorizontalMultiLevelHierarchy"/>
    <dgm:cxn modelId="{3A242C6D-E97D-450F-8890-2445DA059DA5}" type="presParOf" srcId="{25ADB164-2492-4606-86E9-B9B293338203}" destId="{F5C3E5B5-3DC3-481D-854D-D57014783E2F}" srcOrd="0" destOrd="0" presId="urn:microsoft.com/office/officeart/2008/layout/HorizontalMultiLevelHierarchy"/>
    <dgm:cxn modelId="{5E5D6C8C-3CF7-4F24-8902-DFBB875A3C6C}" type="presParOf" srcId="{25ADB164-2492-4606-86E9-B9B293338203}" destId="{83EDAE71-BFBC-448A-8714-FBFB2C9FB9F6}" srcOrd="1" destOrd="0" presId="urn:microsoft.com/office/officeart/2008/layout/HorizontalMultiLevelHierarchy"/>
    <dgm:cxn modelId="{C0CDD2BE-9328-40A5-B430-D7503593E6E3}" type="presParOf" srcId="{052C3161-A5B6-472F-B098-A59CB7234BA4}" destId="{C343270F-301C-4D54-9ED9-DC1FFF7D7C2A}" srcOrd="6" destOrd="0" presId="urn:microsoft.com/office/officeart/2008/layout/HorizontalMultiLevelHierarchy"/>
    <dgm:cxn modelId="{916B5EF4-D4F6-4411-8E13-7B7E506B8558}" type="presParOf" srcId="{C343270F-301C-4D54-9ED9-DC1FFF7D7C2A}" destId="{EAB8D29A-D2DF-4B2A-AE4D-8C0005E99828}" srcOrd="0" destOrd="0" presId="urn:microsoft.com/office/officeart/2008/layout/HorizontalMultiLevelHierarchy"/>
    <dgm:cxn modelId="{C1D1E195-5B2B-4F8D-B301-00B0440DCDBF}" type="presParOf" srcId="{052C3161-A5B6-472F-B098-A59CB7234BA4}" destId="{1EB1C9D1-9AF2-4BAC-934F-36D186A00D85}" srcOrd="7" destOrd="0" presId="urn:microsoft.com/office/officeart/2008/layout/HorizontalMultiLevelHierarchy"/>
    <dgm:cxn modelId="{59EE4560-E840-40EF-9908-53F484619794}" type="presParOf" srcId="{1EB1C9D1-9AF2-4BAC-934F-36D186A00D85}" destId="{3765F8A4-6231-45A3-AB70-9D8DC605CAF8}" srcOrd="0" destOrd="0" presId="urn:microsoft.com/office/officeart/2008/layout/HorizontalMultiLevelHierarchy"/>
    <dgm:cxn modelId="{9B555912-F848-4F6C-B932-269D7AB21CFA}" type="presParOf" srcId="{1EB1C9D1-9AF2-4BAC-934F-36D186A00D85}" destId="{1012D1E0-A7E7-41BA-8191-E3FB0EA4BD0D}" srcOrd="1" destOrd="0" presId="urn:microsoft.com/office/officeart/2008/layout/HorizontalMultiLevelHierarchy"/>
    <dgm:cxn modelId="{DDDA8D9B-4718-42C4-8DEB-81F1FB8EE1A4}" type="presParOf" srcId="{052C3161-A5B6-472F-B098-A59CB7234BA4}" destId="{90B02F87-0660-4F89-A5CF-FB0932312726}" srcOrd="8" destOrd="0" presId="urn:microsoft.com/office/officeart/2008/layout/HorizontalMultiLevelHierarchy"/>
    <dgm:cxn modelId="{11C41D75-632F-4283-BA67-BA51D657D99F}" type="presParOf" srcId="{90B02F87-0660-4F89-A5CF-FB0932312726}" destId="{94D22409-56F7-4C3B-8A27-E09723F08797}" srcOrd="0" destOrd="0" presId="urn:microsoft.com/office/officeart/2008/layout/HorizontalMultiLevelHierarchy"/>
    <dgm:cxn modelId="{82B1CC3D-E94C-4D41-9A7D-81D9B0D84934}" type="presParOf" srcId="{052C3161-A5B6-472F-B098-A59CB7234BA4}" destId="{8D2B3B3E-424E-40B7-9576-B28E502EE5E6}" srcOrd="9" destOrd="0" presId="urn:microsoft.com/office/officeart/2008/layout/HorizontalMultiLevelHierarchy"/>
    <dgm:cxn modelId="{25B9FAA1-A5E4-4702-9A3B-D8A3BB98D28D}" type="presParOf" srcId="{8D2B3B3E-424E-40B7-9576-B28E502EE5E6}" destId="{51245552-DE96-437C-A19F-F8ECF769C651}" srcOrd="0" destOrd="0" presId="urn:microsoft.com/office/officeart/2008/layout/HorizontalMultiLevelHierarchy"/>
    <dgm:cxn modelId="{DB13E9FB-B92C-4422-A40B-8A2476C0BB78}" type="presParOf" srcId="{8D2B3B3E-424E-40B7-9576-B28E502EE5E6}" destId="{055F02FC-C6DD-4B85-A87F-0417FE822DE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5A2A68-E5D2-4497-BD6A-DD4891C2D2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087AB2-7C04-413A-8992-6FB0FAB6F40C}">
      <dgm:prSet phldrT="[Текст]" custT="1"/>
      <dgm:spPr/>
      <dgm:t>
        <a:bodyPr/>
        <a:lstStyle/>
        <a:p>
          <a:r>
            <a:rPr lang="ru-RU" sz="1400" dirty="0" smtClean="0"/>
            <a:t>-	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контроль стану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розрахунків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78DCAA6-E033-4BEA-B339-3204E2A9D02E}" type="parTrans" cxnId="{99B8D1A8-7C05-419F-8172-AF2CBAF623D3}">
      <dgm:prSet/>
      <dgm:spPr/>
      <dgm:t>
        <a:bodyPr/>
        <a:lstStyle/>
        <a:p>
          <a:endParaRPr lang="ru-RU"/>
        </a:p>
      </dgm:t>
    </dgm:pt>
    <dgm:pt modelId="{C9A3E839-5850-4FC9-8962-49CADC384DF9}" type="sibTrans" cxnId="{99B8D1A8-7C05-419F-8172-AF2CBAF623D3}">
      <dgm:prSet/>
      <dgm:spPr/>
      <dgm:t>
        <a:bodyPr/>
        <a:lstStyle/>
        <a:p>
          <a:endParaRPr lang="ru-RU"/>
        </a:p>
      </dgm:t>
    </dgm:pt>
    <dgm:pt modelId="{3AD5D1BA-5682-4409-A250-0B7F347D583D}">
      <dgm:prSet phldrT="[Текст]" custT="1"/>
      <dgm:spPr/>
      <dgm:t>
        <a:bodyPr/>
        <a:lstStyle/>
        <a:p>
          <a:r>
            <a:rPr lang="ru-RU" sz="1400" dirty="0" smtClean="0"/>
            <a:t>- 	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орієнтація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більшу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кількість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споживачів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для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зменшення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ризику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несплати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одним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із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них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чи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кількома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FACC165-12B3-4A93-BB0B-9149578233E3}" type="parTrans" cxnId="{EC374A02-19A8-4EA7-9DED-75578547E9D9}">
      <dgm:prSet/>
      <dgm:spPr/>
      <dgm:t>
        <a:bodyPr/>
        <a:lstStyle/>
        <a:p>
          <a:endParaRPr lang="ru-RU"/>
        </a:p>
      </dgm:t>
    </dgm:pt>
    <dgm:pt modelId="{9A34B839-928D-4438-AF23-E94FF4A62C3A}" type="sibTrans" cxnId="{EC374A02-19A8-4EA7-9DED-75578547E9D9}">
      <dgm:prSet/>
      <dgm:spPr/>
      <dgm:t>
        <a:bodyPr/>
        <a:lstStyle/>
        <a:p>
          <a:endParaRPr lang="ru-RU"/>
        </a:p>
      </dgm:t>
    </dgm:pt>
    <dgm:pt modelId="{4D7AAE8C-7AB1-4B8B-8F0A-DFD982CEABAA}">
      <dgm:prSet phldrT="[Текст]" custT="1"/>
      <dgm:spPr/>
      <dgm:t>
        <a:bodyPr/>
        <a:lstStyle/>
        <a:p>
          <a:r>
            <a:rPr lang="ru-RU" sz="1400" dirty="0" smtClean="0"/>
            <a:t>-	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уникання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дебіторів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із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високим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ступенем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ризику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55AD73A-1C37-48AA-B666-951CA667A4C6}" type="parTrans" cxnId="{DE7BD594-A08A-4FF2-8F28-838AEF669037}">
      <dgm:prSet/>
      <dgm:spPr/>
      <dgm:t>
        <a:bodyPr/>
        <a:lstStyle/>
        <a:p>
          <a:endParaRPr lang="ru-RU"/>
        </a:p>
      </dgm:t>
    </dgm:pt>
    <dgm:pt modelId="{5536407A-06A6-4ECF-AC7A-AB316B424995}" type="sibTrans" cxnId="{DE7BD594-A08A-4FF2-8F28-838AEF669037}">
      <dgm:prSet/>
      <dgm:spPr/>
      <dgm:t>
        <a:bodyPr/>
        <a:lstStyle/>
        <a:p>
          <a:endParaRPr lang="ru-RU"/>
        </a:p>
      </dgm:t>
    </dgm:pt>
    <dgm:pt modelId="{4D7A9A38-2359-4CFC-8F72-5E50DED7CC14}">
      <dgm:prSet phldrT="[Текст]" custT="1"/>
      <dgm:spPr/>
      <dgm:t>
        <a:bodyPr/>
        <a:lstStyle/>
        <a:p>
          <a:r>
            <a:rPr lang="ru-RU" sz="1400" dirty="0" smtClean="0"/>
            <a:t>-	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залучення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установ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стягують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борги, за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наявності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документальних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підтверджень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51F2A30-2A25-45DF-A19C-775EA51DFB0D}" type="parTrans" cxnId="{C3FA93FF-0464-4737-BCC4-FB2879CA0C6E}">
      <dgm:prSet/>
      <dgm:spPr/>
      <dgm:t>
        <a:bodyPr/>
        <a:lstStyle/>
        <a:p>
          <a:endParaRPr lang="ru-RU"/>
        </a:p>
      </dgm:t>
    </dgm:pt>
    <dgm:pt modelId="{BBC1A3CC-A329-4B2D-A8BB-19539D8DAEFF}" type="sibTrans" cxnId="{C3FA93FF-0464-4737-BCC4-FB2879CA0C6E}">
      <dgm:prSet/>
      <dgm:spPr/>
      <dgm:t>
        <a:bodyPr/>
        <a:lstStyle/>
        <a:p>
          <a:endParaRPr lang="ru-RU"/>
        </a:p>
      </dgm:t>
    </dgm:pt>
    <dgm:pt modelId="{2C316739-09AB-43A1-8446-0F68495C143B}" type="pres">
      <dgm:prSet presAssocID="{CD5A2A68-E5D2-4497-BD6A-DD4891C2D2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A9FA3C-7D81-4C8A-88CA-6CC1A1AEE656}" type="pres">
      <dgm:prSet presAssocID="{81087AB2-7C04-413A-8992-6FB0FAB6F40C}" presName="parentText" presStyleLbl="node1" presStyleIdx="0" presStyleCnt="4" custScaleY="22031" custLinFactY="-81154" custLinFactNeighborX="-61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7F979-8156-4DA5-A2D5-3B2984BCDD2A}" type="pres">
      <dgm:prSet presAssocID="{C9A3E839-5850-4FC9-8962-49CADC384DF9}" presName="spacer" presStyleCnt="0"/>
      <dgm:spPr/>
    </dgm:pt>
    <dgm:pt modelId="{8CE85257-7A4A-4605-8100-C7079714D442}" type="pres">
      <dgm:prSet presAssocID="{3AD5D1BA-5682-4409-A250-0B7F347D583D}" presName="parentText" presStyleLbl="node1" presStyleIdx="1" presStyleCnt="4" custScaleY="20007" custLinFactY="-62737" custLinFactNeighborX="2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E8E66-6BFD-409A-8429-D23DB1024BA1}" type="pres">
      <dgm:prSet presAssocID="{9A34B839-928D-4438-AF23-E94FF4A62C3A}" presName="spacer" presStyleCnt="0"/>
      <dgm:spPr/>
    </dgm:pt>
    <dgm:pt modelId="{5816A24E-BB30-42F9-903A-4B062D3AAFDC}" type="pres">
      <dgm:prSet presAssocID="{4D7AAE8C-7AB1-4B8B-8F0A-DFD982CEABAA}" presName="parentText" presStyleLbl="node1" presStyleIdx="2" presStyleCnt="4" custScaleY="20206" custLinFactY="-44036" custLinFactNeighborX="2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577846-F1E2-4548-88A6-190E1A43C7AA}" type="pres">
      <dgm:prSet presAssocID="{5536407A-06A6-4ECF-AC7A-AB316B424995}" presName="spacer" presStyleCnt="0"/>
      <dgm:spPr/>
    </dgm:pt>
    <dgm:pt modelId="{868530A8-48B0-4C45-8237-525E5BF8D036}" type="pres">
      <dgm:prSet presAssocID="{4D7A9A38-2359-4CFC-8F72-5E50DED7CC14}" presName="parentText" presStyleLbl="node1" presStyleIdx="3" presStyleCnt="4" custScaleY="19232" custLinFactY="-25534" custLinFactNeighborX="2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FA93FF-0464-4737-BCC4-FB2879CA0C6E}" srcId="{CD5A2A68-E5D2-4497-BD6A-DD4891C2D2C2}" destId="{4D7A9A38-2359-4CFC-8F72-5E50DED7CC14}" srcOrd="3" destOrd="0" parTransId="{B51F2A30-2A25-45DF-A19C-775EA51DFB0D}" sibTransId="{BBC1A3CC-A329-4B2D-A8BB-19539D8DAEFF}"/>
    <dgm:cxn modelId="{B66B0BD1-2D96-4650-AD70-FA6413275590}" type="presOf" srcId="{4D7A9A38-2359-4CFC-8F72-5E50DED7CC14}" destId="{868530A8-48B0-4C45-8237-525E5BF8D036}" srcOrd="0" destOrd="0" presId="urn:microsoft.com/office/officeart/2005/8/layout/vList2"/>
    <dgm:cxn modelId="{51B2A217-EC51-4B5A-A637-EB0E5C6F3D15}" type="presOf" srcId="{4D7AAE8C-7AB1-4B8B-8F0A-DFD982CEABAA}" destId="{5816A24E-BB30-42F9-903A-4B062D3AAFDC}" srcOrd="0" destOrd="0" presId="urn:microsoft.com/office/officeart/2005/8/layout/vList2"/>
    <dgm:cxn modelId="{DE7BD594-A08A-4FF2-8F28-838AEF669037}" srcId="{CD5A2A68-E5D2-4497-BD6A-DD4891C2D2C2}" destId="{4D7AAE8C-7AB1-4B8B-8F0A-DFD982CEABAA}" srcOrd="2" destOrd="0" parTransId="{B55AD73A-1C37-48AA-B666-951CA667A4C6}" sibTransId="{5536407A-06A6-4ECF-AC7A-AB316B424995}"/>
    <dgm:cxn modelId="{0413A7ED-A391-45CF-A943-19EA8F7546EE}" type="presOf" srcId="{3AD5D1BA-5682-4409-A250-0B7F347D583D}" destId="{8CE85257-7A4A-4605-8100-C7079714D442}" srcOrd="0" destOrd="0" presId="urn:microsoft.com/office/officeart/2005/8/layout/vList2"/>
    <dgm:cxn modelId="{CC292446-C7D5-46C6-B403-A7C5DB9A5206}" type="presOf" srcId="{CD5A2A68-E5D2-4497-BD6A-DD4891C2D2C2}" destId="{2C316739-09AB-43A1-8446-0F68495C143B}" srcOrd="0" destOrd="0" presId="urn:microsoft.com/office/officeart/2005/8/layout/vList2"/>
    <dgm:cxn modelId="{EC374A02-19A8-4EA7-9DED-75578547E9D9}" srcId="{CD5A2A68-E5D2-4497-BD6A-DD4891C2D2C2}" destId="{3AD5D1BA-5682-4409-A250-0B7F347D583D}" srcOrd="1" destOrd="0" parTransId="{0FACC165-12B3-4A93-BB0B-9149578233E3}" sibTransId="{9A34B839-928D-4438-AF23-E94FF4A62C3A}"/>
    <dgm:cxn modelId="{A012BECD-61BE-47A1-A07A-37A8E4122066}" type="presOf" srcId="{81087AB2-7C04-413A-8992-6FB0FAB6F40C}" destId="{36A9FA3C-7D81-4C8A-88CA-6CC1A1AEE656}" srcOrd="0" destOrd="0" presId="urn:microsoft.com/office/officeart/2005/8/layout/vList2"/>
    <dgm:cxn modelId="{99B8D1A8-7C05-419F-8172-AF2CBAF623D3}" srcId="{CD5A2A68-E5D2-4497-BD6A-DD4891C2D2C2}" destId="{81087AB2-7C04-413A-8992-6FB0FAB6F40C}" srcOrd="0" destOrd="0" parTransId="{778DCAA6-E033-4BEA-B339-3204E2A9D02E}" sibTransId="{C9A3E839-5850-4FC9-8962-49CADC384DF9}"/>
    <dgm:cxn modelId="{0F107877-A820-429A-B57B-EE2031C76E95}" type="presParOf" srcId="{2C316739-09AB-43A1-8446-0F68495C143B}" destId="{36A9FA3C-7D81-4C8A-88CA-6CC1A1AEE656}" srcOrd="0" destOrd="0" presId="urn:microsoft.com/office/officeart/2005/8/layout/vList2"/>
    <dgm:cxn modelId="{2F093857-A0B2-4A6B-B4E2-4E15CD25A785}" type="presParOf" srcId="{2C316739-09AB-43A1-8446-0F68495C143B}" destId="{7F67F979-8156-4DA5-A2D5-3B2984BCDD2A}" srcOrd="1" destOrd="0" presId="urn:microsoft.com/office/officeart/2005/8/layout/vList2"/>
    <dgm:cxn modelId="{CBC8A10F-2068-48B0-A74C-0D7138BD32DE}" type="presParOf" srcId="{2C316739-09AB-43A1-8446-0F68495C143B}" destId="{8CE85257-7A4A-4605-8100-C7079714D442}" srcOrd="2" destOrd="0" presId="urn:microsoft.com/office/officeart/2005/8/layout/vList2"/>
    <dgm:cxn modelId="{470C68CC-63F8-471C-96ED-40BA18DB3753}" type="presParOf" srcId="{2C316739-09AB-43A1-8446-0F68495C143B}" destId="{8DAE8E66-6BFD-409A-8429-D23DB1024BA1}" srcOrd="3" destOrd="0" presId="urn:microsoft.com/office/officeart/2005/8/layout/vList2"/>
    <dgm:cxn modelId="{228F09E3-C958-4FD4-8931-0C157A6B68D4}" type="presParOf" srcId="{2C316739-09AB-43A1-8446-0F68495C143B}" destId="{5816A24E-BB30-42F9-903A-4B062D3AAFDC}" srcOrd="4" destOrd="0" presId="urn:microsoft.com/office/officeart/2005/8/layout/vList2"/>
    <dgm:cxn modelId="{9F290379-4DFB-49B8-86E7-4F7CC75274A4}" type="presParOf" srcId="{2C316739-09AB-43A1-8446-0F68495C143B}" destId="{2E577846-F1E2-4548-88A6-190E1A43C7AA}" srcOrd="5" destOrd="0" presId="urn:microsoft.com/office/officeart/2005/8/layout/vList2"/>
    <dgm:cxn modelId="{2D65AB14-5DCF-44BD-A0F0-B29FA60F76E5}" type="presParOf" srcId="{2C316739-09AB-43A1-8446-0F68495C143B}" destId="{868530A8-48B0-4C45-8237-525E5BF8D03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8488D-1E00-47A9-ADFF-E46BE2EC3A39}">
      <dsp:nvSpPr>
        <dsp:cNvPr id="0" name=""/>
        <dsp:cNvSpPr/>
      </dsp:nvSpPr>
      <dsp:spPr>
        <a:xfrm>
          <a:off x="2611004" y="2263043"/>
          <a:ext cx="3276623" cy="23737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Принципи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управління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прибутком</a:t>
          </a:r>
          <a:endParaRPr lang="ru-RU" sz="2400" kern="1200" dirty="0"/>
        </a:p>
      </dsp:txBody>
      <dsp:txXfrm>
        <a:off x="3090854" y="2610669"/>
        <a:ext cx="2316923" cy="1678484"/>
      </dsp:txXfrm>
    </dsp:sp>
    <dsp:sp modelId="{60F1D82E-F4F6-4A23-A89D-94025F1D3414}">
      <dsp:nvSpPr>
        <dsp:cNvPr id="0" name=""/>
        <dsp:cNvSpPr/>
      </dsp:nvSpPr>
      <dsp:spPr>
        <a:xfrm rot="10701799">
          <a:off x="1252846" y="3242678"/>
          <a:ext cx="1284939" cy="54899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5232C-755E-4CEB-9CB3-14AAADAE6A2A}">
      <dsp:nvSpPr>
        <dsp:cNvPr id="0" name=""/>
        <dsp:cNvSpPr/>
      </dsp:nvSpPr>
      <dsp:spPr>
        <a:xfrm>
          <a:off x="338124" y="2803536"/>
          <a:ext cx="1829966" cy="1463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Варіативність підходів до розробки окремих управлінський рішень</a:t>
          </a:r>
          <a:endParaRPr lang="ru-RU" sz="1600" kern="1200" dirty="0"/>
        </a:p>
      </dsp:txBody>
      <dsp:txXfrm>
        <a:off x="381002" y="2846414"/>
        <a:ext cx="1744210" cy="1378217"/>
      </dsp:txXfrm>
    </dsp:sp>
    <dsp:sp modelId="{4B1117E2-6ECD-429F-AC9A-528AF3AA8B1E}">
      <dsp:nvSpPr>
        <dsp:cNvPr id="0" name=""/>
        <dsp:cNvSpPr/>
      </dsp:nvSpPr>
      <dsp:spPr>
        <a:xfrm rot="13582781">
          <a:off x="2136003" y="1658799"/>
          <a:ext cx="1336062" cy="54899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E9B7C-0A62-4E4E-A777-9421620A7742}">
      <dsp:nvSpPr>
        <dsp:cNvPr id="0" name=""/>
        <dsp:cNvSpPr/>
      </dsp:nvSpPr>
      <dsp:spPr>
        <a:xfrm>
          <a:off x="1428192" y="717701"/>
          <a:ext cx="1829966" cy="1463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Комплексний характер формування управлінський рішень</a:t>
          </a:r>
          <a:endParaRPr lang="ru-RU" sz="1600" kern="1200" dirty="0"/>
        </a:p>
      </dsp:txBody>
      <dsp:txXfrm>
        <a:off x="1471070" y="760579"/>
        <a:ext cx="1744210" cy="1378217"/>
      </dsp:txXfrm>
    </dsp:sp>
    <dsp:sp modelId="{586E3279-048E-4DA7-B08A-8E08FE2181AA}">
      <dsp:nvSpPr>
        <dsp:cNvPr id="0" name=""/>
        <dsp:cNvSpPr/>
      </dsp:nvSpPr>
      <dsp:spPr>
        <a:xfrm rot="16314297">
          <a:off x="3541214" y="1122622"/>
          <a:ext cx="1552755" cy="54899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970A1D-1CAE-486C-858A-C329A0BD3C40}">
      <dsp:nvSpPr>
        <dsp:cNvPr id="0" name=""/>
        <dsp:cNvSpPr/>
      </dsp:nvSpPr>
      <dsp:spPr>
        <a:xfrm>
          <a:off x="3428416" y="-110818"/>
          <a:ext cx="1829966" cy="1463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Висока динамічність управління</a:t>
          </a:r>
          <a:endParaRPr lang="ru-RU" sz="1600" kern="1200" dirty="0"/>
        </a:p>
      </dsp:txBody>
      <dsp:txXfrm>
        <a:off x="3471294" y="-67940"/>
        <a:ext cx="1744210" cy="1378217"/>
      </dsp:txXfrm>
    </dsp:sp>
    <dsp:sp modelId="{C957D3F2-D255-4A09-B221-C71099FA9684}">
      <dsp:nvSpPr>
        <dsp:cNvPr id="0" name=""/>
        <dsp:cNvSpPr/>
      </dsp:nvSpPr>
      <dsp:spPr>
        <a:xfrm rot="18978979">
          <a:off x="5100409" y="1673496"/>
          <a:ext cx="1442943" cy="54899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7D4B96-8341-40D0-A5FD-98438B647E74}">
      <dsp:nvSpPr>
        <dsp:cNvPr id="0" name=""/>
        <dsp:cNvSpPr/>
      </dsp:nvSpPr>
      <dsp:spPr>
        <a:xfrm>
          <a:off x="5428640" y="717701"/>
          <a:ext cx="1829966" cy="1463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smtClean="0"/>
            <a:t>Орієнтація на стратегічні цілі розвитку підприємства</a:t>
          </a:r>
          <a:endParaRPr lang="ru-RU" sz="1600" kern="1200" dirty="0"/>
        </a:p>
      </dsp:txBody>
      <dsp:txXfrm>
        <a:off x="5471518" y="760579"/>
        <a:ext cx="1744210" cy="1378217"/>
      </dsp:txXfrm>
    </dsp:sp>
    <dsp:sp modelId="{D642BA3D-E19F-4AC1-95D7-FA1B9B4917A0}">
      <dsp:nvSpPr>
        <dsp:cNvPr id="0" name=""/>
        <dsp:cNvSpPr/>
      </dsp:nvSpPr>
      <dsp:spPr>
        <a:xfrm rot="15464">
          <a:off x="5970593" y="3186367"/>
          <a:ext cx="1426183" cy="54899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33F6E-8D4C-40CB-B4BF-8A35422EA1F8}">
      <dsp:nvSpPr>
        <dsp:cNvPr id="0" name=""/>
        <dsp:cNvSpPr/>
      </dsp:nvSpPr>
      <dsp:spPr>
        <a:xfrm>
          <a:off x="6481786" y="2732083"/>
          <a:ext cx="1829966" cy="1463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/>
            <a:t>І</a:t>
          </a:r>
          <a:r>
            <a:rPr lang="ru-RU" sz="1600" kern="1200" dirty="0" err="1" smtClean="0"/>
            <a:t>нтегрованість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із</a:t>
          </a:r>
          <a:r>
            <a:rPr lang="ru-RU" sz="1600" kern="1200" dirty="0" smtClean="0"/>
            <a:t> </a:t>
          </a:r>
          <a:r>
            <a:rPr lang="ru-RU" sz="1600" kern="1200" dirty="0" err="1" smtClean="0"/>
            <a:t>загальною</a:t>
          </a:r>
          <a:r>
            <a:rPr lang="ru-RU" sz="1600" kern="1200" dirty="0" smtClean="0"/>
            <a:t> системою </a:t>
          </a:r>
          <a:r>
            <a:rPr lang="ru-RU" sz="1600" kern="1200" dirty="0" err="1" smtClean="0"/>
            <a:t>підприємства</a:t>
          </a:r>
          <a:endParaRPr lang="ru-RU" sz="1600" kern="1200" dirty="0"/>
        </a:p>
      </dsp:txBody>
      <dsp:txXfrm>
        <a:off x="6524664" y="2774961"/>
        <a:ext cx="1744210" cy="13782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02F87-0660-4F89-A5CF-FB0932312726}">
      <dsp:nvSpPr>
        <dsp:cNvPr id="0" name=""/>
        <dsp:cNvSpPr/>
      </dsp:nvSpPr>
      <dsp:spPr>
        <a:xfrm>
          <a:off x="3236350" y="2262981"/>
          <a:ext cx="494703" cy="1885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7351" y="0"/>
              </a:lnTo>
              <a:lnTo>
                <a:pt x="247351" y="1885301"/>
              </a:lnTo>
              <a:lnTo>
                <a:pt x="494703" y="18853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434974" y="3156903"/>
        <a:ext cx="97456" cy="97456"/>
      </dsp:txXfrm>
    </dsp:sp>
    <dsp:sp modelId="{C343270F-301C-4D54-9ED9-DC1FFF7D7C2A}">
      <dsp:nvSpPr>
        <dsp:cNvPr id="0" name=""/>
        <dsp:cNvSpPr/>
      </dsp:nvSpPr>
      <dsp:spPr>
        <a:xfrm>
          <a:off x="3236350" y="2262981"/>
          <a:ext cx="494703" cy="9426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7351" y="0"/>
              </a:lnTo>
              <a:lnTo>
                <a:pt x="247351" y="942650"/>
              </a:lnTo>
              <a:lnTo>
                <a:pt x="494703" y="9426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57087" y="2707692"/>
        <a:ext cx="53228" cy="53228"/>
      </dsp:txXfrm>
    </dsp:sp>
    <dsp:sp modelId="{FA95F50D-2D35-416F-9019-3F77012A936E}">
      <dsp:nvSpPr>
        <dsp:cNvPr id="0" name=""/>
        <dsp:cNvSpPr/>
      </dsp:nvSpPr>
      <dsp:spPr>
        <a:xfrm>
          <a:off x="3236350" y="2217260"/>
          <a:ext cx="494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4703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71334" y="2250613"/>
        <a:ext cx="24735" cy="24735"/>
      </dsp:txXfrm>
    </dsp:sp>
    <dsp:sp modelId="{C7FEBD44-C1AC-4A12-8EFF-422427DA57D9}">
      <dsp:nvSpPr>
        <dsp:cNvPr id="0" name=""/>
        <dsp:cNvSpPr/>
      </dsp:nvSpPr>
      <dsp:spPr>
        <a:xfrm>
          <a:off x="3236350" y="1320330"/>
          <a:ext cx="494703" cy="942650"/>
        </a:xfrm>
        <a:custGeom>
          <a:avLst/>
          <a:gdLst/>
          <a:ahLst/>
          <a:cxnLst/>
          <a:rect l="0" t="0" r="0" b="0"/>
          <a:pathLst>
            <a:path>
              <a:moveTo>
                <a:pt x="0" y="942650"/>
              </a:moveTo>
              <a:lnTo>
                <a:pt x="247351" y="942650"/>
              </a:lnTo>
              <a:lnTo>
                <a:pt x="247351" y="0"/>
              </a:lnTo>
              <a:lnTo>
                <a:pt x="49470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457087" y="1765041"/>
        <a:ext cx="53228" cy="53228"/>
      </dsp:txXfrm>
    </dsp:sp>
    <dsp:sp modelId="{083676AD-4594-4BAD-ADD6-76E2864339D2}">
      <dsp:nvSpPr>
        <dsp:cNvPr id="0" name=""/>
        <dsp:cNvSpPr/>
      </dsp:nvSpPr>
      <dsp:spPr>
        <a:xfrm>
          <a:off x="3236350" y="377679"/>
          <a:ext cx="494703" cy="1885301"/>
        </a:xfrm>
        <a:custGeom>
          <a:avLst/>
          <a:gdLst/>
          <a:ahLst/>
          <a:cxnLst/>
          <a:rect l="0" t="0" r="0" b="0"/>
          <a:pathLst>
            <a:path>
              <a:moveTo>
                <a:pt x="0" y="1885301"/>
              </a:moveTo>
              <a:lnTo>
                <a:pt x="247351" y="1885301"/>
              </a:lnTo>
              <a:lnTo>
                <a:pt x="247351" y="0"/>
              </a:lnTo>
              <a:lnTo>
                <a:pt x="49470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3434974" y="1271601"/>
        <a:ext cx="97456" cy="97456"/>
      </dsp:txXfrm>
    </dsp:sp>
    <dsp:sp modelId="{C98CFAB9-7966-4079-902F-BF3AB908890F}">
      <dsp:nvSpPr>
        <dsp:cNvPr id="0" name=""/>
        <dsp:cNvSpPr/>
      </dsp:nvSpPr>
      <dsp:spPr>
        <a:xfrm rot="16200000">
          <a:off x="874762" y="1885920"/>
          <a:ext cx="396905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latin typeface="Times New Roman" pitchFamily="18" charset="0"/>
              <a:cs typeface="Times New Roman" pitchFamily="18" charset="0"/>
            </a:rPr>
            <a:t>Дебіторська заборгованість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74762" y="1885920"/>
        <a:ext cx="3969056" cy="754120"/>
      </dsp:txXfrm>
    </dsp:sp>
    <dsp:sp modelId="{0AC7A68D-7174-4348-8BFC-88D7501B28DB}">
      <dsp:nvSpPr>
        <dsp:cNvPr id="0" name=""/>
        <dsp:cNvSpPr/>
      </dsp:nvSpPr>
      <dsp:spPr>
        <a:xfrm>
          <a:off x="3731053" y="618"/>
          <a:ext cx="247351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 товари, роботи та послуги не сплачені в строк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053" y="618"/>
        <a:ext cx="2473516" cy="754120"/>
      </dsp:txXfrm>
    </dsp:sp>
    <dsp:sp modelId="{93273CAF-46A1-46ED-98DD-687DF2B1729A}">
      <dsp:nvSpPr>
        <dsp:cNvPr id="0" name=""/>
        <dsp:cNvSpPr/>
      </dsp:nvSpPr>
      <dsp:spPr>
        <a:xfrm>
          <a:off x="3731053" y="943269"/>
          <a:ext cx="247351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 товари, роботи та послуги, строк сплати яких не настав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053" y="943269"/>
        <a:ext cx="2473516" cy="754120"/>
      </dsp:txXfrm>
    </dsp:sp>
    <dsp:sp modelId="{F5C3E5B5-3DC3-481D-854D-D57014783E2F}">
      <dsp:nvSpPr>
        <dsp:cNvPr id="0" name=""/>
        <dsp:cNvSpPr/>
      </dsp:nvSpPr>
      <dsp:spPr>
        <a:xfrm>
          <a:off x="3731053" y="1885920"/>
          <a:ext cx="247351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 векселями отриманими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053" y="1885920"/>
        <a:ext cx="2473516" cy="754120"/>
      </dsp:txXfrm>
    </dsp:sp>
    <dsp:sp modelId="{3765F8A4-6231-45A3-AB70-9D8DC605CAF8}">
      <dsp:nvSpPr>
        <dsp:cNvPr id="0" name=""/>
        <dsp:cNvSpPr/>
      </dsp:nvSpPr>
      <dsp:spPr>
        <a:xfrm>
          <a:off x="3731053" y="2828571"/>
          <a:ext cx="247351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 розрахунками з бюджетом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053" y="2828571"/>
        <a:ext cx="2473516" cy="754120"/>
      </dsp:txXfrm>
    </dsp:sp>
    <dsp:sp modelId="{51245552-DE96-437C-A19F-F8ECF769C651}">
      <dsp:nvSpPr>
        <dsp:cNvPr id="0" name=""/>
        <dsp:cNvSpPr/>
      </dsp:nvSpPr>
      <dsp:spPr>
        <a:xfrm>
          <a:off x="3731053" y="3771222"/>
          <a:ext cx="2473516" cy="7541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>
              <a:latin typeface="Times New Roman" pitchFamily="18" charset="0"/>
              <a:cs typeface="Times New Roman" pitchFamily="18" charset="0"/>
            </a:rPr>
            <a:t>За розрахунками з персоналом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31053" y="3771222"/>
        <a:ext cx="2473516" cy="754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A9FA3C-7D81-4C8A-88CA-6CC1A1AEE656}">
      <dsp:nvSpPr>
        <dsp:cNvPr id="0" name=""/>
        <dsp:cNvSpPr/>
      </dsp:nvSpPr>
      <dsp:spPr>
        <a:xfrm>
          <a:off x="0" y="341817"/>
          <a:ext cx="8686800" cy="263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	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контроль стану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розрахунків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885" y="354702"/>
        <a:ext cx="8661030" cy="238179"/>
      </dsp:txXfrm>
    </dsp:sp>
    <dsp:sp modelId="{8CE85257-7A4A-4605-8100-C7079714D442}">
      <dsp:nvSpPr>
        <dsp:cNvPr id="0" name=""/>
        <dsp:cNvSpPr/>
      </dsp:nvSpPr>
      <dsp:spPr>
        <a:xfrm>
          <a:off x="0" y="1010736"/>
          <a:ext cx="8686800" cy="239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	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орієнтація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більшу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кількість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споживачів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для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зменшення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ризику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несплати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одним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із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них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чи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кількома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701" y="1022437"/>
        <a:ext cx="8663398" cy="216297"/>
      </dsp:txXfrm>
    </dsp:sp>
    <dsp:sp modelId="{5816A24E-BB30-42F9-903A-4B062D3AAFDC}">
      <dsp:nvSpPr>
        <dsp:cNvPr id="0" name=""/>
        <dsp:cNvSpPr/>
      </dsp:nvSpPr>
      <dsp:spPr>
        <a:xfrm>
          <a:off x="0" y="1658809"/>
          <a:ext cx="8686800" cy="2420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	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уникання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дебіторів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із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високим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ступенем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ризику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818" y="1670627"/>
        <a:ext cx="8663164" cy="218448"/>
      </dsp:txXfrm>
    </dsp:sp>
    <dsp:sp modelId="{868530A8-48B0-4C45-8237-525E5BF8D036}">
      <dsp:nvSpPr>
        <dsp:cNvPr id="0" name=""/>
        <dsp:cNvSpPr/>
      </dsp:nvSpPr>
      <dsp:spPr>
        <a:xfrm>
          <a:off x="0" y="2306882"/>
          <a:ext cx="8686800" cy="2304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	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залучення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установ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які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стягують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борги, за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наявності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документальних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підтверджень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248" y="2318130"/>
        <a:ext cx="8664304" cy="207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1FC409-CC34-4901-A2F2-D4CEE46CBD4D}" type="datetimeFigureOut">
              <a:rPr lang="ru-RU" smtClean="0"/>
              <a:pPr/>
              <a:t>08.06.2015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DBE6045-54C5-465A-8C58-C9B440B197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000108"/>
            <a:ext cx="8501122" cy="1643074"/>
          </a:xfrm>
        </p:spPr>
        <p:txBody>
          <a:bodyPr>
            <a:noAutofit/>
          </a:bodyPr>
          <a:lstStyle/>
          <a:p>
            <a:pPr algn="ctr"/>
            <a:endParaRPr lang="uk-UA" sz="3600" dirty="0" smtClean="0">
              <a:latin typeface="Monotype Corsiva" pitchFamily="66" charset="0"/>
            </a:endParaRPr>
          </a:p>
          <a:p>
            <a:pPr algn="ctr"/>
            <a:r>
              <a:rPr lang="uk-UA" sz="3600" dirty="0" smtClean="0">
                <a:latin typeface="Monotype Corsiva" pitchFamily="66" charset="0"/>
              </a:rPr>
              <a:t>Презентація БДР на тему: </a:t>
            </a:r>
          </a:p>
          <a:p>
            <a:pPr algn="ctr"/>
            <a:r>
              <a:rPr lang="uk-UA" sz="3600" dirty="0">
                <a:latin typeface="Monotype Corsiva" pitchFamily="66" charset="0"/>
              </a:rPr>
              <a:t>“ПІДВИЩЕННЯ ЕФЕКТИВНОСТІ УПРАВЛІННЯМ </a:t>
            </a:r>
            <a:r>
              <a:rPr lang="uk-UA" sz="3600" dirty="0" smtClean="0">
                <a:latin typeface="Monotype Corsiva" pitchFamily="66" charset="0"/>
              </a:rPr>
              <a:t>ПРИБУТКУ</a:t>
            </a:r>
            <a:r>
              <a:rPr lang="uk-UA" sz="3600" dirty="0" smtClean="0">
                <a:latin typeface="Monotype Corsiva" pitchFamily="66" charset="0"/>
              </a:rPr>
              <a:t>”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000332" y="4143380"/>
            <a:ext cx="6143668" cy="121444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lvl="0" algn="r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uk-UA" sz="3600" dirty="0" smtClean="0">
                <a:latin typeface="Monotype Corsiva" pitchFamily="66" charset="0"/>
              </a:rPr>
              <a:t>Виконала ст. гр. </a:t>
            </a:r>
            <a:r>
              <a:rPr lang="uk-UA" sz="3600" dirty="0" err="1" smtClean="0">
                <a:latin typeface="Monotype Corsiva" pitchFamily="66" charset="0"/>
              </a:rPr>
              <a:t>МФКз</a:t>
            </a:r>
            <a:r>
              <a:rPr lang="uk-UA" sz="3600" dirty="0" smtClean="0">
                <a:latin typeface="Monotype Corsiva" pitchFamily="66" charset="0"/>
              </a:rPr>
              <a:t>-14</a:t>
            </a:r>
            <a:r>
              <a:rPr lang="uk-UA" sz="3600" dirty="0" smtClean="0">
                <a:latin typeface="Monotype Corsiva" pitchFamily="66" charset="0"/>
              </a:rPr>
              <a:t/>
            </a:r>
            <a:br>
              <a:rPr lang="uk-UA" sz="3600" dirty="0" smtClean="0">
                <a:latin typeface="Monotype Corsiva" pitchFamily="66" charset="0"/>
              </a:rPr>
            </a:br>
            <a:r>
              <a:rPr lang="uk-UA" sz="3600" dirty="0" err="1" smtClean="0">
                <a:latin typeface="Monotype Corsiva" pitchFamily="66" charset="0"/>
              </a:rPr>
              <a:t>Островська</a:t>
            </a:r>
            <a:r>
              <a:rPr lang="uk-UA" sz="3600" dirty="0" smtClean="0">
                <a:latin typeface="Monotype Corsiva" pitchFamily="66" charset="0"/>
              </a:rPr>
              <a:t> К. Е.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	Актуальність </a:t>
            </a:r>
            <a:r>
              <a:rPr lang="uk-UA" sz="2000" b="1" i="1" dirty="0">
                <a:latin typeface="Times New Roman" pitchFamily="18" charset="0"/>
                <a:cs typeface="Times New Roman" pitchFamily="18" charset="0"/>
              </a:rPr>
              <a:t>даної теми полягає в тому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що багато вітчизняних підприємств, здійснюючи свою діяльність в умовах ринкової економіки, зіштовхнулися з рядом проблем, що пов’язані з погіршенням фінансового стану та появою кризових явищ фінансово-економічного характеру.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	мета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розробка пропозицій та рекомендацій з удосконалення політики управління використанням та розподілом прибутку підприємства на основі дослідження теоретичних та практичних аспектів управління та аналізу прибутку підприємства.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Принципи управління прибутком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540548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Показники ліквідності публічного акціонерного товариства «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Плазматек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6229196"/>
              </p:ext>
            </p:extLst>
          </p:nvPr>
        </p:nvGraphicFramePr>
        <p:xfrm>
          <a:off x="827584" y="1988839"/>
          <a:ext cx="7344817" cy="3600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346"/>
                <a:gridCol w="1252846"/>
                <a:gridCol w="1252846"/>
                <a:gridCol w="1370185"/>
                <a:gridCol w="1246161"/>
                <a:gridCol w="111433"/>
              </a:tblGrid>
              <a:tr h="338848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Показник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Значення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Абсолютна зміна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Темп приросту, 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37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2013 </a:t>
                      </a:r>
                      <a:r>
                        <a:rPr lang="uk-UA" sz="1200" dirty="0">
                          <a:effectLst/>
                        </a:rPr>
                        <a:t>рік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2014 </a:t>
                      </a:r>
                      <a:r>
                        <a:rPr lang="uk-UA" sz="1200" dirty="0">
                          <a:effectLst/>
                        </a:rPr>
                        <a:t>рік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41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Коефіцієнт покриття (платоспроможності)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1,00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-0,1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r>
                        <a:rPr lang="uk-UA" sz="1200">
                          <a:effectLst/>
                        </a:rPr>
                        <a:t>9,09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72416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Коефіцієнт швидкої ліквідності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0,87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0,84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-0,</a:t>
                      </a:r>
                      <a:r>
                        <a:rPr lang="uk-UA" sz="1200">
                          <a:effectLst/>
                        </a:rPr>
                        <a:t>03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r>
                        <a:rPr lang="uk-UA" sz="1200">
                          <a:effectLst/>
                        </a:rPr>
                        <a:t>3,45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1094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Коефіцієнт абсолютної ліквідності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0,02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0,01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-0,01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-50,00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Аналіз ділової активності ПАТ «</a:t>
            </a:r>
            <a:r>
              <a:rPr lang="uk-UA" sz="2700" dirty="0" err="1" smtClean="0">
                <a:latin typeface="Times New Roman" pitchFamily="18" charset="0"/>
                <a:cs typeface="Times New Roman" pitchFamily="18" charset="0"/>
              </a:rPr>
              <a:t>плазматек</a:t>
            </a: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8418153"/>
              </p:ext>
            </p:extLst>
          </p:nvPr>
        </p:nvGraphicFramePr>
        <p:xfrm>
          <a:off x="285720" y="1285860"/>
          <a:ext cx="8686802" cy="5214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1368023"/>
                <a:gridCol w="1368023"/>
                <a:gridCol w="1368023"/>
                <a:gridCol w="1368023"/>
              </a:tblGrid>
              <a:tr h="7118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Коефіцієнт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2013 </a:t>
                      </a:r>
                      <a:r>
                        <a:rPr lang="uk-UA" sz="1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рік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2014 </a:t>
                      </a:r>
                      <a:r>
                        <a:rPr lang="uk-UA" sz="1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рік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Абсолютне відхилення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Темп приросту,%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07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активів,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latin typeface="Calibri"/>
                          <a:ea typeface="Calibri"/>
                          <a:cs typeface="Times New Roman"/>
                        </a:rPr>
                        <a:t>1,04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36,58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0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дебіторської заборгованості,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5,08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-45,86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0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кредиторської заборгованості,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6,71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-3,10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-46,19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2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Строк погашення дебіторської заборгованості, днів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latin typeface="Calibri"/>
                          <a:ea typeface="Calibri"/>
                          <a:cs typeface="Times New Roman"/>
                        </a:rPr>
                        <a:t>131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84,50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2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Строк погашення кредиторської заборгованості, днів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85,18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2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матеріальних запасів,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7,69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5,30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31,07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0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основних засобів (фондовіддача) 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4,94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-2,60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52,63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28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Коефіцієнт оборотності власного капіталу, оборотів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5,89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3,43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-2,46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-41,76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06760" cy="62584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Основні показники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рентабельності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223158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182332"/>
              </p:ext>
            </p:extLst>
          </p:nvPr>
        </p:nvGraphicFramePr>
        <p:xfrm>
          <a:off x="1524000" y="1809570"/>
          <a:ext cx="6096000" cy="3441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992"/>
                <a:gridCol w="576064"/>
                <a:gridCol w="576064"/>
                <a:gridCol w="1080120"/>
                <a:gridCol w="887760"/>
              </a:tblGrid>
              <a:tr h="124608">
                <a:tc row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uk-UA" sz="1600" b="1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algn="ctr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Показник</a:t>
                      </a:r>
                      <a:endParaRPr kumimoji="0" lang="ru-RU" sz="160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uk-UA" sz="16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Значення</a:t>
                      </a:r>
                      <a:endParaRPr kumimoji="0" lang="ru-RU" sz="1600" b="1" kern="1200" dirty="0" smtClean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Абсолютне відхилення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Темп приросту, 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2013 </a:t>
                      </a: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рік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2014 </a:t>
                      </a: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рік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операційної діяльності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7,80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10,30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32,05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звичайної діяльності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4,47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6,79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51,90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господарської діяльності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3,86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5,72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48,19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>
                          <a:latin typeface="Times New Roman"/>
                          <a:ea typeface="Times New Roman"/>
                          <a:cs typeface="Times New Roman"/>
                        </a:rPr>
                        <a:t>Коефіцієнт загальної рентабельності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14,55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21,51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6,96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47,83</a:t>
                      </a: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Коефіцієнт рентабельності активів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8,22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7,99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-0,23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-2,79</a:t>
                      </a: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власного капіталу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29,65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26,29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-3,36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-11,33</a:t>
                      </a: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залученого капіталу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11,37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11,47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0,10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0,87</a:t>
                      </a: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витрат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17,02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27,40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10,38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60,98</a:t>
                      </a:r>
                    </a:p>
                  </a:txBody>
                  <a:tcPr marL="68580" marR="68580" marT="0" marB="0" anchor="ctr"/>
                </a:tc>
              </a:tr>
              <a:tr h="12460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50" dirty="0">
                          <a:latin typeface="Times New Roman"/>
                          <a:ea typeface="Times New Roman"/>
                          <a:cs typeface="Times New Roman"/>
                        </a:rPr>
                        <a:t>Рентабельність продажу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5,03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7,72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2,69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53,47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Факторний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анал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із чистого прибутку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Фактор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Величина впливу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Загальна зміна чистого прибутку, тис. грн.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39435,97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у т. ч. за рахунок факторів: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endParaRPr lang="uk-UA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Власний капітал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14264,16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Оборотність активів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-2011,02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Мультиплікатор капіталу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-1408,23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Чиста рентабельність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44919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28591,06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Класифікація дебіторської заборгованості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6861685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Шляхи прискорення оборотності дебіторської заборгованості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942342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482042" cy="18748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8800" dirty="0" smtClean="0">
                <a:latin typeface="Monotype Corsiva" pitchFamily="66" charset="0"/>
              </a:rPr>
              <a:t>Дякую за увагу!</a:t>
            </a:r>
            <a:endParaRPr lang="ru-RU" sz="88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180</TotalTime>
  <Words>382</Words>
  <Application>Microsoft Office PowerPoint</Application>
  <PresentationFormat>Экран (4:3)</PresentationFormat>
  <Paragraphs>164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Презентация PowerPoint</vt:lpstr>
      <vt:lpstr>Презентация PowerPoint</vt:lpstr>
      <vt:lpstr>Принципи управління прибутком </vt:lpstr>
      <vt:lpstr>Показники ліквідності публічного акціонерного товариства «Плазматек»</vt:lpstr>
      <vt:lpstr>Аналіз ділової активності ПАТ «плазматек» </vt:lpstr>
      <vt:lpstr>Основні показники  рентабельності </vt:lpstr>
      <vt:lpstr>Факторний аналіз чистого прибутку</vt:lpstr>
      <vt:lpstr>Класифікація дебіторської заборгованості </vt:lpstr>
      <vt:lpstr>Шляхи прискорення оборотності дебіторської заборгованості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22</cp:revision>
  <dcterms:created xsi:type="dcterms:W3CDTF">2013-06-08T22:41:57Z</dcterms:created>
  <dcterms:modified xsi:type="dcterms:W3CDTF">2015-06-08T13:37:44Z</dcterms:modified>
</cp:coreProperties>
</file>