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3D85B-3E57-41DB-B092-DB07647480DA}" type="datetimeFigureOut">
              <a:rPr lang="uk-UA" smtClean="0"/>
              <a:t>21.06.2015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DBC9D-1EEC-46E8-B04C-27917C0DACCB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A0A5-F875-4060-8416-3AA6C43A5C8D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B486D-900E-4979-9EC4-4E5D0EBCA341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B455E-5290-4ECA-9B1E-2E3D1484BE4B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8494F-26D2-4037-8CF4-D9695B861AB3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03E3-61D9-4BDC-8B88-3C93CE21AC5D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46381-9E9F-4CA7-A00B-15A0C5B43D36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B94BD-8BE9-49AF-BE9B-C93647B9104D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0B20-DECF-4550-959C-BBB351E44DBC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8215-726A-43FE-8F4A-CB7EF53AE04C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B3CE8-9840-483D-88CA-B76BFCF0AEB4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CC6A-41FC-4260-BF50-1A350992A672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5EB368-E0D0-4C54-9D46-F030AFE23A4C}" type="datetime1">
              <a:rPr lang="ru-RU" smtClean="0"/>
              <a:t>21.06.2015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558608" cy="576064"/>
          </a:xfrm>
        </p:spPr>
        <p:txBody>
          <a:bodyPr>
            <a:noAutofit/>
          </a:bodyPr>
          <a:lstStyle/>
          <a:p>
            <a:r>
              <a:rPr lang="uk-UA" sz="2400" dirty="0" smtClean="0"/>
              <a:t>Дипломний проект на тему:</a:t>
            </a:r>
            <a:endParaRPr lang="uk-UA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72816"/>
            <a:ext cx="6400800" cy="1728192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ivaldiD CL" pitchFamily="66" charset="0"/>
              </a:rPr>
              <a:t>Розробка системи управління сайтом кафедри</a:t>
            </a:r>
            <a:endParaRPr lang="uk-UA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4496346"/>
            <a:ext cx="2448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Розробив:</a:t>
            </a:r>
            <a:b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Ст. гр. </a:t>
            </a:r>
            <a: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3КСУА-14сп</a:t>
            </a:r>
            <a: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Рябоконь Ігор</a:t>
            </a:r>
            <a:b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Керівник:</a:t>
            </a:r>
            <a:b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uk-UA" sz="20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д.т.н., професор Кузьмін І.В.</a:t>
            </a:r>
            <a: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uk-UA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uk-UA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/>
              <a:t>Структурна схема роботи </a:t>
            </a:r>
            <a:r>
              <a:rPr lang="en-US" sz="3200" dirty="0" smtClean="0"/>
              <a:t>CMS Joomla</a:t>
            </a:r>
            <a:endParaRPr lang="uk-UA" sz="3200" dirty="0"/>
          </a:p>
        </p:txBody>
      </p:sp>
      <p:pic>
        <p:nvPicPr>
          <p:cNvPr id="4" name="Содержимое 3" descr="1111111111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9629" y="1677669"/>
            <a:ext cx="3524742" cy="4553586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2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Діаграма </a:t>
            </a:r>
            <a:r>
              <a:rPr lang="uk-UA" sz="3200" dirty="0" smtClean="0"/>
              <a:t>варіантів використання</a:t>
            </a:r>
            <a:endParaRPr lang="uk-UA" sz="3200" dirty="0"/>
          </a:p>
        </p:txBody>
      </p:sp>
      <p:pic>
        <p:nvPicPr>
          <p:cNvPr id="9" name="Содержимое 8" descr="7777777777777777777777777pn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4118" y="1600200"/>
            <a:ext cx="7835763" cy="4708525"/>
          </a:xfr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3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Діаграма </a:t>
            </a:r>
            <a:r>
              <a:rPr lang="uk-UA" sz="3200" dirty="0" smtClean="0"/>
              <a:t>послідовності</a:t>
            </a:r>
            <a:endParaRPr lang="uk-UA" sz="3200" dirty="0"/>
          </a:p>
        </p:txBody>
      </p:sp>
      <p:pic>
        <p:nvPicPr>
          <p:cNvPr id="9" name="Содержимое 8" descr="Безымянппппн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7837" y="2420937"/>
            <a:ext cx="5648325" cy="3067050"/>
          </a:xfr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4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Діаграма розгортання</a:t>
            </a:r>
            <a:endParaRPr lang="uk-UA" sz="3200" dirty="0"/>
          </a:p>
        </p:txBody>
      </p:sp>
      <p:pic>
        <p:nvPicPr>
          <p:cNvPr id="6" name="Содержимое 5" descr="7777777777777777777777777pn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1574" y="2954198"/>
            <a:ext cx="6820852" cy="2000529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5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Панель адміністратора в </a:t>
            </a:r>
            <a:r>
              <a:rPr lang="en-US" sz="2800" dirty="0" smtClean="0"/>
              <a:t>Joomla</a:t>
            </a:r>
            <a:endParaRPr lang="uk-UA" sz="2800" dirty="0"/>
          </a:p>
        </p:txBody>
      </p:sp>
      <p:pic>
        <p:nvPicPr>
          <p:cNvPr id="4" name="Содержимое 3" descr="55555555555555555555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8229600" cy="4025991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6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Вигляд сайту</a:t>
            </a:r>
            <a:endParaRPr lang="uk-UA" sz="3200" dirty="0"/>
          </a:p>
        </p:txBody>
      </p:sp>
      <p:pic>
        <p:nvPicPr>
          <p:cNvPr id="6" name="Содержимое 5" descr="222222222222222222222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484784"/>
            <a:ext cx="7729673" cy="4708525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7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Тестування пунктів меню</a:t>
            </a:r>
            <a:endParaRPr lang="uk-UA" sz="3200" dirty="0"/>
          </a:p>
        </p:txBody>
      </p:sp>
      <p:pic>
        <p:nvPicPr>
          <p:cNvPr id="6" name="Содержимое 5" descr="3333333333333333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7473274" cy="4708525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8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/>
              <a:t>Пристосування </a:t>
            </a:r>
            <a:r>
              <a:rPr lang="uk-UA" sz="3200" dirty="0" smtClean="0"/>
              <a:t>до розміру екрану</a:t>
            </a:r>
            <a:endParaRPr lang="uk-UA" sz="3200" dirty="0"/>
          </a:p>
        </p:txBody>
      </p:sp>
      <p:pic>
        <p:nvPicPr>
          <p:cNvPr id="6" name="Содержимое 5" descr="44444444444444444444444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7933" y="1600200"/>
            <a:ext cx="5548134" cy="4708525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9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/>
              <a:t>Адаптація на мобільних пристроях</a:t>
            </a:r>
            <a:endParaRPr lang="uk-UA" sz="3200" dirty="0"/>
          </a:p>
        </p:txBody>
      </p:sp>
      <p:pic>
        <p:nvPicPr>
          <p:cNvPr id="7" name="Содержимое 6" descr="555555555555555555555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49743" y="1600200"/>
            <a:ext cx="2253513" cy="4525963"/>
          </a:xfrm>
        </p:spPr>
      </p:pic>
      <p:pic>
        <p:nvPicPr>
          <p:cNvPr id="6" name="Содержимое 5" descr="5555555555555555555555555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10293" y="1600200"/>
            <a:ext cx="2314413" cy="4525963"/>
          </a:xfr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800" smtClean="0">
                <a:solidFill>
                  <a:schemeClr val="tx1"/>
                </a:solidFill>
              </a:rPr>
              <a:pPr/>
              <a:t>10</a:t>
            </a:fld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639</TotalTime>
  <Words>50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Дипломний проект на тему:</vt:lpstr>
      <vt:lpstr>Структурна схема роботи CMS Joomla</vt:lpstr>
      <vt:lpstr>Діаграма варіантів використання</vt:lpstr>
      <vt:lpstr>Діаграма послідовності</vt:lpstr>
      <vt:lpstr>Діаграма розгортання</vt:lpstr>
      <vt:lpstr>Панель адміністратора в Joomla</vt:lpstr>
      <vt:lpstr>Вигляд сайту</vt:lpstr>
      <vt:lpstr>Тестування пунктів меню</vt:lpstr>
      <vt:lpstr>Пристосування до розміру екрану</vt:lpstr>
      <vt:lpstr>Адаптація на мобільних пристроях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до бакалаврської дипломної роботи на тему:</dc:title>
  <dc:creator>Игорек</dc:creator>
  <cp:lastModifiedBy>Игорек</cp:lastModifiedBy>
  <cp:revision>67</cp:revision>
  <dcterms:created xsi:type="dcterms:W3CDTF">2014-06-18T14:20:33Z</dcterms:created>
  <dcterms:modified xsi:type="dcterms:W3CDTF">2015-06-21T12:02:58Z</dcterms:modified>
</cp:coreProperties>
</file>