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699" r:id="rId2"/>
  </p:sldMasterIdLst>
  <p:sldIdLst>
    <p:sldId id="256" r:id="rId3"/>
    <p:sldId id="268" r:id="rId4"/>
    <p:sldId id="269" r:id="rId5"/>
    <p:sldId id="260" r:id="rId6"/>
    <p:sldId id="261" r:id="rId7"/>
    <p:sldId id="263" r:id="rId8"/>
    <p:sldId id="270" r:id="rId9"/>
    <p:sldId id="257" r:id="rId10"/>
    <p:sldId id="258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326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0C15C-D9CB-4740-A8AB-35313C6DECC6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AF55D-A87B-4DD5-9F7E-8B89788786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2488A0-DA60-434E-8981-06071D791687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50A65-49AB-419A-91FA-7C4E542872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BC1B43-C494-4112-B92E-C959A70223C2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AC61F-60B9-4358-86D3-22A67B5A97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1CD357-F8F2-461D-81BA-8B74C6B1BD5E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8819D-01BE-426D-B64B-1137A8AC5C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E07751-DDC8-4E39-963E-91BAE1A69BA6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A7E7E9-A5A6-46AF-A2AC-99C674B7B2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54EFEB-5D47-497D-B461-FD0A41D40B00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8C5BD-1B47-4F33-9C4A-0BC9A54E4F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2F63B2-60CF-4C32-9038-D718037DCCC0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7E569-E154-4476-8A19-B54DA4087C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2431B7-55AF-4A4D-9095-B5997171D003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96AA5-2C55-425F-BD80-0322288FDB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B1D895-CC51-4F68-8573-60F1F374EE62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C787D-FB63-4284-85B2-F7C1374A35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9FA50D-FA2F-42E5-8FEF-5B8131C067B4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99314-F0A3-46D4-87A2-0D9E20E57B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C328F1-DF4C-4BFE-8F12-9DCA096E42DB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B2CA2-7681-40D4-B01F-35E7AE27FF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B08881D-64D7-4087-AFCA-0D1A711442CF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D5EC967-FB8A-47D1-BBA9-4845C67B4D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8028E-2F60-41E7-85BE-76D1EF9A5246}" type="datetimeFigureOut">
              <a:rPr lang="ru-RU"/>
              <a:pPr>
                <a:defRPr/>
              </a:pPr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424BD-8ACC-442B-80CA-B822434691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3293736-DB86-48BC-A1BA-6E0A5CD4040A}" type="datetimeFigureOut">
              <a:rPr lang="ru-RU"/>
              <a:pPr/>
              <a:t>14.06.2015</a:t>
            </a:fld>
            <a:endParaRPr lang="ru-RU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2EC5501-F816-42E5-9FA5-4475321CDBD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6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AD9304-D529-4BF5-A146-47B200072CD0}" type="datetimeFigureOut">
              <a:rPr lang="ru-RU"/>
              <a:pPr>
                <a:defRPr/>
              </a:pPr>
              <a:t>14.06.2015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37971C-207A-4FDE-B824-6D4FA57860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916238" y="4508500"/>
            <a:ext cx="5976937" cy="1584325"/>
          </a:xfrm>
        </p:spPr>
        <p:txBody>
          <a:bodyPr/>
          <a:lstStyle/>
          <a:p>
            <a:pPr marL="0" indent="0" algn="r">
              <a:lnSpc>
                <a:spcPct val="80000"/>
              </a:lnSpc>
              <a:buFontTx/>
              <a:buNone/>
            </a:pPr>
            <a:r>
              <a:rPr lang="ru-RU" sz="2800">
                <a:solidFill>
                  <a:srgbClr val="002060"/>
                </a:solidFill>
              </a:rPr>
              <a:t>Виконав: ст.гр. ЕСМ-1</a:t>
            </a:r>
            <a:r>
              <a:rPr lang="en-US" sz="2800">
                <a:solidFill>
                  <a:srgbClr val="002060"/>
                </a:solidFill>
              </a:rPr>
              <a:t>4</a:t>
            </a:r>
            <a:r>
              <a:rPr lang="ru-RU" sz="2800">
                <a:solidFill>
                  <a:srgbClr val="002060"/>
                </a:solidFill>
              </a:rPr>
              <a:t>сп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ru-RU" sz="2800">
                <a:solidFill>
                  <a:srgbClr val="002060"/>
                </a:solidFill>
              </a:rPr>
              <a:t>Лукашенко І.Г.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ru-RU" sz="2800">
                <a:solidFill>
                  <a:srgbClr val="002060"/>
                </a:solidFill>
              </a:rPr>
              <a:t>Науковий кер</a:t>
            </a:r>
            <a:r>
              <a:rPr lang="uk-UA" sz="2800">
                <a:solidFill>
                  <a:srgbClr val="002060"/>
                </a:solidFill>
              </a:rPr>
              <a:t>і</a:t>
            </a:r>
            <a:r>
              <a:rPr lang="ru-RU" sz="2800">
                <a:solidFill>
                  <a:srgbClr val="002060"/>
                </a:solidFill>
              </a:rPr>
              <a:t>вник:</a:t>
            </a:r>
          </a:p>
          <a:p>
            <a:pPr marL="0" indent="0" algn="r">
              <a:lnSpc>
                <a:spcPct val="80000"/>
              </a:lnSpc>
              <a:buFontTx/>
              <a:buNone/>
            </a:pPr>
            <a:r>
              <a:rPr lang="ru-RU" sz="2800">
                <a:solidFill>
                  <a:srgbClr val="002060"/>
                </a:solidFill>
              </a:rPr>
              <a:t>к.т.н., </a:t>
            </a:r>
            <a:r>
              <a:rPr lang="uk-UA" sz="2800">
                <a:solidFill>
                  <a:srgbClr val="002060"/>
                </a:solidFill>
              </a:rPr>
              <a:t>проф</a:t>
            </a:r>
            <a:r>
              <a:rPr lang="ru-RU" sz="2800">
                <a:solidFill>
                  <a:srgbClr val="002060"/>
                </a:solidFill>
              </a:rPr>
              <a:t>. Свиридов М.П.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95288" y="981075"/>
            <a:ext cx="82804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4800" b="1">
                <a:latin typeface="Times New Roman" pitchFamily="18" charset="0"/>
              </a:rPr>
              <a:t>Розвиток Тиврівських електричних мереж напругою 35 кВ</a:t>
            </a: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Times New Roman" pitchFamily="18" charset="0"/>
            </a:endParaRP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619250" y="1125538"/>
          <a:ext cx="6276975" cy="5362575"/>
        </p:xfrm>
        <a:graphic>
          <a:graphicData uri="http://schemas.openxmlformats.org/presentationml/2006/ole">
            <p:oleObj spid="_x0000_s14340" name="Visio" r:id="rId3" imgW="17342447" imgH="14816031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54" name="Group 194"/>
          <p:cNvGraphicFramePr>
            <a:graphicFrameLocks noGrp="1"/>
          </p:cNvGraphicFramePr>
          <p:nvPr/>
        </p:nvGraphicFramePr>
        <p:xfrm>
          <a:off x="539750" y="1268413"/>
          <a:ext cx="8424863" cy="2592387"/>
        </p:xfrm>
        <a:graphic>
          <a:graphicData uri="http://schemas.openxmlformats.org/drawingml/2006/table">
            <a:tbl>
              <a:tblPr/>
              <a:tblGrid>
                <a:gridCol w="1838325"/>
                <a:gridCol w="1317625"/>
                <a:gridCol w="1317625"/>
                <a:gridCol w="1316038"/>
                <a:gridCol w="1317625"/>
                <a:gridCol w="1317625"/>
              </a:tblGrid>
              <a:tr h="9350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Пункти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Нова 1 (501)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Нова 2 (502)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Нова 3 (503)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Нова 4 (504)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Нова 5 (505)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Навантаження, МВт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cos </a:t>
                      </a:r>
                      <a:r>
                        <a:rPr kumimoji="0" lang="uk-UA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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0,87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0,88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0,89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Категорія споживачів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І, ІІ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І, ІІ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І, ІІ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Объект 2"/>
          <p:cNvGraphicFramePr>
            <a:graphicFrameLocks noGrp="1"/>
          </p:cNvGraphicFramePr>
          <p:nvPr>
            <p:ph idx="4294967295"/>
          </p:nvPr>
        </p:nvGraphicFramePr>
        <p:xfrm>
          <a:off x="755650" y="1339850"/>
          <a:ext cx="2016125" cy="1944688"/>
        </p:xfrm>
        <a:graphic>
          <a:graphicData uri="http://schemas.openxmlformats.org/presentationml/2006/ole">
            <p:oleObj spid="_x0000_s16386" name="Visio" r:id="rId3" imgW="4587364" imgH="4812915" progId="Visio.Drawing.11">
              <p:embed/>
            </p:oleObj>
          </a:graphicData>
        </a:graphic>
      </p:graphicFrame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3276600" y="1198563"/>
          <a:ext cx="2074863" cy="2159000"/>
        </p:xfrm>
        <a:graphic>
          <a:graphicData uri="http://schemas.openxmlformats.org/presentationml/2006/ole">
            <p:oleObj spid="_x0000_s16391" name="Visio" r:id="rId4" imgW="4651744" imgH="4843516" progId="Visio.Drawing.11">
              <p:embed/>
            </p:oleObj>
          </a:graphicData>
        </a:graphic>
      </p:graphicFrame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6011863" y="1268413"/>
          <a:ext cx="1936750" cy="2016125"/>
        </p:xfrm>
        <a:graphic>
          <a:graphicData uri="http://schemas.openxmlformats.org/presentationml/2006/ole">
            <p:oleObj spid="_x0000_s16393" name="Visio" r:id="rId5" imgW="4622717" imgH="4812915" progId="Visio.Drawing.11">
              <p:embed/>
            </p:oleObj>
          </a:graphicData>
        </a:graphic>
      </p:graphicFrame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6732588" y="3449638"/>
          <a:ext cx="792162" cy="266700"/>
        </p:xfrm>
        <a:graphic>
          <a:graphicData uri="http://schemas.openxmlformats.org/presentationml/2006/ole">
            <p:oleObj spid="_x0000_s16394" name="Visio" r:id="rId6" imgW="1003660" imgH="337356" progId="Visio.Drawing.11">
              <p:embed/>
            </p:oleObj>
          </a:graphicData>
        </a:graphic>
      </p:graphicFrame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1403350" y="3328988"/>
          <a:ext cx="936625" cy="315912"/>
        </p:xfrm>
        <a:graphic>
          <a:graphicData uri="http://schemas.openxmlformats.org/presentationml/2006/ole">
            <p:oleObj spid="_x0000_s16395" name="Visio" r:id="rId7" imgW="1003660" imgH="337356" progId="Visio.Drawing.11">
              <p:embed/>
            </p:oleObj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4211638" y="3379788"/>
          <a:ext cx="788987" cy="265112"/>
        </p:xfrm>
        <a:graphic>
          <a:graphicData uri="http://schemas.openxmlformats.org/presentationml/2006/ole">
            <p:oleObj spid="_x0000_s16396" name="Visio" r:id="rId8" imgW="1003660" imgH="337356" progId="Visio.Drawing.11">
              <p:embed/>
            </p:oleObj>
          </a:graphicData>
        </a:graphic>
      </p:graphicFrame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2268538" y="4179888"/>
          <a:ext cx="1943100" cy="1912937"/>
        </p:xfrm>
        <a:graphic>
          <a:graphicData uri="http://schemas.openxmlformats.org/presentationml/2006/ole">
            <p:oleObj spid="_x0000_s16397" name="Visio" r:id="rId9" imgW="4918940" imgH="4843516" progId="Visio.Drawing.11">
              <p:embed/>
            </p:oleObj>
          </a:graphicData>
        </a:graphic>
      </p:graphicFrame>
      <p:graphicFrame>
        <p:nvGraphicFramePr>
          <p:cNvPr id="16398" name="Object 14"/>
          <p:cNvGraphicFramePr>
            <a:graphicFrameLocks noChangeAspect="1"/>
          </p:cNvGraphicFramePr>
          <p:nvPr/>
        </p:nvGraphicFramePr>
        <p:xfrm>
          <a:off x="4859338" y="4078288"/>
          <a:ext cx="1847850" cy="1943100"/>
        </p:xfrm>
        <a:graphic>
          <a:graphicData uri="http://schemas.openxmlformats.org/presentationml/2006/ole">
            <p:oleObj spid="_x0000_s16398" name="Visio" r:id="rId10" imgW="4598528" imgH="4836425" progId="Visio.Drawing.11">
              <p:embed/>
            </p:oleObj>
          </a:graphicData>
        </a:graphic>
      </p:graphicFrame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2987675" y="6065838"/>
          <a:ext cx="720725" cy="242887"/>
        </p:xfrm>
        <a:graphic>
          <a:graphicData uri="http://schemas.openxmlformats.org/presentationml/2006/ole">
            <p:oleObj spid="_x0000_s16399" name="Visio" r:id="rId11" imgW="1003660" imgH="337356" progId="Visio.Drawing.11">
              <p:embed/>
            </p:oleObj>
          </a:graphicData>
        </a:graphic>
      </p:graphicFrame>
      <p:graphicFrame>
        <p:nvGraphicFramePr>
          <p:cNvPr id="16400" name="Object 16"/>
          <p:cNvGraphicFramePr>
            <a:graphicFrameLocks noChangeAspect="1"/>
          </p:cNvGraphicFramePr>
          <p:nvPr/>
        </p:nvGraphicFramePr>
        <p:xfrm>
          <a:off x="5508625" y="6067425"/>
          <a:ext cx="715963" cy="241300"/>
        </p:xfrm>
        <a:graphic>
          <a:graphicData uri="http://schemas.openxmlformats.org/presentationml/2006/ole">
            <p:oleObj spid="_x0000_s16400" name="Visio" r:id="rId12" imgW="1003660" imgH="337356" progId="Visio.Drawing.11">
              <p:embed/>
            </p:oleObj>
          </a:graphicData>
        </a:graphic>
      </p:graphicFrame>
      <p:graphicFrame>
        <p:nvGraphicFramePr>
          <p:cNvPr id="16401" name="Object 17"/>
          <p:cNvGraphicFramePr>
            <a:graphicFrameLocks noChangeAspect="1"/>
          </p:cNvGraphicFramePr>
          <p:nvPr/>
        </p:nvGraphicFramePr>
        <p:xfrm>
          <a:off x="7740650" y="5516563"/>
          <a:ext cx="647700" cy="604837"/>
        </p:xfrm>
        <a:graphic>
          <a:graphicData uri="http://schemas.openxmlformats.org/presentationml/2006/ole">
            <p:oleObj spid="_x0000_s16401" name="Visio" r:id="rId13" imgW="937047" imgH="875109" progId="Visio.Drawing.11">
              <p:embed/>
            </p:oleObj>
          </a:graphicData>
        </a:graphic>
      </p:graphicFrame>
      <p:graphicFrame>
        <p:nvGraphicFramePr>
          <p:cNvPr id="16402" name="Object 18"/>
          <p:cNvGraphicFramePr>
            <a:graphicFrameLocks noChangeAspect="1"/>
          </p:cNvGraphicFramePr>
          <p:nvPr/>
        </p:nvGraphicFramePr>
        <p:xfrm>
          <a:off x="1042988" y="0"/>
          <a:ext cx="7632700" cy="1116013"/>
        </p:xfrm>
        <a:graphic>
          <a:graphicData uri="http://schemas.openxmlformats.org/presentationml/2006/ole">
            <p:oleObj spid="_x0000_s16402" name="Visio" r:id="rId14" imgW="4178755" imgH="611644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1692275" y="188913"/>
          <a:ext cx="5545138" cy="1062037"/>
        </p:xfrm>
        <a:graphic>
          <a:graphicData uri="http://schemas.openxmlformats.org/presentationml/2006/ole">
            <p:oleObj spid="_x0000_s17413" name="Visio" r:id="rId3" imgW="3189980" imgH="611644" progId="Visio.Drawing.11">
              <p:embed/>
            </p:oleObj>
          </a:graphicData>
        </a:graphic>
      </p:graphicFrame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2195513" y="1341438"/>
          <a:ext cx="4633912" cy="4572000"/>
        </p:xfrm>
        <a:graphic>
          <a:graphicData uri="http://schemas.openxmlformats.org/presentationml/2006/ole">
            <p:oleObj spid="_x0000_s17414" name="Visio" r:id="rId4" imgW="5526644" imgH="5451054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2195513" y="1844675"/>
          <a:ext cx="4184650" cy="4392613"/>
        </p:xfrm>
        <a:graphic>
          <a:graphicData uri="http://schemas.openxmlformats.org/presentationml/2006/ole">
            <p:oleObj spid="_x0000_s19461" name="Visio" r:id="rId3" imgW="4733243" imgH="4969278" progId="Visio.Drawing.11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23850" y="404813"/>
          <a:ext cx="8569325" cy="688975"/>
        </p:xfrm>
        <a:graphic>
          <a:graphicData uri="http://schemas.openxmlformats.org/presentationml/2006/ole">
            <p:oleObj spid="_x0000_s19462" name="Visio" r:id="rId4" imgW="4208898" imgH="337356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80" name="Object 12"/>
          <p:cNvGraphicFramePr>
            <a:graphicFrameLocks noChangeAspect="1"/>
          </p:cNvGraphicFramePr>
          <p:nvPr>
            <p:ph/>
          </p:nvPr>
        </p:nvGraphicFramePr>
        <p:xfrm>
          <a:off x="190500" y="188913"/>
          <a:ext cx="8761413" cy="6248400"/>
        </p:xfrm>
        <a:graphic>
          <a:graphicData uri="http://schemas.openxmlformats.org/presentationml/2006/ole">
            <p:oleObj spid="_x0000_s32780" name="Visio" r:id="rId3" imgW="28952828" imgH="20646237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Объект 2"/>
          <p:cNvGraphicFramePr>
            <a:graphicFrameLocks noGrp="1"/>
          </p:cNvGraphicFramePr>
          <p:nvPr>
            <p:ph idx="4294967295"/>
          </p:nvPr>
        </p:nvGraphicFramePr>
        <p:xfrm>
          <a:off x="179388" y="260350"/>
          <a:ext cx="8785225" cy="6408738"/>
        </p:xfrm>
        <a:graphic>
          <a:graphicData uri="http://schemas.openxmlformats.org/presentationml/2006/ole">
            <p:oleObj spid="_x0000_s22530" name="Visio" r:id="rId3" imgW="29396046" imgH="21061961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250825" y="333375"/>
          <a:ext cx="8713788" cy="6191250"/>
        </p:xfrm>
        <a:graphic>
          <a:graphicData uri="http://schemas.openxmlformats.org/presentationml/2006/ole">
            <p:oleObj spid="_x0000_s23557" name="Visio" r:id="rId3" imgW="29674779" imgH="21085098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250825" y="333375"/>
          <a:ext cx="8713788" cy="6199188"/>
        </p:xfrm>
        <a:graphic>
          <a:graphicData uri="http://schemas.openxmlformats.org/presentationml/2006/ole">
            <p:oleObj spid="_x0000_s25605" name="Visio" r:id="rId3" imgW="29674779" imgH="21109355" progId="Visio.Drawing.11">
              <p:embed/>
            </p:oleObj>
          </a:graphicData>
        </a:graphic>
      </p:graphicFrame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829</TotalTime>
  <Words>61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Times New Roman</vt:lpstr>
      <vt:lpstr>Wingdings 2</vt:lpstr>
      <vt:lpstr>Wingdings</vt:lpstr>
      <vt:lpstr>Wingdings 3</vt:lpstr>
      <vt:lpstr>Calibri</vt:lpstr>
      <vt:lpstr>Symbol</vt:lpstr>
      <vt:lpstr>Апекс</vt:lpstr>
      <vt:lpstr>Оформление по умолчанию</vt:lpstr>
      <vt:lpstr>Документ Microsoft Office Visio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ДП на тему: Розвиток Шаргородських електричних мереж</dc:title>
  <dc:creator>GOR</dc:creator>
  <cp:lastModifiedBy>Kava</cp:lastModifiedBy>
  <cp:revision>11</cp:revision>
  <dcterms:created xsi:type="dcterms:W3CDTF">2014-06-15T10:10:59Z</dcterms:created>
  <dcterms:modified xsi:type="dcterms:W3CDTF">2015-06-14T09:50:45Z</dcterms:modified>
</cp:coreProperties>
</file>