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20" r:id="rId3"/>
  </p:sldMasterIdLst>
  <p:sldIdLst>
    <p:sldId id="256" r:id="rId4"/>
    <p:sldId id="259" r:id="rId5"/>
    <p:sldId id="257" r:id="rId6"/>
    <p:sldId id="258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72198" y="4500570"/>
            <a:ext cx="2571768" cy="1857388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uk-UA" dirty="0" smtClean="0">
                <a:solidFill>
                  <a:schemeClr val="tx1"/>
                </a:solidFill>
              </a:rPr>
              <a:t>Виконав: студент </a:t>
            </a:r>
            <a:r>
              <a:rPr lang="uk-UA" dirty="0" smtClean="0">
                <a:solidFill>
                  <a:schemeClr val="tx1"/>
                </a:solidFill>
              </a:rPr>
              <a:t>5 </a:t>
            </a:r>
            <a:r>
              <a:rPr lang="uk-UA" dirty="0" smtClean="0">
                <a:solidFill>
                  <a:schemeClr val="tx1"/>
                </a:solidFill>
              </a:rPr>
              <a:t>курсу, групи </a:t>
            </a:r>
            <a:r>
              <a:rPr lang="uk-UA" dirty="0" smtClean="0">
                <a:solidFill>
                  <a:schemeClr val="tx1"/>
                </a:solidFill>
              </a:rPr>
              <a:t>РТР-14сп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Антонов А.В.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Керівник: </a:t>
            </a:r>
            <a:r>
              <a:rPr lang="uk-UA" dirty="0" err="1" smtClean="0">
                <a:solidFill>
                  <a:schemeClr val="tx1"/>
                </a:solidFill>
              </a:rPr>
              <a:t>ст.викл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r>
              <a:rPr lang="uk-UA" dirty="0" err="1" smtClean="0">
                <a:solidFill>
                  <a:schemeClr val="tx1"/>
                </a:solidFill>
              </a:rPr>
              <a:t>Шутило</a:t>
            </a:r>
            <a:r>
              <a:rPr lang="uk-UA" dirty="0" smtClean="0">
                <a:solidFill>
                  <a:schemeClr val="tx1"/>
                </a:solidFill>
              </a:rPr>
              <a:t> М.А.</a:t>
            </a:r>
            <a:endParaRPr lang="uk-UA" dirty="0" smtClean="0"/>
          </a:p>
          <a:p>
            <a:r>
              <a:rPr lang="uk-UA" dirty="0" smtClean="0"/>
              <a:t> </a:t>
            </a:r>
            <a:endParaRPr lang="uk-UA" b="1" dirty="0" smtClean="0"/>
          </a:p>
          <a:p>
            <a:endParaRPr lang="uk-UA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uk-UA" sz="2200" dirty="0" smtClean="0"/>
              <a:t>Вінницький </a:t>
            </a:r>
            <a:r>
              <a:rPr lang="uk-UA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національний</a:t>
            </a:r>
            <a:r>
              <a:rPr lang="uk-UA" sz="2200" dirty="0" smtClean="0"/>
              <a:t> технічний університет</a:t>
            </a:r>
            <a:br>
              <a:rPr lang="uk-UA" sz="2200" dirty="0" smtClean="0"/>
            </a:br>
            <a:r>
              <a:rPr lang="uk-UA" sz="2200" dirty="0" smtClean="0"/>
              <a:t>Факультет </a:t>
            </a:r>
            <a:r>
              <a:rPr lang="uk-UA" sz="2200" dirty="0" smtClean="0"/>
              <a:t>радіотехніки, зв’язку та приладобудування</a:t>
            </a:r>
            <a:br>
              <a:rPr lang="uk-UA" sz="2200" dirty="0" smtClean="0"/>
            </a:br>
            <a:r>
              <a:rPr lang="uk-UA" sz="2200" dirty="0" smtClean="0"/>
              <a:t>Кафедра радіотехніки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2071678"/>
            <a:ext cx="6400800" cy="2286016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Дипломний проект</a:t>
            </a:r>
            <a:endParaRPr lang="uk-UA" dirty="0" smtClean="0"/>
          </a:p>
          <a:p>
            <a:r>
              <a:rPr lang="uk-UA" dirty="0" smtClean="0"/>
              <a:t>На тему:</a:t>
            </a:r>
          </a:p>
          <a:p>
            <a:r>
              <a:rPr lang="uk-UA" dirty="0" smtClean="0"/>
              <a:t>«МІКРОКОНТРОЛЕРНА  СИСТЕМА  </a:t>
            </a:r>
            <a:r>
              <a:rPr lang="uk-UA" dirty="0" smtClean="0"/>
              <a:t>СВІТЛО</a:t>
            </a:r>
            <a:r>
              <a:rPr lang="uk-UA" dirty="0" smtClean="0"/>
              <a:t>РЕГУЛЮВАННЯ</a:t>
            </a:r>
            <a:endParaRPr lang="uk-UA" dirty="0" smtClean="0"/>
          </a:p>
          <a:p>
            <a:r>
              <a:rPr lang="uk-UA" dirty="0" smtClean="0"/>
              <a:t>ЯСКРАВОСТІ ЛАМП  </a:t>
            </a:r>
            <a:r>
              <a:rPr lang="uk-UA" dirty="0" smtClean="0"/>
              <a:t>РОЗЖАРЮВАННЯ З </a:t>
            </a:r>
            <a:r>
              <a:rPr lang="en-US" dirty="0" smtClean="0"/>
              <a:t>LCD </a:t>
            </a:r>
            <a:r>
              <a:rPr lang="ru-RU" dirty="0" smtClean="0"/>
              <a:t>ІНДИКАТОРОМ</a:t>
            </a:r>
            <a:r>
              <a:rPr lang="uk-UA" dirty="0" smtClean="0"/>
              <a:t>»</a:t>
            </a:r>
            <a:endParaRPr lang="uk-UA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6143620"/>
            <a:ext cx="2857520" cy="7143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Вінниця ВНТУ- </a:t>
            </a:r>
            <a:r>
              <a:rPr lang="uk-UA" dirty="0" smtClean="0"/>
              <a:t>2015 </a:t>
            </a:r>
            <a:r>
              <a:rPr lang="uk-UA" dirty="0" smtClean="0"/>
              <a:t>рік</a:t>
            </a:r>
          </a:p>
          <a:p>
            <a:pPr algn="ctr"/>
            <a:endParaRPr lang="uk-UA" b="1" dirty="0"/>
          </a:p>
        </p:txBody>
      </p:sp>
    </p:spTree>
  </p:cSld>
  <p:clrMapOvr>
    <a:masterClrMapping/>
  </p:clrMapOvr>
  <p:transition advTm="15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uk-UA" sz="2700" dirty="0">
                <a:latin typeface="Times New Roman" pitchFamily="18" charset="0"/>
                <a:cs typeface="Times New Roman" pitchFamily="18" charset="0"/>
              </a:rPr>
              <a:t>Структурна схема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21523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Схема </a:t>
            </a:r>
            <a:r>
              <a:rPr lang="uk-UA" sz="2700" dirty="0" err="1" smtClean="0">
                <a:latin typeface="Times New Roman" pitchFamily="18" charset="0"/>
                <a:cs typeface="Times New Roman" pitchFamily="18" charset="0"/>
              </a:rPr>
              <a:t>електрично</a:t>
            </a:r>
            <a:r>
              <a:rPr lang="uk-UA" sz="2700" dirty="0" smtClean="0">
                <a:latin typeface="Times New Roman" pitchFamily="18" charset="0"/>
                <a:cs typeface="Times New Roman" pitchFamily="18" charset="0"/>
              </a:rPr>
              <a:t> принципова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971550"/>
            <a:ext cx="86868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60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Спрощена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структурна схема контролера HD44780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857232"/>
            <a:ext cx="707236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60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57166"/>
          </a:xfrm>
        </p:spPr>
        <p:txBody>
          <a:bodyPr>
            <a:normAutofit fontScale="900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Блок-схема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мікроконтролера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ATmega16(L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40821" t="11787" r="28702" b="15398"/>
          <a:stretch>
            <a:fillRect/>
          </a:stretch>
        </p:blipFill>
        <p:spPr bwMode="auto">
          <a:xfrm>
            <a:off x="2428860" y="428604"/>
            <a:ext cx="4786346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57166"/>
          </a:xfrm>
        </p:spPr>
        <p:txBody>
          <a:bodyPr>
            <a:normAutofit fontScale="90000"/>
          </a:bodyPr>
          <a:lstStyle/>
          <a:p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Зовнішній вигляд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2050" name="Picture 2" descr="C:\Users\Artem\Desktop\Пристрі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642918"/>
            <a:ext cx="6429420" cy="5433520"/>
          </a:xfrm>
          <a:prstGeom prst="rect">
            <a:avLst/>
          </a:prstGeom>
          <a:noFill/>
        </p:spPr>
      </p:pic>
    </p:spTree>
  </p:cSld>
  <p:clrMapOvr>
    <a:masterClrMapping/>
  </p:clrMapOvr>
  <p:transition advTm="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61</TotalTime>
  <Words>59</Words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Апекс</vt:lpstr>
      <vt:lpstr>Тема Office</vt:lpstr>
      <vt:lpstr>1_Тема Office</vt:lpstr>
      <vt:lpstr>Вінницький національний технічний університет Факультет радіотехніки, зв’язку та приладобудування Кафедра радіотехніки </vt:lpstr>
      <vt:lpstr>Структурна схема </vt:lpstr>
      <vt:lpstr>Схема електрично принципова </vt:lpstr>
      <vt:lpstr>Спрощена структурна схема контролера HD44780 </vt:lpstr>
      <vt:lpstr>Блок-схема мікроконтролера ATmega16(L)</vt:lpstr>
      <vt:lpstr>Зовнішній вигляд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технічний університет Інститут радіотехніки, зв’язку та приладобудування Кафедра радіотехніки </dc:title>
  <dc:creator>Artem</dc:creator>
  <cp:lastModifiedBy>Artem</cp:lastModifiedBy>
  <cp:revision>8</cp:revision>
  <dcterms:created xsi:type="dcterms:W3CDTF">2014-06-18T18:22:30Z</dcterms:created>
  <dcterms:modified xsi:type="dcterms:W3CDTF">2015-06-17T05:05:24Z</dcterms:modified>
</cp:coreProperties>
</file>